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697" r:id="rId6"/>
    <p:sldId id="257" r:id="rId7"/>
    <p:sldId id="696" r:id="rId8"/>
    <p:sldId id="732" r:id="rId9"/>
    <p:sldId id="698" r:id="rId10"/>
    <p:sldId id="689" r:id="rId11"/>
    <p:sldId id="668" r:id="rId12"/>
    <p:sldId id="669" r:id="rId13"/>
    <p:sldId id="685" r:id="rId14"/>
    <p:sldId id="699" r:id="rId15"/>
    <p:sldId id="695" r:id="rId16"/>
    <p:sldId id="589" r:id="rId17"/>
    <p:sldId id="723" r:id="rId18"/>
    <p:sldId id="712" r:id="rId19"/>
    <p:sldId id="726" r:id="rId20"/>
    <p:sldId id="717" r:id="rId21"/>
    <p:sldId id="716" r:id="rId22"/>
    <p:sldId id="708" r:id="rId23"/>
    <p:sldId id="704" r:id="rId24"/>
    <p:sldId id="733" r:id="rId25"/>
    <p:sldId id="686" r:id="rId26"/>
    <p:sldId id="680" r:id="rId27"/>
    <p:sldId id="734" r:id="rId28"/>
    <p:sldId id="681" r:id="rId29"/>
    <p:sldId id="735" r:id="rId30"/>
    <p:sldId id="683" r:id="rId31"/>
    <p:sldId id="684" r:id="rId32"/>
    <p:sldId id="736" r:id="rId33"/>
    <p:sldId id="691" r:id="rId34"/>
    <p:sldId id="738" r:id="rId35"/>
    <p:sldId id="737" r:id="rId36"/>
    <p:sldId id="671" r:id="rId37"/>
    <p:sldId id="688" r:id="rId38"/>
    <p:sldId id="46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92EBEF-B962-7E47-A04F-BB8190D168FB}">
          <p14:sldIdLst/>
        </p14:section>
        <p14:section name="Introduction" id="{2B96294B-882E-E748-A68A-C6384C029CE5}">
          <p14:sldIdLst>
            <p14:sldId id="256"/>
            <p14:sldId id="697"/>
            <p14:sldId id="257"/>
            <p14:sldId id="696"/>
            <p14:sldId id="732"/>
            <p14:sldId id="698"/>
            <p14:sldId id="689"/>
            <p14:sldId id="668"/>
            <p14:sldId id="669"/>
            <p14:sldId id="685"/>
            <p14:sldId id="699"/>
            <p14:sldId id="695"/>
            <p14:sldId id="589"/>
            <p14:sldId id="723"/>
            <p14:sldId id="712"/>
            <p14:sldId id="726"/>
            <p14:sldId id="717"/>
            <p14:sldId id="716"/>
            <p14:sldId id="708"/>
            <p14:sldId id="704"/>
            <p14:sldId id="733"/>
            <p14:sldId id="686"/>
            <p14:sldId id="680"/>
            <p14:sldId id="734"/>
            <p14:sldId id="681"/>
            <p14:sldId id="735"/>
            <p14:sldId id="683"/>
            <p14:sldId id="684"/>
            <p14:sldId id="736"/>
            <p14:sldId id="691"/>
            <p14:sldId id="738"/>
            <p14:sldId id="737"/>
            <p14:sldId id="671"/>
            <p14:sldId id="688"/>
          </p14:sldIdLst>
        </p14:section>
        <p14:section name="Sum up" id="{59F03269-D9E2-244C-B145-891F0428FA74}">
          <p14:sldIdLst>
            <p14:sldId id="46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C6F15C-C74D-A7B8-40BD-93455EFD2DAB}" name="Dustyn Saint" initials="DS" userId="S::dustyn@primarycareit.co.uk::7462a18d-e4db-4095-b522-ebb96248bb9c" providerId="AD"/>
  <p188:author id="{BDF169CA-B548-C454-F7CD-E5857A866596}" name="Sue Ramsay" initials="SR" userId="S::sue@primarycareit.co.uk::5fdbdc62-934c-4d8e-9e00-d07a3534b040" providerId="AD"/>
  <p188:author id="{D93DD0F9-A574-8E85-EEC0-D334D8451A75}" name="Michael Sayers" initials="MS" userId="S::mike@primarycareit.co.uk::8beeaaa5-c36e-463d-963f-0d68e50a37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88E"/>
    <a:srgbClr val="F6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BB8BF6-C838-4C36-8172-6B3D7A2726EB}" v="18" dt="2025-03-25T12:01:14.447"/>
    <p1510:client id="{BC224EE1-90D5-2141-8BDA-0B05E062A731}" v="658" dt="2025-03-25T08:37:05.376"/>
    <p1510:client id="{BFEB6221-7743-42DC-9A39-898A4B779612}" v="4" dt="2025-03-25T09:00:56.097"/>
    <p1510:client id="{D7770A35-B169-482F-BF62-AC0D481CC900}" v="198" dt="2025-03-25T08:22:08.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styn Saint" userId="7462a18d-e4db-4095-b522-ebb96248bb9c" providerId="ADAL" clId="{BC224EE1-90D5-2141-8BDA-0B05E062A731}"/>
    <pc:docChg chg="modSld">
      <pc:chgData name="Dustyn Saint" userId="7462a18d-e4db-4095-b522-ebb96248bb9c" providerId="ADAL" clId="{BC224EE1-90D5-2141-8BDA-0B05E062A731}" dt="2025-03-25T08:37:05.376" v="38"/>
      <pc:docMkLst>
        <pc:docMk/>
      </pc:docMkLst>
      <pc:sldChg chg="modSp mod">
        <pc:chgData name="Dustyn Saint" userId="7462a18d-e4db-4095-b522-ebb96248bb9c" providerId="ADAL" clId="{BC224EE1-90D5-2141-8BDA-0B05E062A731}" dt="2025-03-25T08:31:52.466" v="17" actId="20577"/>
        <pc:sldMkLst>
          <pc:docMk/>
          <pc:sldMk cId="3308558192" sldId="257"/>
        </pc:sldMkLst>
        <pc:spChg chg="mod">
          <ac:chgData name="Dustyn Saint" userId="7462a18d-e4db-4095-b522-ebb96248bb9c" providerId="ADAL" clId="{BC224EE1-90D5-2141-8BDA-0B05E062A731}" dt="2025-03-25T08:31:52.466" v="17" actId="20577"/>
          <ac:spMkLst>
            <pc:docMk/>
            <pc:sldMk cId="3308558192" sldId="257"/>
            <ac:spMk id="2" creationId="{C5388EC1-1834-396A-F489-AA5D13082DB3}"/>
          </ac:spMkLst>
        </pc:spChg>
      </pc:sldChg>
      <pc:sldChg chg="modSp mod">
        <pc:chgData name="Dustyn Saint" userId="7462a18d-e4db-4095-b522-ebb96248bb9c" providerId="ADAL" clId="{BC224EE1-90D5-2141-8BDA-0B05E062A731}" dt="2025-03-25T08:32:26.315" v="25"/>
        <pc:sldMkLst>
          <pc:docMk/>
          <pc:sldMk cId="258709162" sldId="668"/>
        </pc:sldMkLst>
        <pc:spChg chg="mod">
          <ac:chgData name="Dustyn Saint" userId="7462a18d-e4db-4095-b522-ebb96248bb9c" providerId="ADAL" clId="{BC224EE1-90D5-2141-8BDA-0B05E062A731}" dt="2025-03-25T08:32:26.315" v="25"/>
          <ac:spMkLst>
            <pc:docMk/>
            <pc:sldMk cId="258709162" sldId="668"/>
            <ac:spMk id="2" creationId="{CBBB6E0F-F084-2F80-B0EF-F51813A2BCBC}"/>
          </ac:spMkLst>
        </pc:spChg>
      </pc:sldChg>
      <pc:sldChg chg="modSp mod">
        <pc:chgData name="Dustyn Saint" userId="7462a18d-e4db-4095-b522-ebb96248bb9c" providerId="ADAL" clId="{BC224EE1-90D5-2141-8BDA-0B05E062A731}" dt="2025-03-25T08:32:20.473" v="24" actId="20577"/>
        <pc:sldMkLst>
          <pc:docMk/>
          <pc:sldMk cId="3648293344" sldId="689"/>
        </pc:sldMkLst>
        <pc:spChg chg="mod">
          <ac:chgData name="Dustyn Saint" userId="7462a18d-e4db-4095-b522-ebb96248bb9c" providerId="ADAL" clId="{BC224EE1-90D5-2141-8BDA-0B05E062A731}" dt="2025-03-25T08:32:20.473" v="24" actId="20577"/>
          <ac:spMkLst>
            <pc:docMk/>
            <pc:sldMk cId="3648293344" sldId="689"/>
            <ac:spMk id="2" creationId="{B0C6C599-83C4-1AF9-96E4-8AFB8BA37B61}"/>
          </ac:spMkLst>
        </pc:spChg>
      </pc:sldChg>
      <pc:sldChg chg="modSp mod">
        <pc:chgData name="Dustyn Saint" userId="7462a18d-e4db-4095-b522-ebb96248bb9c" providerId="ADAL" clId="{BC224EE1-90D5-2141-8BDA-0B05E062A731}" dt="2025-03-25T08:33:03.088" v="26"/>
        <pc:sldMkLst>
          <pc:docMk/>
          <pc:sldMk cId="657824581" sldId="695"/>
        </pc:sldMkLst>
        <pc:spChg chg="mod">
          <ac:chgData name="Dustyn Saint" userId="7462a18d-e4db-4095-b522-ebb96248bb9c" providerId="ADAL" clId="{BC224EE1-90D5-2141-8BDA-0B05E062A731}" dt="2025-03-25T08:33:03.088" v="26"/>
          <ac:spMkLst>
            <pc:docMk/>
            <pc:sldMk cId="657824581" sldId="695"/>
            <ac:spMk id="2" creationId="{70187BD1-6F4A-E453-454F-6E10518C7124}"/>
          </ac:spMkLst>
        </pc:spChg>
      </pc:sldChg>
      <pc:sldChg chg="modSp mod">
        <pc:chgData name="Dustyn Saint" userId="7462a18d-e4db-4095-b522-ebb96248bb9c" providerId="ADAL" clId="{BC224EE1-90D5-2141-8BDA-0B05E062A731}" dt="2025-03-25T08:32:01.227" v="19" actId="20577"/>
        <pc:sldMkLst>
          <pc:docMk/>
          <pc:sldMk cId="2614511739" sldId="696"/>
        </pc:sldMkLst>
        <pc:spChg chg="mod">
          <ac:chgData name="Dustyn Saint" userId="7462a18d-e4db-4095-b522-ebb96248bb9c" providerId="ADAL" clId="{BC224EE1-90D5-2141-8BDA-0B05E062A731}" dt="2025-03-25T08:32:01.227" v="19" actId="20577"/>
          <ac:spMkLst>
            <pc:docMk/>
            <pc:sldMk cId="2614511739" sldId="696"/>
            <ac:spMk id="2" creationId="{6F00CC6A-5315-C3F3-87C8-89DB8512FB1C}"/>
          </ac:spMkLst>
        </pc:spChg>
      </pc:sldChg>
      <pc:sldChg chg="modSp mod">
        <pc:chgData name="Dustyn Saint" userId="7462a18d-e4db-4095-b522-ebb96248bb9c" providerId="ADAL" clId="{BC224EE1-90D5-2141-8BDA-0B05E062A731}" dt="2025-03-25T08:32:14.079" v="22" actId="20577"/>
        <pc:sldMkLst>
          <pc:docMk/>
          <pc:sldMk cId="211580853" sldId="698"/>
        </pc:sldMkLst>
        <pc:spChg chg="mod">
          <ac:chgData name="Dustyn Saint" userId="7462a18d-e4db-4095-b522-ebb96248bb9c" providerId="ADAL" clId="{BC224EE1-90D5-2141-8BDA-0B05E062A731}" dt="2025-03-25T08:32:14.079" v="22" actId="20577"/>
          <ac:spMkLst>
            <pc:docMk/>
            <pc:sldMk cId="211580853" sldId="698"/>
            <ac:spMk id="2" creationId="{8D4569F2-5F3D-6327-F211-34C3AA127F82}"/>
          </ac:spMkLst>
        </pc:spChg>
      </pc:sldChg>
      <pc:sldChg chg="modSp mod">
        <pc:chgData name="Dustyn Saint" userId="7462a18d-e4db-4095-b522-ebb96248bb9c" providerId="ADAL" clId="{BC224EE1-90D5-2141-8BDA-0B05E062A731}" dt="2025-03-25T08:32:09.619" v="20"/>
        <pc:sldMkLst>
          <pc:docMk/>
          <pc:sldMk cId="2212012588" sldId="732"/>
        </pc:sldMkLst>
        <pc:spChg chg="mod">
          <ac:chgData name="Dustyn Saint" userId="7462a18d-e4db-4095-b522-ebb96248bb9c" providerId="ADAL" clId="{BC224EE1-90D5-2141-8BDA-0B05E062A731}" dt="2025-03-25T08:32:09.619" v="20"/>
          <ac:spMkLst>
            <pc:docMk/>
            <pc:sldMk cId="2212012588" sldId="732"/>
            <ac:spMk id="2" creationId="{B26E0AD2-3708-4637-6C78-FB24970EF91C}"/>
          </ac:spMkLst>
        </pc:spChg>
      </pc:sldChg>
      <pc:sldChg chg="modSp mod">
        <pc:chgData name="Dustyn Saint" userId="7462a18d-e4db-4095-b522-ebb96248bb9c" providerId="ADAL" clId="{BC224EE1-90D5-2141-8BDA-0B05E062A731}" dt="2025-03-25T08:35:43.861" v="29"/>
        <pc:sldMkLst>
          <pc:docMk/>
          <pc:sldMk cId="1195367473" sldId="734"/>
        </pc:sldMkLst>
        <pc:spChg chg="mod">
          <ac:chgData name="Dustyn Saint" userId="7462a18d-e4db-4095-b522-ebb96248bb9c" providerId="ADAL" clId="{BC224EE1-90D5-2141-8BDA-0B05E062A731}" dt="2025-03-25T08:35:43.861" v="29"/>
          <ac:spMkLst>
            <pc:docMk/>
            <pc:sldMk cId="1195367473" sldId="734"/>
            <ac:spMk id="2" creationId="{7E1FD0B6-AF4D-0D4A-1CC9-A85E73C8BB73}"/>
          </ac:spMkLst>
        </pc:spChg>
      </pc:sldChg>
      <pc:sldChg chg="modSp mod">
        <pc:chgData name="Dustyn Saint" userId="7462a18d-e4db-4095-b522-ebb96248bb9c" providerId="ADAL" clId="{BC224EE1-90D5-2141-8BDA-0B05E062A731}" dt="2025-03-25T08:36:31.286" v="32"/>
        <pc:sldMkLst>
          <pc:docMk/>
          <pc:sldMk cId="2749566854" sldId="735"/>
        </pc:sldMkLst>
        <pc:spChg chg="mod">
          <ac:chgData name="Dustyn Saint" userId="7462a18d-e4db-4095-b522-ebb96248bb9c" providerId="ADAL" clId="{BC224EE1-90D5-2141-8BDA-0B05E062A731}" dt="2025-03-25T08:36:31.286" v="32"/>
          <ac:spMkLst>
            <pc:docMk/>
            <pc:sldMk cId="2749566854" sldId="735"/>
            <ac:spMk id="2" creationId="{5DEE2948-976E-2FA7-C34E-FFC586B825DE}"/>
          </ac:spMkLst>
        </pc:spChg>
      </pc:sldChg>
      <pc:sldChg chg="modSp mod">
        <pc:chgData name="Dustyn Saint" userId="7462a18d-e4db-4095-b522-ebb96248bb9c" providerId="ADAL" clId="{BC224EE1-90D5-2141-8BDA-0B05E062A731}" dt="2025-03-25T08:36:49.446" v="35"/>
        <pc:sldMkLst>
          <pc:docMk/>
          <pc:sldMk cId="3704000512" sldId="736"/>
        </pc:sldMkLst>
        <pc:spChg chg="mod">
          <ac:chgData name="Dustyn Saint" userId="7462a18d-e4db-4095-b522-ebb96248bb9c" providerId="ADAL" clId="{BC224EE1-90D5-2141-8BDA-0B05E062A731}" dt="2025-03-25T08:36:49.446" v="35"/>
          <ac:spMkLst>
            <pc:docMk/>
            <pc:sldMk cId="3704000512" sldId="736"/>
            <ac:spMk id="2" creationId="{657664F7-C8ED-C502-3514-C4AC61091948}"/>
          </ac:spMkLst>
        </pc:spChg>
      </pc:sldChg>
      <pc:sldChg chg="modSp mod">
        <pc:chgData name="Dustyn Saint" userId="7462a18d-e4db-4095-b522-ebb96248bb9c" providerId="ADAL" clId="{BC224EE1-90D5-2141-8BDA-0B05E062A731}" dt="2025-03-25T08:37:05.376" v="38"/>
        <pc:sldMkLst>
          <pc:docMk/>
          <pc:sldMk cId="3432520305" sldId="737"/>
        </pc:sldMkLst>
        <pc:spChg chg="mod">
          <ac:chgData name="Dustyn Saint" userId="7462a18d-e4db-4095-b522-ebb96248bb9c" providerId="ADAL" clId="{BC224EE1-90D5-2141-8BDA-0B05E062A731}" dt="2025-03-25T08:37:05.376" v="38"/>
          <ac:spMkLst>
            <pc:docMk/>
            <pc:sldMk cId="3432520305" sldId="737"/>
            <ac:spMk id="2" creationId="{74602E6E-C9C0-9FE3-B8E2-012665E5DC23}"/>
          </ac:spMkLst>
        </pc:spChg>
      </pc:sldChg>
    </pc:docChg>
  </pc:docChgLst>
  <pc:docChgLst>
    <pc:chgData name="Sarah Washford" userId="S::sarah@primarycareit.co.uk::428fd279-c608-4339-92e1-142b5c2a2be7" providerId="AD" clId="Web-{8D3555EA-7994-C159-78C0-2EA141E942F6}"/>
    <pc:docChg chg="sldOrd">
      <pc:chgData name="Sarah Washford" userId="S::sarah@primarycareit.co.uk::428fd279-c608-4339-92e1-142b5c2a2be7" providerId="AD" clId="Web-{8D3555EA-7994-C159-78C0-2EA141E942F6}" dt="2025-03-24T09:19:09.321" v="3"/>
      <pc:docMkLst>
        <pc:docMk/>
      </pc:docMkLst>
      <pc:sldChg chg="ord">
        <pc:chgData name="Sarah Washford" userId="S::sarah@primarycareit.co.uk::428fd279-c608-4339-92e1-142b5c2a2be7" providerId="AD" clId="Web-{8D3555EA-7994-C159-78C0-2EA141E942F6}" dt="2025-03-24T09:19:09.321" v="3"/>
        <pc:sldMkLst>
          <pc:docMk/>
          <pc:sldMk cId="3968078104" sldId="681"/>
        </pc:sldMkLst>
      </pc:sldChg>
      <pc:sldChg chg="ord">
        <pc:chgData name="Sarah Washford" userId="S::sarah@primarycareit.co.uk::428fd279-c608-4339-92e1-142b5c2a2be7" providerId="AD" clId="Web-{8D3555EA-7994-C159-78C0-2EA141E942F6}" dt="2025-03-24T09:09:36.922" v="1"/>
        <pc:sldMkLst>
          <pc:docMk/>
          <pc:sldMk cId="2320742325" sldId="685"/>
        </pc:sldMkLst>
      </pc:sldChg>
      <pc:sldChg chg="ord">
        <pc:chgData name="Sarah Washford" userId="S::sarah@primarycareit.co.uk::428fd279-c608-4339-92e1-142b5c2a2be7" providerId="AD" clId="Web-{8D3555EA-7994-C159-78C0-2EA141E942F6}" dt="2025-03-24T09:06:12.774" v="0"/>
        <pc:sldMkLst>
          <pc:docMk/>
          <pc:sldMk cId="3648293344" sldId="689"/>
        </pc:sldMkLst>
      </pc:sldChg>
      <pc:sldChg chg="ord">
        <pc:chgData name="Sarah Washford" userId="S::sarah@primarycareit.co.uk::428fd279-c608-4339-92e1-142b5c2a2be7" providerId="AD" clId="Web-{8D3555EA-7994-C159-78C0-2EA141E942F6}" dt="2025-03-24T09:11:50.475" v="2"/>
        <pc:sldMkLst>
          <pc:docMk/>
          <pc:sldMk cId="2976975104" sldId="712"/>
        </pc:sldMkLst>
      </pc:sldChg>
    </pc:docChg>
  </pc:docChgLst>
  <pc:docChgLst>
    <pc:chgData name="Mike Sayers" userId="S::mike@primarycareit.co.uk::8beeaaa5-c36e-463d-963f-0d68e50a3742" providerId="AD" clId="Web-{D7770A35-B169-482F-BF62-AC0D481CC900}"/>
    <pc:docChg chg="modSld">
      <pc:chgData name="Mike Sayers" userId="S::mike@primarycareit.co.uk::8beeaaa5-c36e-463d-963f-0d68e50a3742" providerId="AD" clId="Web-{D7770A35-B169-482F-BF62-AC0D481CC900}" dt="2025-03-25T08:22:03.721" v="153" actId="20577"/>
      <pc:docMkLst>
        <pc:docMk/>
      </pc:docMkLst>
      <pc:sldChg chg="addSp delSp modSp">
        <pc:chgData name="Mike Sayers" userId="S::mike@primarycareit.co.uk::8beeaaa5-c36e-463d-963f-0d68e50a3742" providerId="AD" clId="Web-{D7770A35-B169-482F-BF62-AC0D481CC900}" dt="2025-03-25T08:15:12.680" v="28" actId="14100"/>
        <pc:sldMkLst>
          <pc:docMk/>
          <pc:sldMk cId="2306605727" sldId="256"/>
        </pc:sldMkLst>
        <pc:spChg chg="mod">
          <ac:chgData name="Mike Sayers" userId="S::mike@primarycareit.co.uk::8beeaaa5-c36e-463d-963f-0d68e50a3742" providerId="AD" clId="Web-{D7770A35-B169-482F-BF62-AC0D481CC900}" dt="2025-03-25T08:14:12.132" v="18" actId="20577"/>
          <ac:spMkLst>
            <pc:docMk/>
            <pc:sldMk cId="2306605727" sldId="256"/>
            <ac:spMk id="2" creationId="{479798A8-C208-0C8E-208F-F38BC4227B3A}"/>
          </ac:spMkLst>
        </pc:spChg>
        <pc:spChg chg="add del mod">
          <ac:chgData name="Mike Sayers" userId="S::mike@primarycareit.co.uk::8beeaaa5-c36e-463d-963f-0d68e50a3742" providerId="AD" clId="Web-{D7770A35-B169-482F-BF62-AC0D481CC900}" dt="2025-03-25T08:15:12.680" v="28" actId="14100"/>
          <ac:spMkLst>
            <pc:docMk/>
            <pc:sldMk cId="2306605727" sldId="256"/>
            <ac:spMk id="5" creationId="{2EBB04FB-E30A-090D-39AD-F37F2EF1EBC5}"/>
          </ac:spMkLst>
        </pc:spChg>
      </pc:sldChg>
      <pc:sldChg chg="modSp">
        <pc:chgData name="Mike Sayers" userId="S::mike@primarycareit.co.uk::8beeaaa5-c36e-463d-963f-0d68e50a3742" providerId="AD" clId="Web-{D7770A35-B169-482F-BF62-AC0D481CC900}" dt="2025-03-25T08:14:25.507" v="23" actId="20577"/>
        <pc:sldMkLst>
          <pc:docMk/>
          <pc:sldMk cId="3308558192" sldId="257"/>
        </pc:sldMkLst>
        <pc:spChg chg="mod">
          <ac:chgData name="Mike Sayers" userId="S::mike@primarycareit.co.uk::8beeaaa5-c36e-463d-963f-0d68e50a3742" providerId="AD" clId="Web-{D7770A35-B169-482F-BF62-AC0D481CC900}" dt="2025-03-25T08:14:25.507" v="23" actId="20577"/>
          <ac:spMkLst>
            <pc:docMk/>
            <pc:sldMk cId="3308558192" sldId="257"/>
            <ac:spMk id="2" creationId="{C5388EC1-1834-396A-F489-AA5D13082DB3}"/>
          </ac:spMkLst>
        </pc:spChg>
      </pc:sldChg>
      <pc:sldChg chg="modSp">
        <pc:chgData name="Mike Sayers" userId="S::mike@primarycareit.co.uk::8beeaaa5-c36e-463d-963f-0d68e50a3742" providerId="AD" clId="Web-{D7770A35-B169-482F-BF62-AC0D481CC900}" dt="2025-03-25T08:18:51.014" v="66" actId="20577"/>
        <pc:sldMkLst>
          <pc:docMk/>
          <pc:sldMk cId="41446220" sldId="589"/>
        </pc:sldMkLst>
        <pc:spChg chg="mod">
          <ac:chgData name="Mike Sayers" userId="S::mike@primarycareit.co.uk::8beeaaa5-c36e-463d-963f-0d68e50a3742" providerId="AD" clId="Web-{D7770A35-B169-482F-BF62-AC0D481CC900}" dt="2025-03-25T08:18:51.014" v="66" actId="20577"/>
          <ac:spMkLst>
            <pc:docMk/>
            <pc:sldMk cId="41446220" sldId="589"/>
            <ac:spMk id="2" creationId="{C5388EC1-1834-396A-F489-AA5D13082DB3}"/>
          </ac:spMkLst>
        </pc:spChg>
      </pc:sldChg>
      <pc:sldChg chg="modSp">
        <pc:chgData name="Mike Sayers" userId="S::mike@primarycareit.co.uk::8beeaaa5-c36e-463d-963f-0d68e50a3742" providerId="AD" clId="Web-{D7770A35-B169-482F-BF62-AC0D481CC900}" dt="2025-03-25T08:17:05.730" v="44" actId="20577"/>
        <pc:sldMkLst>
          <pc:docMk/>
          <pc:sldMk cId="258709162" sldId="668"/>
        </pc:sldMkLst>
        <pc:spChg chg="mod">
          <ac:chgData name="Mike Sayers" userId="S::mike@primarycareit.co.uk::8beeaaa5-c36e-463d-963f-0d68e50a3742" providerId="AD" clId="Web-{D7770A35-B169-482F-BF62-AC0D481CC900}" dt="2025-03-25T08:17:05.730" v="44" actId="20577"/>
          <ac:spMkLst>
            <pc:docMk/>
            <pc:sldMk cId="258709162" sldId="668"/>
            <ac:spMk id="2" creationId="{CBBB6E0F-F084-2F80-B0EF-F51813A2BCBC}"/>
          </ac:spMkLst>
        </pc:spChg>
      </pc:sldChg>
      <pc:sldChg chg="modSp">
        <pc:chgData name="Mike Sayers" userId="S::mike@primarycareit.co.uk::8beeaaa5-c36e-463d-963f-0d68e50a3742" providerId="AD" clId="Web-{D7770A35-B169-482F-BF62-AC0D481CC900}" dt="2025-03-25T08:17:47.465" v="48" actId="20577"/>
        <pc:sldMkLst>
          <pc:docMk/>
          <pc:sldMk cId="1331522859" sldId="669"/>
        </pc:sldMkLst>
        <pc:spChg chg="mod">
          <ac:chgData name="Mike Sayers" userId="S::mike@primarycareit.co.uk::8beeaaa5-c36e-463d-963f-0d68e50a3742" providerId="AD" clId="Web-{D7770A35-B169-482F-BF62-AC0D481CC900}" dt="2025-03-25T08:17:47.465" v="48" actId="20577"/>
          <ac:spMkLst>
            <pc:docMk/>
            <pc:sldMk cId="1331522859" sldId="669"/>
            <ac:spMk id="2" creationId="{BC61CA71-962C-64C2-F0C5-CB808C9CF727}"/>
          </ac:spMkLst>
        </pc:spChg>
      </pc:sldChg>
      <pc:sldChg chg="modSp">
        <pc:chgData name="Mike Sayers" userId="S::mike@primarycareit.co.uk::8beeaaa5-c36e-463d-963f-0d68e50a3742" providerId="AD" clId="Web-{D7770A35-B169-482F-BF62-AC0D481CC900}" dt="2025-03-25T08:21:55.346" v="150" actId="20577"/>
        <pc:sldMkLst>
          <pc:docMk/>
          <pc:sldMk cId="4127163469" sldId="671"/>
        </pc:sldMkLst>
        <pc:spChg chg="mod">
          <ac:chgData name="Mike Sayers" userId="S::mike@primarycareit.co.uk::8beeaaa5-c36e-463d-963f-0d68e50a3742" providerId="AD" clId="Web-{D7770A35-B169-482F-BF62-AC0D481CC900}" dt="2025-03-25T08:21:55.346" v="150" actId="20577"/>
          <ac:spMkLst>
            <pc:docMk/>
            <pc:sldMk cId="4127163469" sldId="671"/>
            <ac:spMk id="2" creationId="{05A14BBB-9BEC-8530-15E3-FF17FB4E799B}"/>
          </ac:spMkLst>
        </pc:spChg>
      </pc:sldChg>
      <pc:sldChg chg="modSp">
        <pc:chgData name="Mike Sayers" userId="S::mike@primarycareit.co.uk::8beeaaa5-c36e-463d-963f-0d68e50a3742" providerId="AD" clId="Web-{D7770A35-B169-482F-BF62-AC0D481CC900}" dt="2025-03-25T08:19:49.077" v="85" actId="20577"/>
        <pc:sldMkLst>
          <pc:docMk/>
          <pc:sldMk cId="2481351093" sldId="680"/>
        </pc:sldMkLst>
        <pc:spChg chg="mod">
          <ac:chgData name="Mike Sayers" userId="S::mike@primarycareit.co.uk::8beeaaa5-c36e-463d-963f-0d68e50a3742" providerId="AD" clId="Web-{D7770A35-B169-482F-BF62-AC0D481CC900}" dt="2025-03-25T08:19:49.077" v="85" actId="20577"/>
          <ac:spMkLst>
            <pc:docMk/>
            <pc:sldMk cId="2481351093" sldId="680"/>
            <ac:spMk id="2" creationId="{7300C153-DDDD-908B-27D5-6226185A2D7E}"/>
          </ac:spMkLst>
        </pc:spChg>
      </pc:sldChg>
      <pc:sldChg chg="modSp">
        <pc:chgData name="Mike Sayers" userId="S::mike@primarycareit.co.uk::8beeaaa5-c36e-463d-963f-0d68e50a3742" providerId="AD" clId="Web-{D7770A35-B169-482F-BF62-AC0D481CC900}" dt="2025-03-25T08:20:13.281" v="100" actId="20577"/>
        <pc:sldMkLst>
          <pc:docMk/>
          <pc:sldMk cId="3968078104" sldId="681"/>
        </pc:sldMkLst>
        <pc:spChg chg="mod">
          <ac:chgData name="Mike Sayers" userId="S::mike@primarycareit.co.uk::8beeaaa5-c36e-463d-963f-0d68e50a3742" providerId="AD" clId="Web-{D7770A35-B169-482F-BF62-AC0D481CC900}" dt="2025-03-25T08:20:13.281" v="100" actId="20577"/>
          <ac:spMkLst>
            <pc:docMk/>
            <pc:sldMk cId="3968078104" sldId="681"/>
            <ac:spMk id="2" creationId="{E78C152F-1171-3B3E-2276-93A0FE6FF012}"/>
          </ac:spMkLst>
        </pc:spChg>
      </pc:sldChg>
      <pc:sldChg chg="modSp">
        <pc:chgData name="Mike Sayers" userId="S::mike@primarycareit.co.uk::8beeaaa5-c36e-463d-963f-0d68e50a3742" providerId="AD" clId="Web-{D7770A35-B169-482F-BF62-AC0D481CC900}" dt="2025-03-25T08:20:35.266" v="114" actId="20577"/>
        <pc:sldMkLst>
          <pc:docMk/>
          <pc:sldMk cId="2978377135" sldId="683"/>
        </pc:sldMkLst>
        <pc:spChg chg="mod">
          <ac:chgData name="Mike Sayers" userId="S::mike@primarycareit.co.uk::8beeaaa5-c36e-463d-963f-0d68e50a3742" providerId="AD" clId="Web-{D7770A35-B169-482F-BF62-AC0D481CC900}" dt="2025-03-25T08:20:35.266" v="114" actId="20577"/>
          <ac:spMkLst>
            <pc:docMk/>
            <pc:sldMk cId="2978377135" sldId="683"/>
            <ac:spMk id="2" creationId="{64D62A8E-1430-2F2F-A21A-A33970B48A2D}"/>
          </ac:spMkLst>
        </pc:spChg>
      </pc:sldChg>
      <pc:sldChg chg="modSp">
        <pc:chgData name="Mike Sayers" userId="S::mike@primarycareit.co.uk::8beeaaa5-c36e-463d-963f-0d68e50a3742" providerId="AD" clId="Web-{D7770A35-B169-482F-BF62-AC0D481CC900}" dt="2025-03-25T08:20:39.579" v="116" actId="20577"/>
        <pc:sldMkLst>
          <pc:docMk/>
          <pc:sldMk cId="2012468930" sldId="684"/>
        </pc:sldMkLst>
        <pc:spChg chg="mod">
          <ac:chgData name="Mike Sayers" userId="S::mike@primarycareit.co.uk::8beeaaa5-c36e-463d-963f-0d68e50a3742" providerId="AD" clId="Web-{D7770A35-B169-482F-BF62-AC0D481CC900}" dt="2025-03-25T08:20:39.579" v="116" actId="20577"/>
          <ac:spMkLst>
            <pc:docMk/>
            <pc:sldMk cId="2012468930" sldId="684"/>
            <ac:spMk id="2" creationId="{12A9CED1-F0A2-9466-DACB-FFD471F807F6}"/>
          </ac:spMkLst>
        </pc:spChg>
      </pc:sldChg>
      <pc:sldChg chg="modSp">
        <pc:chgData name="Mike Sayers" userId="S::mike@primarycareit.co.uk::8beeaaa5-c36e-463d-963f-0d68e50a3742" providerId="AD" clId="Web-{D7770A35-B169-482F-BF62-AC0D481CC900}" dt="2025-03-25T08:17:33.152" v="46" actId="20577"/>
        <pc:sldMkLst>
          <pc:docMk/>
          <pc:sldMk cId="2320742325" sldId="685"/>
        </pc:sldMkLst>
        <pc:spChg chg="mod">
          <ac:chgData name="Mike Sayers" userId="S::mike@primarycareit.co.uk::8beeaaa5-c36e-463d-963f-0d68e50a3742" providerId="AD" clId="Web-{D7770A35-B169-482F-BF62-AC0D481CC900}" dt="2025-03-25T08:17:33.152" v="46" actId="20577"/>
          <ac:spMkLst>
            <pc:docMk/>
            <pc:sldMk cId="2320742325" sldId="685"/>
            <ac:spMk id="2" creationId="{DDC4C8E3-4E34-CB86-AED5-7383736DB316}"/>
          </ac:spMkLst>
        </pc:spChg>
      </pc:sldChg>
      <pc:sldChg chg="modSp">
        <pc:chgData name="Mike Sayers" userId="S::mike@primarycareit.co.uk::8beeaaa5-c36e-463d-963f-0d68e50a3742" providerId="AD" clId="Web-{D7770A35-B169-482F-BF62-AC0D481CC900}" dt="2025-03-25T08:19:44.609" v="83" actId="20577"/>
        <pc:sldMkLst>
          <pc:docMk/>
          <pc:sldMk cId="623229055" sldId="686"/>
        </pc:sldMkLst>
        <pc:spChg chg="mod">
          <ac:chgData name="Mike Sayers" userId="S::mike@primarycareit.co.uk::8beeaaa5-c36e-463d-963f-0d68e50a3742" providerId="AD" clId="Web-{D7770A35-B169-482F-BF62-AC0D481CC900}" dt="2025-03-25T08:19:44.609" v="83" actId="20577"/>
          <ac:spMkLst>
            <pc:docMk/>
            <pc:sldMk cId="623229055" sldId="686"/>
            <ac:spMk id="2" creationId="{1BD6AD7B-0E95-28BB-A6F2-357E20AFAB1A}"/>
          </ac:spMkLst>
        </pc:spChg>
      </pc:sldChg>
      <pc:sldChg chg="modSp">
        <pc:chgData name="Mike Sayers" userId="S::mike@primarycareit.co.uk::8beeaaa5-c36e-463d-963f-0d68e50a3742" providerId="AD" clId="Web-{D7770A35-B169-482F-BF62-AC0D481CC900}" dt="2025-03-25T08:22:03.721" v="153" actId="20577"/>
        <pc:sldMkLst>
          <pc:docMk/>
          <pc:sldMk cId="4114479279" sldId="688"/>
        </pc:sldMkLst>
        <pc:spChg chg="mod">
          <ac:chgData name="Mike Sayers" userId="S::mike@primarycareit.co.uk::8beeaaa5-c36e-463d-963f-0d68e50a3742" providerId="AD" clId="Web-{D7770A35-B169-482F-BF62-AC0D481CC900}" dt="2025-03-25T08:22:03.721" v="153" actId="20577"/>
          <ac:spMkLst>
            <pc:docMk/>
            <pc:sldMk cId="4114479279" sldId="688"/>
            <ac:spMk id="2" creationId="{CEAA772B-1BA7-DF8F-3BA0-722298167856}"/>
          </ac:spMkLst>
        </pc:spChg>
      </pc:sldChg>
      <pc:sldChg chg="modSp">
        <pc:chgData name="Mike Sayers" userId="S::mike@primarycareit.co.uk::8beeaaa5-c36e-463d-963f-0d68e50a3742" providerId="AD" clId="Web-{D7770A35-B169-482F-BF62-AC0D481CC900}" dt="2025-03-25T08:21:02.314" v="132" actId="20577"/>
        <pc:sldMkLst>
          <pc:docMk/>
          <pc:sldMk cId="2349653272" sldId="691"/>
        </pc:sldMkLst>
        <pc:spChg chg="mod">
          <ac:chgData name="Mike Sayers" userId="S::mike@primarycareit.co.uk::8beeaaa5-c36e-463d-963f-0d68e50a3742" providerId="AD" clId="Web-{D7770A35-B169-482F-BF62-AC0D481CC900}" dt="2025-03-25T08:21:02.314" v="132" actId="20577"/>
          <ac:spMkLst>
            <pc:docMk/>
            <pc:sldMk cId="2349653272" sldId="691"/>
            <ac:spMk id="2" creationId="{3710C78A-440A-794D-2DD2-E80F3835E39C}"/>
          </ac:spMkLst>
        </pc:spChg>
      </pc:sldChg>
      <pc:sldChg chg="modSp">
        <pc:chgData name="Mike Sayers" userId="S::mike@primarycareit.co.uk::8beeaaa5-c36e-463d-963f-0d68e50a3742" providerId="AD" clId="Web-{D7770A35-B169-482F-BF62-AC0D481CC900}" dt="2025-03-25T08:18:24.575" v="59" actId="20577"/>
        <pc:sldMkLst>
          <pc:docMk/>
          <pc:sldMk cId="657824581" sldId="695"/>
        </pc:sldMkLst>
        <pc:spChg chg="mod">
          <ac:chgData name="Mike Sayers" userId="S::mike@primarycareit.co.uk::8beeaaa5-c36e-463d-963f-0d68e50a3742" providerId="AD" clId="Web-{D7770A35-B169-482F-BF62-AC0D481CC900}" dt="2025-03-25T08:18:24.575" v="59" actId="20577"/>
          <ac:spMkLst>
            <pc:docMk/>
            <pc:sldMk cId="657824581" sldId="695"/>
            <ac:spMk id="2" creationId="{70187BD1-6F4A-E453-454F-6E10518C7124}"/>
          </ac:spMkLst>
        </pc:spChg>
      </pc:sldChg>
      <pc:sldChg chg="modSp">
        <pc:chgData name="Mike Sayers" userId="S::mike@primarycareit.co.uk::8beeaaa5-c36e-463d-963f-0d68e50a3742" providerId="AD" clId="Web-{D7770A35-B169-482F-BF62-AC0D481CC900}" dt="2025-03-25T08:14:17.132" v="21" actId="20577"/>
        <pc:sldMkLst>
          <pc:docMk/>
          <pc:sldMk cId="1397973613" sldId="697"/>
        </pc:sldMkLst>
        <pc:spChg chg="mod">
          <ac:chgData name="Mike Sayers" userId="S::mike@primarycareit.co.uk::8beeaaa5-c36e-463d-963f-0d68e50a3742" providerId="AD" clId="Web-{D7770A35-B169-482F-BF62-AC0D481CC900}" dt="2025-03-25T08:14:17.132" v="21" actId="20577"/>
          <ac:spMkLst>
            <pc:docMk/>
            <pc:sldMk cId="1397973613" sldId="697"/>
            <ac:spMk id="2" creationId="{564A2F71-08BE-9BFE-A77A-26900CC28ED8}"/>
          </ac:spMkLst>
        </pc:spChg>
      </pc:sldChg>
      <pc:sldChg chg="modSp">
        <pc:chgData name="Mike Sayers" userId="S::mike@primarycareit.co.uk::8beeaaa5-c36e-463d-963f-0d68e50a3742" providerId="AD" clId="Web-{D7770A35-B169-482F-BF62-AC0D481CC900}" dt="2025-03-25T08:17:56.590" v="50" actId="20577"/>
        <pc:sldMkLst>
          <pc:docMk/>
          <pc:sldMk cId="2380850590" sldId="699"/>
        </pc:sldMkLst>
        <pc:spChg chg="mod">
          <ac:chgData name="Mike Sayers" userId="S::mike@primarycareit.co.uk::8beeaaa5-c36e-463d-963f-0d68e50a3742" providerId="AD" clId="Web-{D7770A35-B169-482F-BF62-AC0D481CC900}" dt="2025-03-25T08:17:56.590" v="50" actId="20577"/>
          <ac:spMkLst>
            <pc:docMk/>
            <pc:sldMk cId="2380850590" sldId="699"/>
            <ac:spMk id="2" creationId="{764C5BF1-8AAB-FB3C-FA6D-B13AFAFA4104}"/>
          </ac:spMkLst>
        </pc:spChg>
      </pc:sldChg>
      <pc:sldChg chg="modSp">
        <pc:chgData name="Mike Sayers" userId="S::mike@primarycareit.co.uk::8beeaaa5-c36e-463d-963f-0d68e50a3742" providerId="AD" clId="Web-{D7770A35-B169-482F-BF62-AC0D481CC900}" dt="2025-03-25T08:19:34.327" v="80" actId="20577"/>
        <pc:sldMkLst>
          <pc:docMk/>
          <pc:sldMk cId="856836548" sldId="704"/>
        </pc:sldMkLst>
        <pc:spChg chg="mod">
          <ac:chgData name="Mike Sayers" userId="S::mike@primarycareit.co.uk::8beeaaa5-c36e-463d-963f-0d68e50a3742" providerId="AD" clId="Web-{D7770A35-B169-482F-BF62-AC0D481CC900}" dt="2025-03-25T08:19:34.327" v="80" actId="20577"/>
          <ac:spMkLst>
            <pc:docMk/>
            <pc:sldMk cId="856836548" sldId="704"/>
            <ac:spMk id="2" creationId="{67BFEB27-E800-0779-365C-C63C2DC6780D}"/>
          </ac:spMkLst>
        </pc:spChg>
      </pc:sldChg>
      <pc:sldChg chg="modSp">
        <pc:chgData name="Mike Sayers" userId="S::mike@primarycareit.co.uk::8beeaaa5-c36e-463d-963f-0d68e50a3742" providerId="AD" clId="Web-{D7770A35-B169-482F-BF62-AC0D481CC900}" dt="2025-03-25T08:19:27.749" v="79" actId="20577"/>
        <pc:sldMkLst>
          <pc:docMk/>
          <pc:sldMk cId="294727441" sldId="708"/>
        </pc:sldMkLst>
        <pc:spChg chg="mod">
          <ac:chgData name="Mike Sayers" userId="S::mike@primarycareit.co.uk::8beeaaa5-c36e-463d-963f-0d68e50a3742" providerId="AD" clId="Web-{D7770A35-B169-482F-BF62-AC0D481CC900}" dt="2025-03-25T08:19:27.749" v="79" actId="20577"/>
          <ac:spMkLst>
            <pc:docMk/>
            <pc:sldMk cId="294727441" sldId="708"/>
            <ac:spMk id="2" creationId="{428EEF35-6941-1302-0A53-8B52D87DE8BA}"/>
          </ac:spMkLst>
        </pc:spChg>
      </pc:sldChg>
      <pc:sldChg chg="modSp">
        <pc:chgData name="Mike Sayers" userId="S::mike@primarycareit.co.uk::8beeaaa5-c36e-463d-963f-0d68e50a3742" providerId="AD" clId="Web-{D7770A35-B169-482F-BF62-AC0D481CC900}" dt="2025-03-25T08:19:07.155" v="71" actId="20577"/>
        <pc:sldMkLst>
          <pc:docMk/>
          <pc:sldMk cId="2976975104" sldId="712"/>
        </pc:sldMkLst>
        <pc:spChg chg="mod">
          <ac:chgData name="Mike Sayers" userId="S::mike@primarycareit.co.uk::8beeaaa5-c36e-463d-963f-0d68e50a3742" providerId="AD" clId="Web-{D7770A35-B169-482F-BF62-AC0D481CC900}" dt="2025-03-25T08:19:07.155" v="71" actId="20577"/>
          <ac:spMkLst>
            <pc:docMk/>
            <pc:sldMk cId="2976975104" sldId="712"/>
            <ac:spMk id="2" creationId="{E42F7F3A-BE15-C7D0-9FCE-D4851055057B}"/>
          </ac:spMkLst>
        </pc:spChg>
      </pc:sldChg>
      <pc:sldChg chg="modSp">
        <pc:chgData name="Mike Sayers" userId="S::mike@primarycareit.co.uk::8beeaaa5-c36e-463d-963f-0d68e50a3742" providerId="AD" clId="Web-{D7770A35-B169-482F-BF62-AC0D481CC900}" dt="2025-03-25T08:19:23.327" v="77" actId="20577"/>
        <pc:sldMkLst>
          <pc:docMk/>
          <pc:sldMk cId="1051348690" sldId="716"/>
        </pc:sldMkLst>
        <pc:spChg chg="mod">
          <ac:chgData name="Mike Sayers" userId="S::mike@primarycareit.co.uk::8beeaaa5-c36e-463d-963f-0d68e50a3742" providerId="AD" clId="Web-{D7770A35-B169-482F-BF62-AC0D481CC900}" dt="2025-03-25T08:19:23.327" v="77" actId="20577"/>
          <ac:spMkLst>
            <pc:docMk/>
            <pc:sldMk cId="1051348690" sldId="716"/>
            <ac:spMk id="2" creationId="{AF2DF9C7-B1C9-7876-96F5-884EC102823E}"/>
          </ac:spMkLst>
        </pc:spChg>
      </pc:sldChg>
      <pc:sldChg chg="modSp">
        <pc:chgData name="Mike Sayers" userId="S::mike@primarycareit.co.uk::8beeaaa5-c36e-463d-963f-0d68e50a3742" providerId="AD" clId="Web-{D7770A35-B169-482F-BF62-AC0D481CC900}" dt="2025-03-25T08:19:17.999" v="75" actId="20577"/>
        <pc:sldMkLst>
          <pc:docMk/>
          <pc:sldMk cId="2417159274" sldId="717"/>
        </pc:sldMkLst>
        <pc:spChg chg="mod">
          <ac:chgData name="Mike Sayers" userId="S::mike@primarycareit.co.uk::8beeaaa5-c36e-463d-963f-0d68e50a3742" providerId="AD" clId="Web-{D7770A35-B169-482F-BF62-AC0D481CC900}" dt="2025-03-25T08:19:17.999" v="75" actId="20577"/>
          <ac:spMkLst>
            <pc:docMk/>
            <pc:sldMk cId="2417159274" sldId="717"/>
            <ac:spMk id="2" creationId="{9DCAECC5-F616-376E-403E-ECCB46CB65E9}"/>
          </ac:spMkLst>
        </pc:spChg>
      </pc:sldChg>
      <pc:sldChg chg="modSp">
        <pc:chgData name="Mike Sayers" userId="S::mike@primarycareit.co.uk::8beeaaa5-c36e-463d-963f-0d68e50a3742" providerId="AD" clId="Web-{D7770A35-B169-482F-BF62-AC0D481CC900}" dt="2025-03-25T08:19:04.358" v="69" actId="20577"/>
        <pc:sldMkLst>
          <pc:docMk/>
          <pc:sldMk cId="3022290105" sldId="723"/>
        </pc:sldMkLst>
        <pc:spChg chg="mod">
          <ac:chgData name="Mike Sayers" userId="S::mike@primarycareit.co.uk::8beeaaa5-c36e-463d-963f-0d68e50a3742" providerId="AD" clId="Web-{D7770A35-B169-482F-BF62-AC0D481CC900}" dt="2025-03-25T08:19:04.358" v="69" actId="20577"/>
          <ac:spMkLst>
            <pc:docMk/>
            <pc:sldMk cId="3022290105" sldId="723"/>
            <ac:spMk id="2" creationId="{045FB598-38C5-C15B-C97E-DB35DDE096ED}"/>
          </ac:spMkLst>
        </pc:spChg>
      </pc:sldChg>
      <pc:sldChg chg="modSp">
        <pc:chgData name="Mike Sayers" userId="S::mike@primarycareit.co.uk::8beeaaa5-c36e-463d-963f-0d68e50a3742" providerId="AD" clId="Web-{D7770A35-B169-482F-BF62-AC0D481CC900}" dt="2025-03-25T08:19:13.639" v="73" actId="20577"/>
        <pc:sldMkLst>
          <pc:docMk/>
          <pc:sldMk cId="4005549430" sldId="726"/>
        </pc:sldMkLst>
        <pc:spChg chg="mod">
          <ac:chgData name="Mike Sayers" userId="S::mike@primarycareit.co.uk::8beeaaa5-c36e-463d-963f-0d68e50a3742" providerId="AD" clId="Web-{D7770A35-B169-482F-BF62-AC0D481CC900}" dt="2025-03-25T08:19:13.639" v="73" actId="20577"/>
          <ac:spMkLst>
            <pc:docMk/>
            <pc:sldMk cId="4005549430" sldId="726"/>
            <ac:spMk id="2" creationId="{937846B5-42F9-C263-9306-0C5DF2650268}"/>
          </ac:spMkLst>
        </pc:spChg>
      </pc:sldChg>
      <pc:sldChg chg="modSp">
        <pc:chgData name="Mike Sayers" userId="S::mike@primarycareit.co.uk::8beeaaa5-c36e-463d-963f-0d68e50a3742" providerId="AD" clId="Web-{D7770A35-B169-482F-BF62-AC0D481CC900}" dt="2025-03-25T08:19:38.405" v="81" actId="20577"/>
        <pc:sldMkLst>
          <pc:docMk/>
          <pc:sldMk cId="2358481521" sldId="733"/>
        </pc:sldMkLst>
        <pc:spChg chg="mod">
          <ac:chgData name="Mike Sayers" userId="S::mike@primarycareit.co.uk::8beeaaa5-c36e-463d-963f-0d68e50a3742" providerId="AD" clId="Web-{D7770A35-B169-482F-BF62-AC0D481CC900}" dt="2025-03-25T08:19:38.405" v="81" actId="20577"/>
          <ac:spMkLst>
            <pc:docMk/>
            <pc:sldMk cId="2358481521" sldId="733"/>
            <ac:spMk id="2" creationId="{DD2BE653-0130-ED42-56BE-235F86B0EEE0}"/>
          </ac:spMkLst>
        </pc:spChg>
      </pc:sldChg>
      <pc:sldChg chg="modSp">
        <pc:chgData name="Mike Sayers" userId="S::mike@primarycareit.co.uk::8beeaaa5-c36e-463d-963f-0d68e50a3742" providerId="AD" clId="Web-{D7770A35-B169-482F-BF62-AC0D481CC900}" dt="2025-03-25T08:20:05.437" v="97" actId="20577"/>
        <pc:sldMkLst>
          <pc:docMk/>
          <pc:sldMk cId="1195367473" sldId="734"/>
        </pc:sldMkLst>
        <pc:spChg chg="mod">
          <ac:chgData name="Mike Sayers" userId="S::mike@primarycareit.co.uk::8beeaaa5-c36e-463d-963f-0d68e50a3742" providerId="AD" clId="Web-{D7770A35-B169-482F-BF62-AC0D481CC900}" dt="2025-03-25T08:20:05.437" v="97" actId="20577"/>
          <ac:spMkLst>
            <pc:docMk/>
            <pc:sldMk cId="1195367473" sldId="734"/>
            <ac:spMk id="2" creationId="{7E1FD0B6-AF4D-0D4A-1CC9-A85E73C8BB73}"/>
          </ac:spMkLst>
        </pc:spChg>
      </pc:sldChg>
      <pc:sldChg chg="modSp">
        <pc:chgData name="Mike Sayers" userId="S::mike@primarycareit.co.uk::8beeaaa5-c36e-463d-963f-0d68e50a3742" providerId="AD" clId="Web-{D7770A35-B169-482F-BF62-AC0D481CC900}" dt="2025-03-25T08:20:31.735" v="112" actId="20577"/>
        <pc:sldMkLst>
          <pc:docMk/>
          <pc:sldMk cId="2749566854" sldId="735"/>
        </pc:sldMkLst>
        <pc:spChg chg="mod">
          <ac:chgData name="Mike Sayers" userId="S::mike@primarycareit.co.uk::8beeaaa5-c36e-463d-963f-0d68e50a3742" providerId="AD" clId="Web-{D7770A35-B169-482F-BF62-AC0D481CC900}" dt="2025-03-25T08:20:31.735" v="112" actId="20577"/>
          <ac:spMkLst>
            <pc:docMk/>
            <pc:sldMk cId="2749566854" sldId="735"/>
            <ac:spMk id="2" creationId="{5DEE2948-976E-2FA7-C34E-FFC586B825DE}"/>
          </ac:spMkLst>
        </pc:spChg>
      </pc:sldChg>
      <pc:sldChg chg="modSp">
        <pc:chgData name="Mike Sayers" userId="S::mike@primarycareit.co.uk::8beeaaa5-c36e-463d-963f-0d68e50a3742" providerId="AD" clId="Web-{D7770A35-B169-482F-BF62-AC0D481CC900}" dt="2025-03-25T08:20:58.470" v="130" actId="20577"/>
        <pc:sldMkLst>
          <pc:docMk/>
          <pc:sldMk cId="3704000512" sldId="736"/>
        </pc:sldMkLst>
        <pc:spChg chg="mod">
          <ac:chgData name="Mike Sayers" userId="S::mike@primarycareit.co.uk::8beeaaa5-c36e-463d-963f-0d68e50a3742" providerId="AD" clId="Web-{D7770A35-B169-482F-BF62-AC0D481CC900}" dt="2025-03-25T08:20:58.470" v="130" actId="20577"/>
          <ac:spMkLst>
            <pc:docMk/>
            <pc:sldMk cId="3704000512" sldId="736"/>
            <ac:spMk id="2" creationId="{657664F7-C8ED-C502-3514-C4AC61091948}"/>
          </ac:spMkLst>
        </pc:spChg>
      </pc:sldChg>
      <pc:sldChg chg="modSp">
        <pc:chgData name="Mike Sayers" userId="S::mike@primarycareit.co.uk::8beeaaa5-c36e-463d-963f-0d68e50a3742" providerId="AD" clId="Web-{D7770A35-B169-482F-BF62-AC0D481CC900}" dt="2025-03-25T08:21:29.330" v="142" actId="20577"/>
        <pc:sldMkLst>
          <pc:docMk/>
          <pc:sldMk cId="3432520305" sldId="737"/>
        </pc:sldMkLst>
        <pc:spChg chg="mod">
          <ac:chgData name="Mike Sayers" userId="S::mike@primarycareit.co.uk::8beeaaa5-c36e-463d-963f-0d68e50a3742" providerId="AD" clId="Web-{D7770A35-B169-482F-BF62-AC0D481CC900}" dt="2025-03-25T08:21:29.330" v="142" actId="20577"/>
          <ac:spMkLst>
            <pc:docMk/>
            <pc:sldMk cId="3432520305" sldId="737"/>
            <ac:spMk id="2" creationId="{74602E6E-C9C0-9FE3-B8E2-012665E5DC23}"/>
          </ac:spMkLst>
        </pc:spChg>
      </pc:sldChg>
      <pc:sldChg chg="modSp">
        <pc:chgData name="Mike Sayers" userId="S::mike@primarycareit.co.uk::8beeaaa5-c36e-463d-963f-0d68e50a3742" providerId="AD" clId="Web-{D7770A35-B169-482F-BF62-AC0D481CC900}" dt="2025-03-25T08:21:08.376" v="134" actId="20577"/>
        <pc:sldMkLst>
          <pc:docMk/>
          <pc:sldMk cId="2397491535" sldId="738"/>
        </pc:sldMkLst>
        <pc:spChg chg="mod">
          <ac:chgData name="Mike Sayers" userId="S::mike@primarycareit.co.uk::8beeaaa5-c36e-463d-963f-0d68e50a3742" providerId="AD" clId="Web-{D7770A35-B169-482F-BF62-AC0D481CC900}" dt="2025-03-25T08:21:08.376" v="134" actId="20577"/>
          <ac:spMkLst>
            <pc:docMk/>
            <pc:sldMk cId="2397491535" sldId="738"/>
            <ac:spMk id="2" creationId="{54B3634E-0FC7-2A20-62DF-689398BA83F2}"/>
          </ac:spMkLst>
        </pc:spChg>
      </pc:sldChg>
    </pc:docChg>
  </pc:docChgLst>
  <pc:docChgLst>
    <pc:chgData name="Vanessa Young" userId="69aff6b8-2dcb-4509-8035-7dbff1305d82" providerId="ADAL" clId="{BFEB6221-7743-42DC-9A39-898A4B779612}"/>
    <pc:docChg chg="undo custSel modSld">
      <pc:chgData name="Vanessa Young" userId="69aff6b8-2dcb-4509-8035-7dbff1305d82" providerId="ADAL" clId="{BFEB6221-7743-42DC-9A39-898A4B779612}" dt="2025-03-25T09:00:56.098" v="3" actId="1076"/>
      <pc:docMkLst>
        <pc:docMk/>
      </pc:docMkLst>
      <pc:sldChg chg="modSp mod">
        <pc:chgData name="Vanessa Young" userId="69aff6b8-2dcb-4509-8035-7dbff1305d82" providerId="ADAL" clId="{BFEB6221-7743-42DC-9A39-898A4B779612}" dt="2025-03-25T09:00:56.098" v="3" actId="1076"/>
        <pc:sldMkLst>
          <pc:docMk/>
          <pc:sldMk cId="1397973613" sldId="697"/>
        </pc:sldMkLst>
        <pc:spChg chg="mod">
          <ac:chgData name="Vanessa Young" userId="69aff6b8-2dcb-4509-8035-7dbff1305d82" providerId="ADAL" clId="{BFEB6221-7743-42DC-9A39-898A4B779612}" dt="2025-03-25T09:00:56.098" v="3" actId="1076"/>
          <ac:spMkLst>
            <pc:docMk/>
            <pc:sldMk cId="1397973613" sldId="697"/>
            <ac:spMk id="2" creationId="{564A2F71-08BE-9BFE-A77A-26900CC28ED8}"/>
          </ac:spMkLst>
        </pc:spChg>
      </pc:sldChg>
    </pc:docChg>
  </pc:docChgLst>
  <pc:docChgLst>
    <pc:chgData name="Will Bamber" userId="4382bbd3-641b-4aff-a0a7-90840158eec6" providerId="ADAL" clId="{84BB8BF6-C838-4C36-8172-6B3D7A2726EB}"/>
    <pc:docChg chg="custSel modSld">
      <pc:chgData name="Will Bamber" userId="4382bbd3-641b-4aff-a0a7-90840158eec6" providerId="ADAL" clId="{84BB8BF6-C838-4C36-8172-6B3D7A2726EB}" dt="2025-03-25T12:01:14.447" v="17" actId="20577"/>
      <pc:docMkLst>
        <pc:docMk/>
      </pc:docMkLst>
      <pc:sldChg chg="modSp">
        <pc:chgData name="Will Bamber" userId="4382bbd3-641b-4aff-a0a7-90840158eec6" providerId="ADAL" clId="{84BB8BF6-C838-4C36-8172-6B3D7A2726EB}" dt="2025-03-25T10:14:05.362" v="0" actId="20577"/>
        <pc:sldMkLst>
          <pc:docMk/>
          <pc:sldMk cId="1331522859" sldId="669"/>
        </pc:sldMkLst>
        <pc:graphicFrameChg chg="mod">
          <ac:chgData name="Will Bamber" userId="4382bbd3-641b-4aff-a0a7-90840158eec6" providerId="ADAL" clId="{84BB8BF6-C838-4C36-8172-6B3D7A2726EB}" dt="2025-03-25T10:14:05.362" v="0" actId="20577"/>
          <ac:graphicFrameMkLst>
            <pc:docMk/>
            <pc:sldMk cId="1331522859" sldId="669"/>
            <ac:graphicFrameMk id="7" creationId="{FBE97220-B7E3-9B74-B4C7-0AA87CA8C4C2}"/>
          </ac:graphicFrameMkLst>
        </pc:graphicFrameChg>
      </pc:sldChg>
      <pc:sldChg chg="modSp">
        <pc:chgData name="Will Bamber" userId="4382bbd3-641b-4aff-a0a7-90840158eec6" providerId="ADAL" clId="{84BB8BF6-C838-4C36-8172-6B3D7A2726EB}" dt="2025-03-25T12:01:02.102" v="15" actId="20577"/>
        <pc:sldMkLst>
          <pc:docMk/>
          <pc:sldMk cId="657824581" sldId="695"/>
        </pc:sldMkLst>
        <pc:graphicFrameChg chg="mod">
          <ac:chgData name="Will Bamber" userId="4382bbd3-641b-4aff-a0a7-90840158eec6" providerId="ADAL" clId="{84BB8BF6-C838-4C36-8172-6B3D7A2726EB}" dt="2025-03-25T12:01:02.102" v="15" actId="20577"/>
          <ac:graphicFrameMkLst>
            <pc:docMk/>
            <pc:sldMk cId="657824581" sldId="695"/>
            <ac:graphicFrameMk id="6" creationId="{111901FE-2C94-7AFF-34B3-7DCE7E2319DF}"/>
          </ac:graphicFrameMkLst>
        </pc:graphicFrameChg>
      </pc:sldChg>
      <pc:sldChg chg="modSp mod">
        <pc:chgData name="Will Bamber" userId="4382bbd3-641b-4aff-a0a7-90840158eec6" providerId="ADAL" clId="{84BB8BF6-C838-4C36-8172-6B3D7A2726EB}" dt="2025-03-25T11:59:39.411" v="1" actId="2"/>
        <pc:sldMkLst>
          <pc:docMk/>
          <pc:sldMk cId="2380850590" sldId="699"/>
        </pc:sldMkLst>
        <pc:spChg chg="mod">
          <ac:chgData name="Will Bamber" userId="4382bbd3-641b-4aff-a0a7-90840158eec6" providerId="ADAL" clId="{84BB8BF6-C838-4C36-8172-6B3D7A2726EB}" dt="2025-03-25T11:59:39.411" v="1" actId="2"/>
          <ac:spMkLst>
            <pc:docMk/>
            <pc:sldMk cId="2380850590" sldId="699"/>
            <ac:spMk id="2" creationId="{764C5BF1-8AAB-FB3C-FA6D-B13AFAFA4104}"/>
          </ac:spMkLst>
        </pc:spChg>
      </pc:sldChg>
      <pc:sldChg chg="modNotesTx">
        <pc:chgData name="Will Bamber" userId="4382bbd3-641b-4aff-a0a7-90840158eec6" providerId="ADAL" clId="{84BB8BF6-C838-4C36-8172-6B3D7A2726EB}" dt="2025-03-25T12:00:17.575" v="13" actId="20577"/>
        <pc:sldMkLst>
          <pc:docMk/>
          <pc:sldMk cId="2417159274" sldId="717"/>
        </pc:sldMkLst>
      </pc:sldChg>
      <pc:sldChg chg="modSp">
        <pc:chgData name="Will Bamber" userId="4382bbd3-641b-4aff-a0a7-90840158eec6" providerId="ADAL" clId="{84BB8BF6-C838-4C36-8172-6B3D7A2726EB}" dt="2025-03-25T12:00:31.852" v="14" actId="20577"/>
        <pc:sldMkLst>
          <pc:docMk/>
          <pc:sldMk cId="1195367473" sldId="734"/>
        </pc:sldMkLst>
        <pc:graphicFrameChg chg="mod">
          <ac:chgData name="Will Bamber" userId="4382bbd3-641b-4aff-a0a7-90840158eec6" providerId="ADAL" clId="{84BB8BF6-C838-4C36-8172-6B3D7A2726EB}" dt="2025-03-25T12:00:31.852" v="14" actId="20577"/>
          <ac:graphicFrameMkLst>
            <pc:docMk/>
            <pc:sldMk cId="1195367473" sldId="734"/>
            <ac:graphicFrameMk id="6" creationId="{316A2A16-457B-5EDF-1A5E-418937437F74}"/>
          </ac:graphicFrameMkLst>
        </pc:graphicFrameChg>
      </pc:sldChg>
      <pc:sldChg chg="modSp">
        <pc:chgData name="Will Bamber" userId="4382bbd3-641b-4aff-a0a7-90840158eec6" providerId="ADAL" clId="{84BB8BF6-C838-4C36-8172-6B3D7A2726EB}" dt="2025-03-25T12:01:11.139" v="16" actId="20577"/>
        <pc:sldMkLst>
          <pc:docMk/>
          <pc:sldMk cId="2749566854" sldId="735"/>
        </pc:sldMkLst>
        <pc:graphicFrameChg chg="mod">
          <ac:chgData name="Will Bamber" userId="4382bbd3-641b-4aff-a0a7-90840158eec6" providerId="ADAL" clId="{84BB8BF6-C838-4C36-8172-6B3D7A2726EB}" dt="2025-03-25T12:01:11.139" v="16" actId="20577"/>
          <ac:graphicFrameMkLst>
            <pc:docMk/>
            <pc:sldMk cId="2749566854" sldId="735"/>
            <ac:graphicFrameMk id="6" creationId="{52331DBE-C9D9-D628-14DE-6C063F3A2E8D}"/>
          </ac:graphicFrameMkLst>
        </pc:graphicFrameChg>
      </pc:sldChg>
      <pc:sldChg chg="modSp">
        <pc:chgData name="Will Bamber" userId="4382bbd3-641b-4aff-a0a7-90840158eec6" providerId="ADAL" clId="{84BB8BF6-C838-4C36-8172-6B3D7A2726EB}" dt="2025-03-25T12:01:14.447" v="17" actId="20577"/>
        <pc:sldMkLst>
          <pc:docMk/>
          <pc:sldMk cId="3704000512" sldId="736"/>
        </pc:sldMkLst>
        <pc:graphicFrameChg chg="mod">
          <ac:chgData name="Will Bamber" userId="4382bbd3-641b-4aff-a0a7-90840158eec6" providerId="ADAL" clId="{84BB8BF6-C838-4C36-8172-6B3D7A2726EB}" dt="2025-03-25T12:01:14.447" v="17" actId="20577"/>
          <ac:graphicFrameMkLst>
            <pc:docMk/>
            <pc:sldMk cId="3704000512" sldId="736"/>
            <ac:graphicFrameMk id="6" creationId="{260DE4E1-F1B1-743B-9472-D901B8955C0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rimarycareit-my.sharepoint.com/personal/sarah_primarycareit_co_uk/Documents/Documents/QOF%202025-26/QOF%20workload%20estimates%20for%20presenta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Summary!$P$15</c:f>
              <c:strCache>
                <c:ptCount val="1"/>
                <c:pt idx="0">
                  <c:v>CHD015</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Summary!$Q$15</c:f>
              <c:numCache>
                <c:formatCode>"£"#,##0.00</c:formatCode>
                <c:ptCount val="1"/>
                <c:pt idx="0">
                  <c:v>1716</c:v>
                </c:pt>
              </c:numCache>
            </c:numRef>
          </c:val>
          <c:extLst>
            <c:ext xmlns:c16="http://schemas.microsoft.com/office/drawing/2014/chart" uri="{C3380CC4-5D6E-409C-BE32-E72D297353CC}">
              <c16:uniqueId val="{00000000-1BC0-455D-9D48-C7945E5CEF8B}"/>
            </c:ext>
          </c:extLst>
        </c:ser>
        <c:ser>
          <c:idx val="1"/>
          <c:order val="1"/>
          <c:tx>
            <c:strRef>
              <c:f>Summary!$P$16</c:f>
              <c:strCache>
                <c:ptCount val="1"/>
                <c:pt idx="0">
                  <c:v>CHD016</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Summary!$Q$16</c:f>
              <c:numCache>
                <c:formatCode>"£"#,##0.00</c:formatCode>
                <c:ptCount val="1"/>
                <c:pt idx="0">
                  <c:v>254.55</c:v>
                </c:pt>
              </c:numCache>
            </c:numRef>
          </c:val>
          <c:extLst>
            <c:ext xmlns:c16="http://schemas.microsoft.com/office/drawing/2014/chart" uri="{C3380CC4-5D6E-409C-BE32-E72D297353CC}">
              <c16:uniqueId val="{00000001-1BC0-455D-9D48-C7945E5CEF8B}"/>
            </c:ext>
          </c:extLst>
        </c:ser>
        <c:ser>
          <c:idx val="2"/>
          <c:order val="2"/>
          <c:tx>
            <c:strRef>
              <c:f>Summary!$P$17</c:f>
              <c:strCache>
                <c:ptCount val="1"/>
                <c:pt idx="0">
                  <c:v>HYP008</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Summary!$Q$17</c:f>
              <c:numCache>
                <c:formatCode>"£"#,##0.00</c:formatCode>
                <c:ptCount val="1"/>
                <c:pt idx="0">
                  <c:v>1351.11</c:v>
                </c:pt>
              </c:numCache>
            </c:numRef>
          </c:val>
          <c:extLst>
            <c:ext xmlns:c16="http://schemas.microsoft.com/office/drawing/2014/chart" uri="{C3380CC4-5D6E-409C-BE32-E72D297353CC}">
              <c16:uniqueId val="{00000002-1BC0-455D-9D48-C7945E5CEF8B}"/>
            </c:ext>
          </c:extLst>
        </c:ser>
        <c:ser>
          <c:idx val="3"/>
          <c:order val="3"/>
          <c:tx>
            <c:strRef>
              <c:f>Summary!$P$18</c:f>
              <c:strCache>
                <c:ptCount val="1"/>
                <c:pt idx="0">
                  <c:v>HYP009</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Summary!$Q$18</c:f>
              <c:numCache>
                <c:formatCode>"£"#,##0.00</c:formatCode>
                <c:ptCount val="1"/>
                <c:pt idx="0">
                  <c:v>311.11</c:v>
                </c:pt>
              </c:numCache>
            </c:numRef>
          </c:val>
          <c:extLst>
            <c:ext xmlns:c16="http://schemas.microsoft.com/office/drawing/2014/chart" uri="{C3380CC4-5D6E-409C-BE32-E72D297353CC}">
              <c16:uniqueId val="{00000003-1BC0-455D-9D48-C7945E5CEF8B}"/>
            </c:ext>
          </c:extLst>
        </c:ser>
        <c:ser>
          <c:idx val="4"/>
          <c:order val="4"/>
          <c:tx>
            <c:strRef>
              <c:f>Summary!$P$19</c:f>
              <c:strCache>
                <c:ptCount val="1"/>
                <c:pt idx="0">
                  <c:v>STIA014</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Summary!$Q$19</c:f>
              <c:numCache>
                <c:formatCode>"£"#,##0.00</c:formatCode>
                <c:ptCount val="1"/>
                <c:pt idx="0">
                  <c:v>544</c:v>
                </c:pt>
              </c:numCache>
            </c:numRef>
          </c:val>
          <c:extLst>
            <c:ext xmlns:c16="http://schemas.microsoft.com/office/drawing/2014/chart" uri="{C3380CC4-5D6E-409C-BE32-E72D297353CC}">
              <c16:uniqueId val="{00000004-1BC0-455D-9D48-C7945E5CEF8B}"/>
            </c:ext>
          </c:extLst>
        </c:ser>
        <c:ser>
          <c:idx val="5"/>
          <c:order val="5"/>
          <c:tx>
            <c:strRef>
              <c:f>Summary!$P$20</c:f>
              <c:strCache>
                <c:ptCount val="1"/>
                <c:pt idx="0">
                  <c:v>STIA015</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Summary!$Q$20</c:f>
              <c:numCache>
                <c:formatCode>"£"#,##0.00</c:formatCode>
                <c:ptCount val="1"/>
                <c:pt idx="0">
                  <c:v>109.09</c:v>
                </c:pt>
              </c:numCache>
            </c:numRef>
          </c:val>
          <c:extLst>
            <c:ext xmlns:c16="http://schemas.microsoft.com/office/drawing/2014/chart" uri="{C3380CC4-5D6E-409C-BE32-E72D297353CC}">
              <c16:uniqueId val="{00000005-1BC0-455D-9D48-C7945E5CEF8B}"/>
            </c:ext>
          </c:extLst>
        </c:ser>
        <c:ser>
          <c:idx val="6"/>
          <c:order val="6"/>
          <c:tx>
            <c:strRef>
              <c:f>Summary!$P$21</c:f>
              <c:strCache>
                <c:ptCount val="1"/>
                <c:pt idx="0">
                  <c:v>DM036</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Summary!$Q$21</c:f>
              <c:numCache>
                <c:formatCode>"£"#,##0.00</c:formatCode>
                <c:ptCount val="1"/>
                <c:pt idx="0">
                  <c:v>1246.1500000000001</c:v>
                </c:pt>
              </c:numCache>
            </c:numRef>
          </c:val>
          <c:extLst>
            <c:ext xmlns:c16="http://schemas.microsoft.com/office/drawing/2014/chart" uri="{C3380CC4-5D6E-409C-BE32-E72D297353CC}">
              <c16:uniqueId val="{00000006-1BC0-455D-9D48-C7945E5CEF8B}"/>
            </c:ext>
          </c:extLst>
        </c:ser>
        <c:ser>
          <c:idx val="7"/>
          <c:order val="7"/>
          <c:tx>
            <c:strRef>
              <c:f>Summary!$P$22</c:f>
              <c:strCache>
                <c:ptCount val="1"/>
                <c:pt idx="0">
                  <c:v>CHOL003</c:v>
                </c:pt>
              </c:strCache>
            </c:strRef>
          </c:tx>
          <c:spPr>
            <a:pattFill prst="narHorz">
              <a:fgClr>
                <a:schemeClr val="accent2">
                  <a:lumMod val="60000"/>
                </a:schemeClr>
              </a:fgClr>
              <a:bgClr>
                <a:schemeClr val="accent2">
                  <a:lumMod val="60000"/>
                  <a:lumMod val="20000"/>
                  <a:lumOff val="80000"/>
                </a:schemeClr>
              </a:bgClr>
            </a:pattFill>
            <a:ln>
              <a:noFill/>
            </a:ln>
            <a:effectLst>
              <a:innerShdw blurRad="114300">
                <a:schemeClr val="accent2">
                  <a:lumMod val="60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Summary!$Q$22</c:f>
              <c:numCache>
                <c:formatCode>"£"#,##0.00</c:formatCode>
                <c:ptCount val="1"/>
                <c:pt idx="0">
                  <c:v>0</c:v>
                </c:pt>
              </c:numCache>
            </c:numRef>
          </c:val>
          <c:extLst>
            <c:ext xmlns:c16="http://schemas.microsoft.com/office/drawing/2014/chart" uri="{C3380CC4-5D6E-409C-BE32-E72D297353CC}">
              <c16:uniqueId val="{00000007-1BC0-455D-9D48-C7945E5CEF8B}"/>
            </c:ext>
          </c:extLst>
        </c:ser>
        <c:ser>
          <c:idx val="8"/>
          <c:order val="8"/>
          <c:tx>
            <c:strRef>
              <c:f>Summary!$P$23</c:f>
              <c:strCache>
                <c:ptCount val="1"/>
                <c:pt idx="0">
                  <c:v>CHOL004</c:v>
                </c:pt>
              </c:strCache>
            </c:strRef>
          </c:tx>
          <c:spPr>
            <a:pattFill prst="narHorz">
              <a:fgClr>
                <a:schemeClr val="accent3">
                  <a:lumMod val="60000"/>
                </a:schemeClr>
              </a:fgClr>
              <a:bgClr>
                <a:schemeClr val="accent3">
                  <a:lumMod val="60000"/>
                  <a:lumMod val="20000"/>
                  <a:lumOff val="80000"/>
                </a:schemeClr>
              </a:bgClr>
            </a:pattFill>
            <a:ln>
              <a:noFill/>
            </a:ln>
            <a:effectLst>
              <a:innerShdw blurRad="114300">
                <a:schemeClr val="accent3">
                  <a:lumMod val="60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Summary!$Q$23</c:f>
              <c:numCache>
                <c:formatCode>"£"#,##0.00</c:formatCode>
                <c:ptCount val="1"/>
                <c:pt idx="0">
                  <c:v>4400</c:v>
                </c:pt>
              </c:numCache>
            </c:numRef>
          </c:val>
          <c:extLst>
            <c:ext xmlns:c16="http://schemas.microsoft.com/office/drawing/2014/chart" uri="{C3380CC4-5D6E-409C-BE32-E72D297353CC}">
              <c16:uniqueId val="{00000008-1BC0-455D-9D48-C7945E5CEF8B}"/>
            </c:ext>
          </c:extLst>
        </c:ser>
        <c:dLbls>
          <c:dLblPos val="outEnd"/>
          <c:showLegendKey val="0"/>
          <c:showVal val="1"/>
          <c:showCatName val="0"/>
          <c:showSerName val="0"/>
          <c:showPercent val="0"/>
          <c:showBubbleSize val="0"/>
        </c:dLbls>
        <c:gapWidth val="164"/>
        <c:overlap val="-22"/>
        <c:axId val="1903199776"/>
        <c:axId val="1903198336"/>
      </c:barChart>
      <c:catAx>
        <c:axId val="19031997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198336"/>
        <c:crosses val="autoZero"/>
        <c:auto val="1"/>
        <c:lblAlgn val="ctr"/>
        <c:lblOffset val="100"/>
        <c:noMultiLvlLbl val="0"/>
      </c:catAx>
      <c:valAx>
        <c:axId val="1903198336"/>
        <c:scaling>
          <c:orientation val="minMax"/>
        </c:scaling>
        <c:delete val="0"/>
        <c:axPos val="l"/>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19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dgm:t>
        <a:bodyPr/>
        <a:lstStyle/>
        <a:p>
          <a:r>
            <a:rPr lang="en-GB" sz="1800"/>
            <a:t>Financial changes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dgm:t>
        <a:bodyPr/>
        <a:lstStyle/>
        <a:p>
          <a:r>
            <a:rPr lang="en-GB" sz="1800"/>
            <a:t>QOF reform &amp; Reducing admin</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6132CB44-A9F3-9F45-95FA-C98FBF8975E4}">
      <dgm:prSet custT="1"/>
      <dgm:spPr/>
      <dgm:t>
        <a:bodyPr/>
        <a:lstStyle/>
        <a:p>
          <a:r>
            <a:rPr lang="en-GB" sz="1800"/>
            <a:t>Digital and access mandates</a:t>
          </a:r>
        </a:p>
      </dgm:t>
    </dgm:pt>
    <dgm:pt modelId="{5C8DEBA6-FDB0-8D4E-992B-0E1ACD594E69}" type="parTrans" cxnId="{D278E3ED-46B4-E844-8D1E-62A83CED346C}">
      <dgm:prSet/>
      <dgm:spPr/>
      <dgm:t>
        <a:bodyPr/>
        <a:lstStyle/>
        <a:p>
          <a:endParaRPr lang="en-GB"/>
        </a:p>
      </dgm:t>
    </dgm:pt>
    <dgm:pt modelId="{1735FE4A-B31C-A445-AC08-D352F27CF1B4}" type="sibTrans" cxnId="{D278E3ED-46B4-E844-8D1E-62A83CED346C}">
      <dgm:prSet/>
      <dgm:spPr/>
      <dgm:t>
        <a:bodyPr/>
        <a:lstStyle/>
        <a:p>
          <a:endParaRPr lang="en-GB"/>
        </a:p>
      </dgm:t>
    </dgm:pt>
    <dgm:pt modelId="{8D563849-1B69-A049-BEC7-7DD6BA84CBD7}">
      <dgm:prSet custT="1"/>
      <dgm:spPr/>
      <dgm:t>
        <a:bodyPr/>
        <a:lstStyle/>
        <a:p>
          <a:r>
            <a:rPr lang="en-GB" sz="1800"/>
            <a:t>What you need to do by when</a:t>
          </a:r>
        </a:p>
      </dgm:t>
    </dgm:pt>
    <dgm:pt modelId="{53008585-EBA5-1544-942A-8B83E5C5B35C}" type="parTrans" cxnId="{0C5FD9D5-6CCC-DC47-8513-D3BE2126103E}">
      <dgm:prSet/>
      <dgm:spPr/>
      <dgm:t>
        <a:bodyPr/>
        <a:lstStyle/>
        <a:p>
          <a:endParaRPr lang="en-GB"/>
        </a:p>
      </dgm:t>
    </dgm:pt>
    <dgm:pt modelId="{5179FBC8-887B-B84E-8F65-0E78E72D3A10}" type="sibTrans" cxnId="{0C5FD9D5-6CCC-DC47-8513-D3BE2126103E}">
      <dgm:prSet/>
      <dgm:spPr/>
      <dgm:t>
        <a:bodyPr/>
        <a:lstStyle/>
        <a:p>
          <a:endParaRPr lang="en-GB"/>
        </a:p>
      </dgm:t>
    </dgm:pt>
    <dgm:pt modelId="{5AAC8D77-AA61-064A-9EDC-FA4FFD789CE2}">
      <dgm:prSet custT="1"/>
      <dgm:spPr/>
      <dgm:t>
        <a:bodyPr/>
        <a:lstStyle/>
        <a:p>
          <a:r>
            <a:rPr lang="en-GB" sz="1800"/>
            <a:t>PCN changes - ARRS and CAIP</a:t>
          </a:r>
        </a:p>
      </dgm:t>
    </dgm:pt>
    <dgm:pt modelId="{2C0195FB-DF5B-AA4F-BA74-5A59661D428A}" type="parTrans" cxnId="{9785495B-DB75-7F41-BD36-4059913EF533}">
      <dgm:prSet/>
      <dgm:spPr/>
    </dgm:pt>
    <dgm:pt modelId="{EFFF80E5-CB76-A847-A438-8FB06E8BB8C1}" type="sibTrans" cxnId="{9785495B-DB75-7F41-BD36-4059913EF533}">
      <dgm:prSet/>
      <dgm:spPr/>
    </dgm:pt>
    <dgm:pt modelId="{F8F25C5B-BAFE-FD40-AB21-437FC880566C}">
      <dgm:prSet custT="1"/>
      <dgm:spPr/>
      <dgm:t>
        <a:bodyPr/>
        <a:lstStyle/>
        <a:p>
          <a:r>
            <a:rPr lang="en-GB" sz="1800"/>
            <a:t>Enhanced services and incentives</a:t>
          </a:r>
        </a:p>
      </dgm:t>
    </dgm:pt>
    <dgm:pt modelId="{BDC440DA-3D16-B449-98E1-318D425A1030}" type="parTrans" cxnId="{D7651223-B2F4-BE4F-9D4B-DA7EE1486389}">
      <dgm:prSet/>
      <dgm:spPr/>
    </dgm:pt>
    <dgm:pt modelId="{C3F81BE7-805D-FD40-849A-5ADE963F0511}" type="sibTrans" cxnId="{D7651223-B2F4-BE4F-9D4B-DA7EE1486389}">
      <dgm:prSet/>
      <dgm:spPr/>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6"/>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6"/>
      <dgm:spPr/>
    </dgm:pt>
    <dgm:pt modelId="{4535FBA9-8F18-4C94-9F04-DC93C541B77A}" type="pres">
      <dgm:prSet presAssocID="{049FBDCA-F73B-C541-BACF-75781D4BB3AD}" presName="dstNode" presStyleLbl="node1" presStyleIdx="0" presStyleCnt="6"/>
      <dgm:spPr/>
    </dgm:pt>
    <dgm:pt modelId="{01A3D8B4-366E-4352-8F59-EDECD565F86B}" type="pres">
      <dgm:prSet presAssocID="{D2C500D9-72B5-4E49-AC8B-41A73452718B}" presName="text_1" presStyleLbl="node1" presStyleIdx="0" presStyleCnt="6">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6"/>
      <dgm:spPr/>
    </dgm:pt>
    <dgm:pt modelId="{236AF04D-BBB5-4DD0-A795-AA328F43355E}" type="pres">
      <dgm:prSet presAssocID="{A881419D-1C9D-9D4D-8ACA-CF68426FD255}" presName="text_2" presStyleLbl="node1" presStyleIdx="1" presStyleCnt="6">
        <dgm:presLayoutVars>
          <dgm:bulletEnabled val="1"/>
        </dgm:presLayoutVars>
      </dgm:prSet>
      <dgm:spPr/>
    </dgm:pt>
    <dgm:pt modelId="{7C9495C1-9C6B-4865-9BFE-ED7C46A070C0}" type="pres">
      <dgm:prSet presAssocID="{A881419D-1C9D-9D4D-8ACA-CF68426FD255}" presName="accent_2" presStyleCnt="0"/>
      <dgm:spPr/>
    </dgm:pt>
    <dgm:pt modelId="{D86A0966-FB94-4700-AC01-A44414EDF743}" type="pres">
      <dgm:prSet presAssocID="{A881419D-1C9D-9D4D-8ACA-CF68426FD255}" presName="accentRepeatNode" presStyleLbl="solidFgAcc1" presStyleIdx="1" presStyleCnt="6"/>
      <dgm:spPr/>
    </dgm:pt>
    <dgm:pt modelId="{1DFA797E-9D5F-412A-BEB3-99B7152129DF}" type="pres">
      <dgm:prSet presAssocID="{6132CB44-A9F3-9F45-95FA-C98FBF8975E4}" presName="text_3" presStyleLbl="node1" presStyleIdx="2" presStyleCnt="6">
        <dgm:presLayoutVars>
          <dgm:bulletEnabled val="1"/>
        </dgm:presLayoutVars>
      </dgm:prSet>
      <dgm:spPr/>
    </dgm:pt>
    <dgm:pt modelId="{C8B01A9F-952B-42E1-B4A4-C29CF84841CE}" type="pres">
      <dgm:prSet presAssocID="{6132CB44-A9F3-9F45-95FA-C98FBF8975E4}" presName="accent_3" presStyleCnt="0"/>
      <dgm:spPr/>
    </dgm:pt>
    <dgm:pt modelId="{B6058BCA-2131-4FFD-B3E0-098F149A02E2}" type="pres">
      <dgm:prSet presAssocID="{6132CB44-A9F3-9F45-95FA-C98FBF8975E4}" presName="accentRepeatNode" presStyleLbl="solidFgAcc1" presStyleIdx="2" presStyleCnt="6"/>
      <dgm:spPr/>
    </dgm:pt>
    <dgm:pt modelId="{A859881A-3221-9248-9A91-2C9F35E03F9F}" type="pres">
      <dgm:prSet presAssocID="{5AAC8D77-AA61-064A-9EDC-FA4FFD789CE2}" presName="text_4" presStyleLbl="node1" presStyleIdx="3" presStyleCnt="6">
        <dgm:presLayoutVars>
          <dgm:bulletEnabled val="1"/>
        </dgm:presLayoutVars>
      </dgm:prSet>
      <dgm:spPr/>
    </dgm:pt>
    <dgm:pt modelId="{93126BB7-0F8A-4F47-B297-71674C996B3A}" type="pres">
      <dgm:prSet presAssocID="{5AAC8D77-AA61-064A-9EDC-FA4FFD789CE2}" presName="accent_4" presStyleCnt="0"/>
      <dgm:spPr/>
    </dgm:pt>
    <dgm:pt modelId="{41001C95-1CF4-CF45-9D4B-9AD9FB3C7B34}" type="pres">
      <dgm:prSet presAssocID="{5AAC8D77-AA61-064A-9EDC-FA4FFD789CE2}" presName="accentRepeatNode" presStyleLbl="solidFgAcc1" presStyleIdx="3" presStyleCnt="6"/>
      <dgm:spPr/>
    </dgm:pt>
    <dgm:pt modelId="{C4550FF4-5589-7F4B-AF6A-4DF91BF3EC4C}" type="pres">
      <dgm:prSet presAssocID="{F8F25C5B-BAFE-FD40-AB21-437FC880566C}" presName="text_5" presStyleLbl="node1" presStyleIdx="4" presStyleCnt="6">
        <dgm:presLayoutVars>
          <dgm:bulletEnabled val="1"/>
        </dgm:presLayoutVars>
      </dgm:prSet>
      <dgm:spPr/>
    </dgm:pt>
    <dgm:pt modelId="{C4F677E0-A047-1D47-A24D-58EBD0E7D262}" type="pres">
      <dgm:prSet presAssocID="{F8F25C5B-BAFE-FD40-AB21-437FC880566C}" presName="accent_5" presStyleCnt="0"/>
      <dgm:spPr/>
    </dgm:pt>
    <dgm:pt modelId="{8E9F08AE-A8EC-F744-9275-172EBC1F71B7}" type="pres">
      <dgm:prSet presAssocID="{F8F25C5B-BAFE-FD40-AB21-437FC880566C}" presName="accentRepeatNode" presStyleLbl="solidFgAcc1" presStyleIdx="4" presStyleCnt="6"/>
      <dgm:spPr/>
    </dgm:pt>
    <dgm:pt modelId="{6D507B6E-E3EA-0046-BEB5-A27708340D7A}" type="pres">
      <dgm:prSet presAssocID="{8D563849-1B69-A049-BEC7-7DD6BA84CBD7}" presName="text_6" presStyleLbl="node1" presStyleIdx="5" presStyleCnt="6">
        <dgm:presLayoutVars>
          <dgm:bulletEnabled val="1"/>
        </dgm:presLayoutVars>
      </dgm:prSet>
      <dgm:spPr/>
    </dgm:pt>
    <dgm:pt modelId="{0C244839-83B6-2C4A-935F-C325FFDA75BF}" type="pres">
      <dgm:prSet presAssocID="{8D563849-1B69-A049-BEC7-7DD6BA84CBD7}" presName="accent_6" presStyleCnt="0"/>
      <dgm:spPr/>
    </dgm:pt>
    <dgm:pt modelId="{12C2EDE6-4F46-424A-BE08-A6988BBC3D07}" type="pres">
      <dgm:prSet presAssocID="{8D563849-1B69-A049-BEC7-7DD6BA84CBD7}" presName="accentRepeatNode" presStyleLbl="solidFgAcc1" presStyleIdx="5" presStyleCnt="6"/>
      <dgm:spPr/>
    </dgm:pt>
  </dgm:ptLst>
  <dgm:cxnLst>
    <dgm:cxn modelId="{D7651223-B2F4-BE4F-9D4B-DA7EE1486389}" srcId="{049FBDCA-F73B-C541-BACF-75781D4BB3AD}" destId="{F8F25C5B-BAFE-FD40-AB21-437FC880566C}" srcOrd="4" destOrd="0" parTransId="{BDC440DA-3D16-B449-98E1-318D425A1030}" sibTransId="{C3F81BE7-805D-FD40-849A-5ADE963F0511}"/>
    <dgm:cxn modelId="{71FAA537-10D2-4B7C-B49A-3496A38777ED}" type="presOf" srcId="{D2C500D9-72B5-4E49-AC8B-41A73452718B}" destId="{01A3D8B4-366E-4352-8F59-EDECD565F86B}" srcOrd="0" destOrd="0" presId="urn:microsoft.com/office/officeart/2008/layout/VerticalCurvedList"/>
    <dgm:cxn modelId="{9785495B-DB75-7F41-BD36-4059913EF533}" srcId="{049FBDCA-F73B-C541-BACF-75781D4BB3AD}" destId="{5AAC8D77-AA61-064A-9EDC-FA4FFD789CE2}" srcOrd="3" destOrd="0" parTransId="{2C0195FB-DF5B-AA4F-BA74-5A59661D428A}" sibTransId="{EFFF80E5-CB76-A847-A438-8FB06E8BB8C1}"/>
    <dgm:cxn modelId="{73081066-B763-F440-A7D3-39CF83F82AD4}" srcId="{049FBDCA-F73B-C541-BACF-75781D4BB3AD}" destId="{A881419D-1C9D-9D4D-8ACA-CF68426FD255}" srcOrd="1" destOrd="0" parTransId="{4F81E4F8-A1F4-CD4D-A9BE-1F6C969C3BF8}" sibTransId="{89143916-A701-E54C-A7D5-8373C06F5CDF}"/>
    <dgm:cxn modelId="{668EA448-23D4-8241-B44F-3BFF088F06C5}" type="presOf" srcId="{F8F25C5B-BAFE-FD40-AB21-437FC880566C}" destId="{C4550FF4-5589-7F4B-AF6A-4DF91BF3EC4C}" srcOrd="0" destOrd="0" presId="urn:microsoft.com/office/officeart/2008/layout/VerticalCurvedList"/>
    <dgm:cxn modelId="{2DF1C16D-2B50-4127-BFC5-82D1B00A4325}" type="presOf" srcId="{A881419D-1C9D-9D4D-8ACA-CF68426FD255}" destId="{236AF04D-BBB5-4DD0-A795-AA328F43355E}" srcOrd="0" destOrd="0" presId="urn:microsoft.com/office/officeart/2008/layout/VerticalCurvedList"/>
    <dgm:cxn modelId="{0C3A868B-D525-4461-9A3D-E9D1E903434D}" type="presOf" srcId="{6132CB44-A9F3-9F45-95FA-C98FBF8975E4}" destId="{1DFA797E-9D5F-412A-BEB3-99B7152129DF}" srcOrd="0" destOrd="0" presId="urn:microsoft.com/office/officeart/2008/layout/VerticalCurvedList"/>
    <dgm:cxn modelId="{5EAE8796-0CFE-1640-BF1B-E81C53855614}" srcId="{049FBDCA-F73B-C541-BACF-75781D4BB3AD}" destId="{D2C500D9-72B5-4E49-AC8B-41A73452718B}" srcOrd="0" destOrd="0" parTransId="{4C86CDE3-8B79-9043-A444-C4C1CAECD389}" sibTransId="{5D5471B5-C848-E64A-828F-285493AD5D16}"/>
    <dgm:cxn modelId="{D718089E-86F5-9B47-9282-AECC0BA8B7BC}" type="presOf" srcId="{8D563849-1B69-A049-BEC7-7DD6BA84CBD7}" destId="{6D507B6E-E3EA-0046-BEB5-A27708340D7A}" srcOrd="0" destOrd="0" presId="urn:microsoft.com/office/officeart/2008/layout/VerticalCurvedList"/>
    <dgm:cxn modelId="{1797A69E-B195-B346-BFDC-AE101D1F5B24}" type="presOf" srcId="{5AAC8D77-AA61-064A-9EDC-FA4FFD789CE2}" destId="{A859881A-3221-9248-9A91-2C9F35E03F9F}" srcOrd="0" destOrd="0" presId="urn:microsoft.com/office/officeart/2008/layout/VerticalCurvedList"/>
    <dgm:cxn modelId="{EDDF03A1-C522-44E0-9A5D-3570CDF36C30}" type="presOf" srcId="{5D5471B5-C848-E64A-828F-285493AD5D16}" destId="{EB63FBC6-6E4D-4534-9BCF-86BED57EDB34}" srcOrd="0" destOrd="0" presId="urn:microsoft.com/office/officeart/2008/layout/VerticalCurvedList"/>
    <dgm:cxn modelId="{6C5A19AE-8906-4BE0-8DFC-BC95ECFDD476}" type="presOf" srcId="{049FBDCA-F73B-C541-BACF-75781D4BB3AD}" destId="{2ADD1FD7-8150-4A93-A5A0-7B99461DA2A1}" srcOrd="0" destOrd="0" presId="urn:microsoft.com/office/officeart/2008/layout/VerticalCurvedList"/>
    <dgm:cxn modelId="{0C5FD9D5-6CCC-DC47-8513-D3BE2126103E}" srcId="{049FBDCA-F73B-C541-BACF-75781D4BB3AD}" destId="{8D563849-1B69-A049-BEC7-7DD6BA84CBD7}" srcOrd="5" destOrd="0" parTransId="{53008585-EBA5-1544-942A-8B83E5C5B35C}" sibTransId="{5179FBC8-887B-B84E-8F65-0E78E72D3A10}"/>
    <dgm:cxn modelId="{D278E3ED-46B4-E844-8D1E-62A83CED346C}" srcId="{049FBDCA-F73B-C541-BACF-75781D4BB3AD}" destId="{6132CB44-A9F3-9F45-95FA-C98FBF8975E4}" srcOrd="2" destOrd="0" parTransId="{5C8DEBA6-FDB0-8D4E-992B-0E1ACD594E69}" sibTransId="{1735FE4A-B31C-A445-AC08-D352F27CF1B4}"/>
    <dgm:cxn modelId="{2B276B29-CB3A-4120-8AEE-6007F9C49592}" type="presParOf" srcId="{2ADD1FD7-8150-4A93-A5A0-7B99461DA2A1}" destId="{0A2A3CB7-A139-4A11-8F2E-344F2C83E0AC}" srcOrd="0" destOrd="0" presId="urn:microsoft.com/office/officeart/2008/layout/VerticalCurvedList"/>
    <dgm:cxn modelId="{E63764C7-4D55-45CD-A215-A6F95BEFAB8B}" type="presParOf" srcId="{0A2A3CB7-A139-4A11-8F2E-344F2C83E0AC}" destId="{B8E42997-A706-498C-96FE-CA19B9CCEE80}" srcOrd="0" destOrd="0" presId="urn:microsoft.com/office/officeart/2008/layout/VerticalCurvedList"/>
    <dgm:cxn modelId="{4D8D96CF-B204-422A-9B7A-21EAF8A8B8CB}" type="presParOf" srcId="{B8E42997-A706-498C-96FE-CA19B9CCEE80}" destId="{CF7F9831-A2FC-4989-9D03-4A8F657CC75A}" srcOrd="0" destOrd="0" presId="urn:microsoft.com/office/officeart/2008/layout/VerticalCurvedList"/>
    <dgm:cxn modelId="{E843FED9-09FD-4100-A76B-17A1AF0221EF}" type="presParOf" srcId="{B8E42997-A706-498C-96FE-CA19B9CCEE80}" destId="{EB63FBC6-6E4D-4534-9BCF-86BED57EDB34}" srcOrd="1" destOrd="0" presId="urn:microsoft.com/office/officeart/2008/layout/VerticalCurvedList"/>
    <dgm:cxn modelId="{DF4AE3ED-42D7-4E8B-8AA7-B9975C17B519}" type="presParOf" srcId="{B8E42997-A706-498C-96FE-CA19B9CCEE80}" destId="{9FACE347-A26D-4123-9B3F-4919E1EDFC0C}" srcOrd="2" destOrd="0" presId="urn:microsoft.com/office/officeart/2008/layout/VerticalCurvedList"/>
    <dgm:cxn modelId="{C089AC5A-2430-4FD3-A52A-6C0FF9FDC14D}" type="presParOf" srcId="{B8E42997-A706-498C-96FE-CA19B9CCEE80}" destId="{4535FBA9-8F18-4C94-9F04-DC93C541B77A}" srcOrd="3" destOrd="0" presId="urn:microsoft.com/office/officeart/2008/layout/VerticalCurvedList"/>
    <dgm:cxn modelId="{541CADDD-8A08-4B13-801C-437BF9D87334}" type="presParOf" srcId="{0A2A3CB7-A139-4A11-8F2E-344F2C83E0AC}" destId="{01A3D8B4-366E-4352-8F59-EDECD565F86B}" srcOrd="1" destOrd="0" presId="urn:microsoft.com/office/officeart/2008/layout/VerticalCurvedList"/>
    <dgm:cxn modelId="{FEED5011-80B7-42A9-B088-271018C58A51}" type="presParOf" srcId="{0A2A3CB7-A139-4A11-8F2E-344F2C83E0AC}" destId="{FF43ABF3-4B5F-4F93-8E04-143BBF021915}" srcOrd="2" destOrd="0" presId="urn:microsoft.com/office/officeart/2008/layout/VerticalCurvedList"/>
    <dgm:cxn modelId="{A17010C9-5A4D-4002-AE02-F87D619E60C8}" type="presParOf" srcId="{FF43ABF3-4B5F-4F93-8E04-143BBF021915}" destId="{341AE6EA-D274-455F-96E5-327CB55E5733}" srcOrd="0" destOrd="0" presId="urn:microsoft.com/office/officeart/2008/layout/VerticalCurvedList"/>
    <dgm:cxn modelId="{FB443048-58A5-49F4-8C1C-4A96C19CBF92}" type="presParOf" srcId="{0A2A3CB7-A139-4A11-8F2E-344F2C83E0AC}" destId="{236AF04D-BBB5-4DD0-A795-AA328F43355E}" srcOrd="3" destOrd="0" presId="urn:microsoft.com/office/officeart/2008/layout/VerticalCurvedList"/>
    <dgm:cxn modelId="{44872445-AADE-41CF-997F-858C20176887}" type="presParOf" srcId="{0A2A3CB7-A139-4A11-8F2E-344F2C83E0AC}" destId="{7C9495C1-9C6B-4865-9BFE-ED7C46A070C0}" srcOrd="4" destOrd="0" presId="urn:microsoft.com/office/officeart/2008/layout/VerticalCurvedList"/>
    <dgm:cxn modelId="{B5D4326C-64C9-494D-BA5A-81E6948702E4}" type="presParOf" srcId="{7C9495C1-9C6B-4865-9BFE-ED7C46A070C0}" destId="{D86A0966-FB94-4700-AC01-A44414EDF743}" srcOrd="0" destOrd="0" presId="urn:microsoft.com/office/officeart/2008/layout/VerticalCurvedList"/>
    <dgm:cxn modelId="{EFB98AEA-563D-407C-AD38-B77B1BF76E97}" type="presParOf" srcId="{0A2A3CB7-A139-4A11-8F2E-344F2C83E0AC}" destId="{1DFA797E-9D5F-412A-BEB3-99B7152129DF}" srcOrd="5" destOrd="0" presId="urn:microsoft.com/office/officeart/2008/layout/VerticalCurvedList"/>
    <dgm:cxn modelId="{9564684B-E205-41AD-B3C3-E9B6D2491A1B}" type="presParOf" srcId="{0A2A3CB7-A139-4A11-8F2E-344F2C83E0AC}" destId="{C8B01A9F-952B-42E1-B4A4-C29CF84841CE}" srcOrd="6" destOrd="0" presId="urn:microsoft.com/office/officeart/2008/layout/VerticalCurvedList"/>
    <dgm:cxn modelId="{9457864C-51BF-4C4C-8B1D-D17F93D77A5F}" type="presParOf" srcId="{C8B01A9F-952B-42E1-B4A4-C29CF84841CE}" destId="{B6058BCA-2131-4FFD-B3E0-098F149A02E2}" srcOrd="0" destOrd="0" presId="urn:microsoft.com/office/officeart/2008/layout/VerticalCurvedList"/>
    <dgm:cxn modelId="{EF3015C1-91EB-8641-9703-71B7BE850E06}" type="presParOf" srcId="{0A2A3CB7-A139-4A11-8F2E-344F2C83E0AC}" destId="{A859881A-3221-9248-9A91-2C9F35E03F9F}" srcOrd="7" destOrd="0" presId="urn:microsoft.com/office/officeart/2008/layout/VerticalCurvedList"/>
    <dgm:cxn modelId="{52146992-12F5-B845-9DBE-D3F17438394B}" type="presParOf" srcId="{0A2A3CB7-A139-4A11-8F2E-344F2C83E0AC}" destId="{93126BB7-0F8A-4F47-B297-71674C996B3A}" srcOrd="8" destOrd="0" presId="urn:microsoft.com/office/officeart/2008/layout/VerticalCurvedList"/>
    <dgm:cxn modelId="{00B44A1C-DD56-1148-89FA-2E74AA263301}" type="presParOf" srcId="{93126BB7-0F8A-4F47-B297-71674C996B3A}" destId="{41001C95-1CF4-CF45-9D4B-9AD9FB3C7B34}" srcOrd="0" destOrd="0" presId="urn:microsoft.com/office/officeart/2008/layout/VerticalCurvedList"/>
    <dgm:cxn modelId="{C2E7EB2E-CC57-764C-AA1E-48DC7B96E2B6}" type="presParOf" srcId="{0A2A3CB7-A139-4A11-8F2E-344F2C83E0AC}" destId="{C4550FF4-5589-7F4B-AF6A-4DF91BF3EC4C}" srcOrd="9" destOrd="0" presId="urn:microsoft.com/office/officeart/2008/layout/VerticalCurvedList"/>
    <dgm:cxn modelId="{40C6A3BF-CAE1-4C4D-9D24-54F9FD4FF4A3}" type="presParOf" srcId="{0A2A3CB7-A139-4A11-8F2E-344F2C83E0AC}" destId="{C4F677E0-A047-1D47-A24D-58EBD0E7D262}" srcOrd="10" destOrd="0" presId="urn:microsoft.com/office/officeart/2008/layout/VerticalCurvedList"/>
    <dgm:cxn modelId="{4AD1E477-1AD0-8342-825E-894A1357A16C}" type="presParOf" srcId="{C4F677E0-A047-1D47-A24D-58EBD0E7D262}" destId="{8E9F08AE-A8EC-F744-9275-172EBC1F71B7}" srcOrd="0" destOrd="0" presId="urn:microsoft.com/office/officeart/2008/layout/VerticalCurvedList"/>
    <dgm:cxn modelId="{F9A819E2-55FC-0743-9377-ABADB7058CA0}" type="presParOf" srcId="{0A2A3CB7-A139-4A11-8F2E-344F2C83E0AC}" destId="{6D507B6E-E3EA-0046-BEB5-A27708340D7A}" srcOrd="11" destOrd="0" presId="urn:microsoft.com/office/officeart/2008/layout/VerticalCurvedList"/>
    <dgm:cxn modelId="{11505320-1221-AB4B-8992-EF68F926FCAF}" type="presParOf" srcId="{0A2A3CB7-A139-4A11-8F2E-344F2C83E0AC}" destId="{0C244839-83B6-2C4A-935F-C325FFDA75BF}" srcOrd="12" destOrd="0" presId="urn:microsoft.com/office/officeart/2008/layout/VerticalCurvedList"/>
    <dgm:cxn modelId="{245F05DA-ED81-674F-994F-D7C5FF885D98}" type="presParOf" srcId="{0C244839-83B6-2C4A-935F-C325FFDA75BF}" destId="{12C2EDE6-4F46-424A-BE08-A6988BBC3D0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5288A6-EED6-4763-BB79-5E674C57AB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148BA00-2602-4D07-A013-F4746E29F66A}">
      <dgm:prSet phldrT="[Text]" custT="1"/>
      <dgm:spPr/>
      <dgm:t>
        <a:bodyPr anchor="ctr"/>
        <a:lstStyle/>
        <a:p>
          <a:pPr algn="ctr">
            <a:lnSpc>
              <a:spcPct val="100000"/>
            </a:lnSpc>
            <a:spcBef>
              <a:spcPts val="0"/>
            </a:spcBef>
            <a:spcAft>
              <a:spcPts val="0"/>
            </a:spcAft>
          </a:pPr>
          <a:r>
            <a:rPr lang="en-GB" sz="2200"/>
            <a:t>Workforce and</a:t>
          </a:r>
          <a:br>
            <a:rPr lang="en-GB" sz="2200"/>
          </a:br>
          <a:r>
            <a:rPr lang="en-GB" sz="2200"/>
            <a:t>Wellbeing</a:t>
          </a:r>
        </a:p>
        <a:p>
          <a:pPr algn="ctr">
            <a:lnSpc>
              <a:spcPct val="100000"/>
            </a:lnSpc>
            <a:spcBef>
              <a:spcPts val="0"/>
            </a:spcBef>
            <a:spcAft>
              <a:spcPts val="0"/>
            </a:spcAft>
          </a:pPr>
          <a:endParaRPr lang="en-GB" sz="2200"/>
        </a:p>
        <a:p>
          <a:pPr algn="ctr">
            <a:lnSpc>
              <a:spcPct val="100000"/>
            </a:lnSpc>
            <a:spcBef>
              <a:spcPts val="0"/>
            </a:spcBef>
            <a:spcAft>
              <a:spcPts val="0"/>
            </a:spcAft>
          </a:pPr>
          <a:r>
            <a:rPr lang="en-GB" sz="2200"/>
            <a:t>(37 points)</a:t>
          </a:r>
        </a:p>
      </dgm:t>
    </dgm:pt>
    <dgm:pt modelId="{3FA82122-DD19-4AAA-9F71-5172E6BA4EA6}" type="parTrans" cxnId="{1026990B-3F62-4617-B803-2416D1E27FDF}">
      <dgm:prSet/>
      <dgm:spPr/>
      <dgm:t>
        <a:bodyPr/>
        <a:lstStyle/>
        <a:p>
          <a:pPr algn="ctr">
            <a:lnSpc>
              <a:spcPct val="100000"/>
            </a:lnSpc>
            <a:spcBef>
              <a:spcPts val="0"/>
            </a:spcBef>
            <a:spcAft>
              <a:spcPts val="0"/>
            </a:spcAft>
          </a:pPr>
          <a:endParaRPr lang="en-GB" sz="2200"/>
        </a:p>
      </dgm:t>
    </dgm:pt>
    <dgm:pt modelId="{B372C78D-74E1-4DEA-A2CC-CB626329A47C}" type="sibTrans" cxnId="{1026990B-3F62-4617-B803-2416D1E27FDF}">
      <dgm:prSet/>
      <dgm:spPr/>
      <dgm:t>
        <a:bodyPr/>
        <a:lstStyle/>
        <a:p>
          <a:pPr algn="ctr">
            <a:lnSpc>
              <a:spcPct val="100000"/>
            </a:lnSpc>
            <a:spcBef>
              <a:spcPts val="0"/>
            </a:spcBef>
            <a:spcAft>
              <a:spcPts val="0"/>
            </a:spcAft>
          </a:pPr>
          <a:endParaRPr lang="en-GB" sz="2200"/>
        </a:p>
      </dgm:t>
    </dgm:pt>
    <dgm:pt modelId="{55CF4985-85D3-40AB-B12C-9B2E306C86AD}">
      <dgm:prSet phldrT="[Text]" custT="1"/>
      <dgm:spPr/>
      <dgm:t>
        <a:bodyPr anchor="ctr"/>
        <a:lstStyle/>
        <a:p>
          <a:pPr>
            <a:lnSpc>
              <a:spcPct val="100000"/>
            </a:lnSpc>
            <a:spcBef>
              <a:spcPts val="0"/>
            </a:spcBef>
            <a:spcAft>
              <a:spcPts val="0"/>
            </a:spcAft>
          </a:pPr>
          <a:r>
            <a:rPr lang="en-GB" sz="2200"/>
            <a:t>Optimising use of </a:t>
          </a:r>
          <a:br>
            <a:rPr lang="en-GB" sz="2200"/>
          </a:br>
          <a:r>
            <a:rPr lang="en-GB" sz="2200"/>
            <a:t>staff capacity</a:t>
          </a:r>
        </a:p>
        <a:p>
          <a:pPr>
            <a:lnSpc>
              <a:spcPct val="100000"/>
            </a:lnSpc>
            <a:spcBef>
              <a:spcPts val="0"/>
            </a:spcBef>
            <a:spcAft>
              <a:spcPts val="0"/>
            </a:spcAft>
          </a:pPr>
          <a:endParaRPr lang="en-GB" sz="2200"/>
        </a:p>
        <a:p>
          <a:pPr>
            <a:lnSpc>
              <a:spcPct val="100000"/>
            </a:lnSpc>
            <a:spcBef>
              <a:spcPts val="0"/>
            </a:spcBef>
            <a:spcAft>
              <a:spcPts val="0"/>
            </a:spcAft>
          </a:pPr>
          <a:r>
            <a:rPr lang="en-GB" sz="2200"/>
            <a:t>(22 points)</a:t>
          </a:r>
        </a:p>
      </dgm:t>
    </dgm:pt>
    <dgm:pt modelId="{21E81A5B-C638-48A7-B1BE-848750122BAA}" type="parTrans" cxnId="{0F4A22E4-BACA-A948-BB27-C2DA59D3F84E}">
      <dgm:prSet/>
      <dgm:spPr/>
      <dgm:t>
        <a:bodyPr/>
        <a:lstStyle/>
        <a:p>
          <a:pPr>
            <a:lnSpc>
              <a:spcPct val="100000"/>
            </a:lnSpc>
            <a:spcBef>
              <a:spcPts val="0"/>
            </a:spcBef>
            <a:spcAft>
              <a:spcPts val="0"/>
            </a:spcAft>
          </a:pPr>
          <a:endParaRPr lang="en-GB" sz="2200"/>
        </a:p>
      </dgm:t>
    </dgm:pt>
    <dgm:pt modelId="{C4B00840-D933-41ED-B9AB-FB7AB1505A62}" type="sibTrans" cxnId="{0F4A22E4-BACA-A948-BB27-C2DA59D3F84E}">
      <dgm:prSet/>
      <dgm:spPr/>
      <dgm:t>
        <a:bodyPr/>
        <a:lstStyle/>
        <a:p>
          <a:pPr>
            <a:lnSpc>
              <a:spcPct val="100000"/>
            </a:lnSpc>
            <a:spcBef>
              <a:spcPts val="0"/>
            </a:spcBef>
            <a:spcAft>
              <a:spcPts val="0"/>
            </a:spcAft>
          </a:pPr>
          <a:endParaRPr lang="en-GB" sz="2200"/>
        </a:p>
      </dgm:t>
    </dgm:pt>
    <dgm:pt modelId="{3E2BC925-5ACA-49A6-A72C-B0ACAF6B6BD0}">
      <dgm:prSet phldrT="[Text]" custT="1"/>
      <dgm:spPr/>
      <dgm:t>
        <a:bodyPr anchor="ctr"/>
        <a:lstStyle/>
        <a:p>
          <a:pPr>
            <a:lnSpc>
              <a:spcPct val="100000"/>
            </a:lnSpc>
            <a:spcBef>
              <a:spcPts val="0"/>
            </a:spcBef>
            <a:spcAft>
              <a:spcPts val="0"/>
            </a:spcAft>
          </a:pPr>
          <a:r>
            <a:rPr lang="en-GB" sz="2200"/>
            <a:t>Reducing avoidable appointments</a:t>
          </a:r>
        </a:p>
        <a:p>
          <a:pPr>
            <a:lnSpc>
              <a:spcPct val="100000"/>
            </a:lnSpc>
            <a:spcBef>
              <a:spcPts val="0"/>
            </a:spcBef>
            <a:spcAft>
              <a:spcPts val="0"/>
            </a:spcAft>
          </a:pPr>
          <a:endParaRPr lang="en-GB" sz="2200"/>
        </a:p>
        <a:p>
          <a:pPr>
            <a:lnSpc>
              <a:spcPct val="100000"/>
            </a:lnSpc>
            <a:spcBef>
              <a:spcPts val="0"/>
            </a:spcBef>
            <a:spcAft>
              <a:spcPts val="0"/>
            </a:spcAft>
          </a:pPr>
          <a:r>
            <a:rPr lang="en-GB" sz="2200"/>
            <a:t>(15 points)</a:t>
          </a:r>
        </a:p>
      </dgm:t>
    </dgm:pt>
    <dgm:pt modelId="{8EC95500-2DE9-4B39-9C95-0E59FCDCAE5A}" type="parTrans" cxnId="{790052EE-2B2E-7E4A-A763-9EA380288464}">
      <dgm:prSet/>
      <dgm:spPr/>
      <dgm:t>
        <a:bodyPr/>
        <a:lstStyle/>
        <a:p>
          <a:pPr>
            <a:lnSpc>
              <a:spcPct val="100000"/>
            </a:lnSpc>
            <a:spcBef>
              <a:spcPts val="0"/>
            </a:spcBef>
            <a:spcAft>
              <a:spcPts val="0"/>
            </a:spcAft>
          </a:pPr>
          <a:endParaRPr lang="en-GB" sz="2200"/>
        </a:p>
      </dgm:t>
    </dgm:pt>
    <dgm:pt modelId="{E4B58311-16A1-47DA-8FDB-3003BA439802}" type="sibTrans" cxnId="{790052EE-2B2E-7E4A-A763-9EA380288464}">
      <dgm:prSet/>
      <dgm:spPr/>
      <dgm:t>
        <a:bodyPr/>
        <a:lstStyle/>
        <a:p>
          <a:pPr>
            <a:lnSpc>
              <a:spcPct val="100000"/>
            </a:lnSpc>
            <a:spcBef>
              <a:spcPts val="0"/>
            </a:spcBef>
            <a:spcAft>
              <a:spcPts val="0"/>
            </a:spcAft>
          </a:pPr>
          <a:endParaRPr lang="en-GB" sz="2200"/>
        </a:p>
      </dgm:t>
    </dgm:pt>
    <dgm:pt modelId="{230C4304-645F-44F3-812D-DD88955909F7}" type="pres">
      <dgm:prSet presAssocID="{415288A6-EED6-4763-BB79-5E674C57AB7C}" presName="diagram" presStyleCnt="0">
        <dgm:presLayoutVars>
          <dgm:dir/>
          <dgm:resizeHandles val="exact"/>
        </dgm:presLayoutVars>
      </dgm:prSet>
      <dgm:spPr/>
    </dgm:pt>
    <dgm:pt modelId="{9F09B215-6821-43BC-A106-4F4DC5E9A637}" type="pres">
      <dgm:prSet presAssocID="{F148BA00-2602-4D07-A013-F4746E29F66A}" presName="node" presStyleLbl="node1" presStyleIdx="0" presStyleCnt="3">
        <dgm:presLayoutVars>
          <dgm:bulletEnabled val="1"/>
        </dgm:presLayoutVars>
      </dgm:prSet>
      <dgm:spPr/>
    </dgm:pt>
    <dgm:pt modelId="{3976FC88-0236-49F5-B503-0E8368960341}" type="pres">
      <dgm:prSet presAssocID="{B372C78D-74E1-4DEA-A2CC-CB626329A47C}" presName="sibTrans" presStyleCnt="0"/>
      <dgm:spPr/>
    </dgm:pt>
    <dgm:pt modelId="{27BB6172-243F-4832-9BD6-EF688CE669D6}" type="pres">
      <dgm:prSet presAssocID="{55CF4985-85D3-40AB-B12C-9B2E306C86AD}" presName="node" presStyleLbl="node1" presStyleIdx="1" presStyleCnt="3">
        <dgm:presLayoutVars>
          <dgm:bulletEnabled val="1"/>
        </dgm:presLayoutVars>
      </dgm:prSet>
      <dgm:spPr/>
    </dgm:pt>
    <dgm:pt modelId="{7821AD4A-2181-4E48-8E03-41086D754B9F}" type="pres">
      <dgm:prSet presAssocID="{C4B00840-D933-41ED-B9AB-FB7AB1505A62}" presName="sibTrans" presStyleCnt="0"/>
      <dgm:spPr/>
    </dgm:pt>
    <dgm:pt modelId="{3B665F90-5EFE-4758-8A25-833652CEFCCC}" type="pres">
      <dgm:prSet presAssocID="{3E2BC925-5ACA-49A6-A72C-B0ACAF6B6BD0}" presName="node" presStyleLbl="node1" presStyleIdx="2" presStyleCnt="3">
        <dgm:presLayoutVars>
          <dgm:bulletEnabled val="1"/>
        </dgm:presLayoutVars>
      </dgm:prSet>
      <dgm:spPr/>
    </dgm:pt>
  </dgm:ptLst>
  <dgm:cxnLst>
    <dgm:cxn modelId="{1026990B-3F62-4617-B803-2416D1E27FDF}" srcId="{415288A6-EED6-4763-BB79-5E674C57AB7C}" destId="{F148BA00-2602-4D07-A013-F4746E29F66A}" srcOrd="0" destOrd="0" parTransId="{3FA82122-DD19-4AAA-9F71-5172E6BA4EA6}" sibTransId="{B372C78D-74E1-4DEA-A2CC-CB626329A47C}"/>
    <dgm:cxn modelId="{F50F4725-E069-3748-9914-048C5FD3F355}" type="presOf" srcId="{F148BA00-2602-4D07-A013-F4746E29F66A}" destId="{9F09B215-6821-43BC-A106-4F4DC5E9A637}" srcOrd="0" destOrd="0" presId="urn:microsoft.com/office/officeart/2005/8/layout/default"/>
    <dgm:cxn modelId="{5D465B63-F8D2-46F7-B12E-CCC7D8D1A4A7}" type="presOf" srcId="{415288A6-EED6-4763-BB79-5E674C57AB7C}" destId="{230C4304-645F-44F3-812D-DD88955909F7}" srcOrd="0" destOrd="0" presId="urn:microsoft.com/office/officeart/2005/8/layout/default"/>
    <dgm:cxn modelId="{F654EEA1-5F8C-C748-9E3F-DC02601C5DB8}" type="presOf" srcId="{3E2BC925-5ACA-49A6-A72C-B0ACAF6B6BD0}" destId="{3B665F90-5EFE-4758-8A25-833652CEFCCC}" srcOrd="0" destOrd="0" presId="urn:microsoft.com/office/officeart/2005/8/layout/default"/>
    <dgm:cxn modelId="{607DF6C8-B0FC-DA49-86D6-2496EAB7216A}" type="presOf" srcId="{55CF4985-85D3-40AB-B12C-9B2E306C86AD}" destId="{27BB6172-243F-4832-9BD6-EF688CE669D6}" srcOrd="0" destOrd="0" presId="urn:microsoft.com/office/officeart/2005/8/layout/default"/>
    <dgm:cxn modelId="{0F4A22E4-BACA-A948-BB27-C2DA59D3F84E}" srcId="{415288A6-EED6-4763-BB79-5E674C57AB7C}" destId="{55CF4985-85D3-40AB-B12C-9B2E306C86AD}" srcOrd="1" destOrd="0" parTransId="{21E81A5B-C638-48A7-B1BE-848750122BAA}" sibTransId="{C4B00840-D933-41ED-B9AB-FB7AB1505A62}"/>
    <dgm:cxn modelId="{790052EE-2B2E-7E4A-A763-9EA380288464}" srcId="{415288A6-EED6-4763-BB79-5E674C57AB7C}" destId="{3E2BC925-5ACA-49A6-A72C-B0ACAF6B6BD0}" srcOrd="2" destOrd="0" parTransId="{8EC95500-2DE9-4B39-9C95-0E59FCDCAE5A}" sibTransId="{E4B58311-16A1-47DA-8FDB-3003BA439802}"/>
    <dgm:cxn modelId="{1B86E8EF-B3D0-4E4C-93FF-5A3A2258F1E9}" type="presParOf" srcId="{230C4304-645F-44F3-812D-DD88955909F7}" destId="{9F09B215-6821-43BC-A106-4F4DC5E9A637}" srcOrd="0" destOrd="0" presId="urn:microsoft.com/office/officeart/2005/8/layout/default"/>
    <dgm:cxn modelId="{716B4721-A201-C34A-B19C-B7DCDD38A8D1}" type="presParOf" srcId="{230C4304-645F-44F3-812D-DD88955909F7}" destId="{3976FC88-0236-49F5-B503-0E8368960341}" srcOrd="1" destOrd="0" presId="urn:microsoft.com/office/officeart/2005/8/layout/default"/>
    <dgm:cxn modelId="{B2EF72D0-621F-384F-9A3C-61008F2CC9F8}" type="presParOf" srcId="{230C4304-645F-44F3-812D-DD88955909F7}" destId="{27BB6172-243F-4832-9BD6-EF688CE669D6}" srcOrd="2" destOrd="0" presId="urn:microsoft.com/office/officeart/2005/8/layout/default"/>
    <dgm:cxn modelId="{02DBD3C6-BEE9-0F48-855F-FC59EEAE0059}" type="presParOf" srcId="{230C4304-645F-44F3-812D-DD88955909F7}" destId="{7821AD4A-2181-4E48-8E03-41086D754B9F}" srcOrd="3" destOrd="0" presId="urn:microsoft.com/office/officeart/2005/8/layout/default"/>
    <dgm:cxn modelId="{4513FCF5-DD46-DA48-AE52-49DC0F26E0FC}" type="presParOf" srcId="{230C4304-645F-44F3-812D-DD88955909F7}" destId="{3B665F90-5EFE-4758-8A25-833652CEFCC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6847C3-CFB8-A546-88EC-F9E0445FE1BE}"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GB"/>
        </a:p>
      </dgm:t>
    </dgm:pt>
    <dgm:pt modelId="{0AE2F037-2BCF-8D43-AA06-9B360310779E}">
      <dgm:prSet custT="1"/>
      <dgm:spPr/>
      <dgm:t>
        <a:bodyPr/>
        <a:lstStyle/>
        <a:p>
          <a:pPr rtl="0"/>
          <a:r>
            <a:rPr lang="en-GB" sz="2400">
              <a:latin typeface="Gotham"/>
            </a:rPr>
            <a:t>Cholesterol                    </a:t>
          </a:r>
          <a:r>
            <a:rPr lang="en-GB" sz="2400" b="1">
              <a:latin typeface="Gotham"/>
            </a:rPr>
            <a:t>CHOL003</a:t>
          </a:r>
          <a:endParaRPr lang="en-GB" sz="2400" b="1"/>
        </a:p>
      </dgm:t>
    </dgm:pt>
    <dgm:pt modelId="{1F17DE0C-A766-8340-8B54-AEFEDD903D70}" type="parTrans" cxnId="{EBC73DB8-F742-0F47-B27C-C33E38B98CD9}">
      <dgm:prSet/>
      <dgm:spPr/>
      <dgm:t>
        <a:bodyPr/>
        <a:lstStyle/>
        <a:p>
          <a:endParaRPr lang="en-GB" sz="2400"/>
        </a:p>
      </dgm:t>
    </dgm:pt>
    <dgm:pt modelId="{33DE1A80-156E-6C4D-84F2-17A5EC55709B}" type="sibTrans" cxnId="{EBC73DB8-F742-0F47-B27C-C33E38B98CD9}">
      <dgm:prSet/>
      <dgm:spPr/>
      <dgm:t>
        <a:bodyPr/>
        <a:lstStyle/>
        <a:p>
          <a:endParaRPr lang="en-GB" sz="2400"/>
        </a:p>
      </dgm:t>
    </dgm:pt>
    <dgm:pt modelId="{46D49278-7F00-420C-BC7B-C5110D6F980F}">
      <dgm:prSet custT="1"/>
      <dgm:spPr/>
      <dgm:t>
        <a:bodyPr/>
        <a:lstStyle/>
        <a:p>
          <a:r>
            <a:rPr lang="en-GB" sz="2400"/>
            <a:t>Points value</a:t>
          </a:r>
        </a:p>
      </dgm:t>
    </dgm:pt>
    <dgm:pt modelId="{CC1B6051-6394-4A33-B0D5-2E6E562DE8AD}" type="parTrans" cxnId="{4F4D3189-9A96-49F7-BE26-203A7BEAEF36}">
      <dgm:prSet/>
      <dgm:spPr/>
      <dgm:t>
        <a:bodyPr/>
        <a:lstStyle/>
        <a:p>
          <a:endParaRPr lang="en-GB" sz="2400"/>
        </a:p>
      </dgm:t>
    </dgm:pt>
    <dgm:pt modelId="{7C02DCAC-4B46-43BC-9CCF-8336E086A724}" type="sibTrans" cxnId="{4F4D3189-9A96-49F7-BE26-203A7BEAEF36}">
      <dgm:prSet/>
      <dgm:spPr/>
      <dgm:t>
        <a:bodyPr/>
        <a:lstStyle/>
        <a:p>
          <a:endParaRPr lang="en-GB" sz="2400"/>
        </a:p>
      </dgm:t>
    </dgm:pt>
    <dgm:pt modelId="{9F2BCC6D-6042-42B6-8F22-90A72328A65B}">
      <dgm:prSet custT="1"/>
      <dgm:spPr>
        <a:solidFill>
          <a:schemeClr val="bg1"/>
        </a:solidFill>
        <a:ln>
          <a:solidFill>
            <a:schemeClr val="accent1"/>
          </a:solidFill>
        </a:ln>
      </dgm:spPr>
      <dgm:t>
        <a:bodyPr/>
        <a:lstStyle/>
        <a:p>
          <a:pPr>
            <a:lnSpc>
              <a:spcPct val="100000"/>
            </a:lnSpc>
            <a:spcAft>
              <a:spcPts val="0"/>
            </a:spcAft>
          </a:pPr>
          <a:r>
            <a:rPr lang="en-GB" sz="2400">
              <a:solidFill>
                <a:schemeClr val="tx1"/>
              </a:solidFill>
            </a:rPr>
            <a:t>14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GB" sz="2400">
              <a:solidFill>
                <a:schemeClr val="tx1"/>
              </a:solidFill>
            </a:rPr>
            <a:t>38</a:t>
          </a:r>
        </a:p>
        <a:p>
          <a:pPr>
            <a:lnSpc>
              <a:spcPct val="100000"/>
            </a:lnSpc>
            <a:spcAft>
              <a:spcPts val="0"/>
            </a:spcAft>
          </a:pPr>
          <a:r>
            <a:rPr lang="en-GB" sz="2400">
              <a:solidFill>
                <a:schemeClr val="tx1"/>
              </a:solidFill>
            </a:rPr>
            <a:t>points</a:t>
          </a:r>
        </a:p>
      </dgm:t>
    </dgm:pt>
    <dgm:pt modelId="{776AC03C-CA92-4655-B5D4-A3CCCBAD6758}" type="parTrans" cxnId="{A1CEE524-F8B5-4D76-B6AF-32C4F0D204BD}">
      <dgm:prSet/>
      <dgm:spPr/>
      <dgm:t>
        <a:bodyPr/>
        <a:lstStyle/>
        <a:p>
          <a:endParaRPr lang="en-GB" sz="2400"/>
        </a:p>
      </dgm:t>
    </dgm:pt>
    <dgm:pt modelId="{B0C030E7-1177-4C4A-BEC9-E8E415B6E48B}" type="sibTrans" cxnId="{A1CEE524-F8B5-4D76-B6AF-32C4F0D204BD}">
      <dgm:prSet/>
      <dgm:spPr/>
      <dgm:t>
        <a:bodyPr/>
        <a:lstStyle/>
        <a:p>
          <a:endParaRPr lang="en-GB" sz="2400"/>
        </a:p>
      </dgm:t>
    </dgm:pt>
    <dgm:pt modelId="{734CF7FC-414D-4A84-B5D6-07BCFDD35866}">
      <dgm:prSet custT="1"/>
      <dgm:spPr>
        <a:solidFill>
          <a:schemeClr val="bg1">
            <a:lumMod val="85000"/>
          </a:schemeClr>
        </a:solidFill>
      </dgm:spPr>
      <dgm:t>
        <a:bodyPr/>
        <a:lstStyle/>
        <a:p>
          <a:r>
            <a:rPr lang="en-GB" sz="2400">
              <a:solidFill>
                <a:schemeClr val="tx1"/>
              </a:solidFill>
              <a:latin typeface="Gotham"/>
            </a:rPr>
            <a:t>Prescribed</a:t>
          </a:r>
          <a:br>
            <a:rPr lang="en-GB" sz="2400">
              <a:solidFill>
                <a:schemeClr val="tx1"/>
              </a:solidFill>
            </a:rPr>
          </a:br>
          <a:r>
            <a:rPr lang="en-GB" sz="2400">
              <a:solidFill>
                <a:schemeClr val="tx1"/>
              </a:solidFill>
            </a:rPr>
            <a:t>lipid lowering drug</a:t>
          </a:r>
        </a:p>
      </dgm:t>
    </dgm:pt>
    <dgm:pt modelId="{3E6D0445-5D42-4993-8C5F-1C4AAEC43D71}" type="parTrans" cxnId="{8F33B82F-60CF-4A57-BFEC-B7BFEFDA4C8C}">
      <dgm:prSet/>
      <dgm:spPr/>
      <dgm:t>
        <a:bodyPr/>
        <a:lstStyle/>
        <a:p>
          <a:endParaRPr lang="en-GB" sz="2400"/>
        </a:p>
      </dgm:t>
    </dgm:pt>
    <dgm:pt modelId="{3272AEB5-68F0-457D-A72B-2185926DF46E}" type="sibTrans" cxnId="{8F33B82F-60CF-4A57-BFEC-B7BFEFDA4C8C}">
      <dgm:prSet/>
      <dgm:spPr/>
      <dgm:t>
        <a:bodyPr/>
        <a:lstStyle/>
        <a:p>
          <a:endParaRPr lang="en-GB" sz="2400"/>
        </a:p>
      </dgm:t>
    </dgm:pt>
    <dgm:pt modelId="{5719DC7C-BC90-4AA0-8EEB-8090D81CC707}" type="pres">
      <dgm:prSet presAssocID="{C96847C3-CFB8-A546-88EC-F9E0445FE1BE}" presName="Name0" presStyleCnt="0">
        <dgm:presLayoutVars>
          <dgm:chPref val="1"/>
          <dgm:dir/>
          <dgm:animOne val="branch"/>
          <dgm:animLvl val="lvl"/>
          <dgm:resizeHandles/>
        </dgm:presLayoutVars>
      </dgm:prSet>
      <dgm:spPr/>
    </dgm:pt>
    <dgm:pt modelId="{281F7077-FDB8-4A5B-8993-C42F3D86CF8C}" type="pres">
      <dgm:prSet presAssocID="{0AE2F037-2BCF-8D43-AA06-9B360310779E}" presName="vertOne" presStyleCnt="0"/>
      <dgm:spPr/>
    </dgm:pt>
    <dgm:pt modelId="{DDBAB1F1-C542-40DF-ABEC-1E16EE0E6892}" type="pres">
      <dgm:prSet presAssocID="{0AE2F037-2BCF-8D43-AA06-9B360310779E}" presName="txOne" presStyleLbl="node0" presStyleIdx="0" presStyleCnt="1">
        <dgm:presLayoutVars>
          <dgm:chPref val="3"/>
        </dgm:presLayoutVars>
      </dgm:prSet>
      <dgm:spPr/>
    </dgm:pt>
    <dgm:pt modelId="{5FF0AE71-DA46-4A1E-B63E-15411D585EC3}" type="pres">
      <dgm:prSet presAssocID="{0AE2F037-2BCF-8D43-AA06-9B360310779E}" presName="parTransOne" presStyleCnt="0"/>
      <dgm:spPr/>
    </dgm:pt>
    <dgm:pt modelId="{7FAB9513-C8B8-43FD-AEE8-83D263A67B04}" type="pres">
      <dgm:prSet presAssocID="{0AE2F037-2BCF-8D43-AA06-9B360310779E}" presName="horzOne" presStyleCnt="0"/>
      <dgm:spPr/>
    </dgm:pt>
    <dgm:pt modelId="{85E93F56-5684-4537-A24A-B2AFEB0E3202}" type="pres">
      <dgm:prSet presAssocID="{734CF7FC-414D-4A84-B5D6-07BCFDD35866}" presName="vertTwo" presStyleCnt="0"/>
      <dgm:spPr/>
    </dgm:pt>
    <dgm:pt modelId="{D12CC792-A0E3-4544-8459-083391F4AB37}" type="pres">
      <dgm:prSet presAssocID="{734CF7FC-414D-4A84-B5D6-07BCFDD35866}" presName="txTwo" presStyleLbl="node2" presStyleIdx="0" presStyleCnt="1">
        <dgm:presLayoutVars>
          <dgm:chPref val="3"/>
        </dgm:presLayoutVars>
      </dgm:prSet>
      <dgm:spPr/>
    </dgm:pt>
    <dgm:pt modelId="{A38BB20B-0BE6-4081-BCE4-B566667DB03C}" type="pres">
      <dgm:prSet presAssocID="{734CF7FC-414D-4A84-B5D6-07BCFDD35866}" presName="parTransTwo" presStyleCnt="0"/>
      <dgm:spPr/>
    </dgm:pt>
    <dgm:pt modelId="{9167FDBB-080D-4D5D-B976-E67D985EDE4D}" type="pres">
      <dgm:prSet presAssocID="{734CF7FC-414D-4A84-B5D6-07BCFDD35866}" presName="horzTwo" presStyleCnt="0"/>
      <dgm:spPr/>
    </dgm:pt>
    <dgm:pt modelId="{56A04F45-DFE4-4DAA-9B42-E61DAA60FFBA}" type="pres">
      <dgm:prSet presAssocID="{46D49278-7F00-420C-BC7B-C5110D6F980F}" presName="vertThree" presStyleCnt="0"/>
      <dgm:spPr/>
    </dgm:pt>
    <dgm:pt modelId="{E9EAC20F-9C13-454C-B04C-81BF079DF764}" type="pres">
      <dgm:prSet presAssocID="{46D49278-7F00-420C-BC7B-C5110D6F980F}" presName="txThree" presStyleLbl="node3" presStyleIdx="0" presStyleCnt="1">
        <dgm:presLayoutVars>
          <dgm:chPref val="3"/>
        </dgm:presLayoutVars>
      </dgm:prSet>
      <dgm:spPr/>
    </dgm:pt>
    <dgm:pt modelId="{CFFF14A2-7770-42F0-8A3B-0F4F058F4964}" type="pres">
      <dgm:prSet presAssocID="{46D49278-7F00-420C-BC7B-C5110D6F980F}" presName="parTransThree" presStyleCnt="0"/>
      <dgm:spPr/>
    </dgm:pt>
    <dgm:pt modelId="{D5E6FF87-A160-40E4-B736-87F680411190}" type="pres">
      <dgm:prSet presAssocID="{46D49278-7F00-420C-BC7B-C5110D6F980F}" presName="horzThree" presStyleCnt="0"/>
      <dgm:spPr/>
    </dgm:pt>
    <dgm:pt modelId="{91F5B3E8-7A73-4834-96D1-9F612114AABB}" type="pres">
      <dgm:prSet presAssocID="{9F2BCC6D-6042-42B6-8F22-90A72328A65B}" presName="vertFour" presStyleCnt="0">
        <dgm:presLayoutVars>
          <dgm:chPref val="3"/>
        </dgm:presLayoutVars>
      </dgm:prSet>
      <dgm:spPr/>
    </dgm:pt>
    <dgm:pt modelId="{9D8C9B62-5007-475E-8CA6-E849CEBDE6E2}" type="pres">
      <dgm:prSet presAssocID="{9F2BCC6D-6042-42B6-8F22-90A72328A65B}" presName="txFour" presStyleLbl="node4" presStyleIdx="0" presStyleCnt="1">
        <dgm:presLayoutVars>
          <dgm:chPref val="3"/>
        </dgm:presLayoutVars>
      </dgm:prSet>
      <dgm:spPr/>
    </dgm:pt>
    <dgm:pt modelId="{E63D2BE6-DBE9-4DB5-95F7-EDBD545B0064}" type="pres">
      <dgm:prSet presAssocID="{9F2BCC6D-6042-42B6-8F22-90A72328A65B}" presName="horzFour" presStyleCnt="0"/>
      <dgm:spPr/>
    </dgm:pt>
  </dgm:ptLst>
  <dgm:cxnLst>
    <dgm:cxn modelId="{A1CEE524-F8B5-4D76-B6AF-32C4F0D204BD}" srcId="{46D49278-7F00-420C-BC7B-C5110D6F980F}" destId="{9F2BCC6D-6042-42B6-8F22-90A72328A65B}" srcOrd="0" destOrd="0" parTransId="{776AC03C-CA92-4655-B5D4-A3CCCBAD6758}" sibTransId="{B0C030E7-1177-4C4A-BEC9-E8E415B6E48B}"/>
    <dgm:cxn modelId="{B6715427-1988-4D01-9EF2-CF87B47AD8C1}" type="presOf" srcId="{0AE2F037-2BCF-8D43-AA06-9B360310779E}" destId="{DDBAB1F1-C542-40DF-ABEC-1E16EE0E6892}" srcOrd="0" destOrd="0" presId="urn:microsoft.com/office/officeart/2005/8/layout/hierarchy4"/>
    <dgm:cxn modelId="{8F33B82F-60CF-4A57-BFEC-B7BFEFDA4C8C}" srcId="{0AE2F037-2BCF-8D43-AA06-9B360310779E}" destId="{734CF7FC-414D-4A84-B5D6-07BCFDD35866}" srcOrd="0" destOrd="0" parTransId="{3E6D0445-5D42-4993-8C5F-1C4AAEC43D71}" sibTransId="{3272AEB5-68F0-457D-A72B-2185926DF46E}"/>
    <dgm:cxn modelId="{4F4D3189-9A96-49F7-BE26-203A7BEAEF36}" srcId="{734CF7FC-414D-4A84-B5D6-07BCFDD35866}" destId="{46D49278-7F00-420C-BC7B-C5110D6F980F}" srcOrd="0" destOrd="0" parTransId="{CC1B6051-6394-4A33-B0D5-2E6E562DE8AD}" sibTransId="{7C02DCAC-4B46-43BC-9CCF-8336E086A724}"/>
    <dgm:cxn modelId="{EBC73DB8-F742-0F47-B27C-C33E38B98CD9}" srcId="{C96847C3-CFB8-A546-88EC-F9E0445FE1BE}" destId="{0AE2F037-2BCF-8D43-AA06-9B360310779E}" srcOrd="0" destOrd="0" parTransId="{1F17DE0C-A766-8340-8B54-AEFEDD903D70}" sibTransId="{33DE1A80-156E-6C4D-84F2-17A5EC55709B}"/>
    <dgm:cxn modelId="{077291BF-DE3B-4A4A-9E6A-96570D5603B2}" type="presOf" srcId="{734CF7FC-414D-4A84-B5D6-07BCFDD35866}" destId="{D12CC792-A0E3-4544-8459-083391F4AB37}" srcOrd="0" destOrd="0" presId="urn:microsoft.com/office/officeart/2005/8/layout/hierarchy4"/>
    <dgm:cxn modelId="{416167C2-8294-4677-904A-A6031B01BA18}" type="presOf" srcId="{C96847C3-CFB8-A546-88EC-F9E0445FE1BE}" destId="{5719DC7C-BC90-4AA0-8EEB-8090D81CC707}" srcOrd="0" destOrd="0" presId="urn:microsoft.com/office/officeart/2005/8/layout/hierarchy4"/>
    <dgm:cxn modelId="{13F5B9CA-2ADC-4ED3-80EA-0051EF6F4DB1}" type="presOf" srcId="{46D49278-7F00-420C-BC7B-C5110D6F980F}" destId="{E9EAC20F-9C13-454C-B04C-81BF079DF764}" srcOrd="0" destOrd="0" presId="urn:microsoft.com/office/officeart/2005/8/layout/hierarchy4"/>
    <dgm:cxn modelId="{EA95A1F7-28F2-4939-87FC-3DA164C55C2A}" type="presOf" srcId="{9F2BCC6D-6042-42B6-8F22-90A72328A65B}" destId="{9D8C9B62-5007-475E-8CA6-E849CEBDE6E2}" srcOrd="0" destOrd="0" presId="urn:microsoft.com/office/officeart/2005/8/layout/hierarchy4"/>
    <dgm:cxn modelId="{0F7A236A-0B27-4163-9A81-25992FE55FE4}" type="presParOf" srcId="{5719DC7C-BC90-4AA0-8EEB-8090D81CC707}" destId="{281F7077-FDB8-4A5B-8993-C42F3D86CF8C}" srcOrd="0" destOrd="0" presId="urn:microsoft.com/office/officeart/2005/8/layout/hierarchy4"/>
    <dgm:cxn modelId="{AE4CBD72-ABA5-4ED0-8088-6913F2079D7A}" type="presParOf" srcId="{281F7077-FDB8-4A5B-8993-C42F3D86CF8C}" destId="{DDBAB1F1-C542-40DF-ABEC-1E16EE0E6892}" srcOrd="0" destOrd="0" presId="urn:microsoft.com/office/officeart/2005/8/layout/hierarchy4"/>
    <dgm:cxn modelId="{991D749D-E314-43B1-9553-E84DF4F7EFC4}" type="presParOf" srcId="{281F7077-FDB8-4A5B-8993-C42F3D86CF8C}" destId="{5FF0AE71-DA46-4A1E-B63E-15411D585EC3}" srcOrd="1" destOrd="0" presId="urn:microsoft.com/office/officeart/2005/8/layout/hierarchy4"/>
    <dgm:cxn modelId="{DF5DCB45-E403-49B9-866A-855DE0B22FD0}" type="presParOf" srcId="{281F7077-FDB8-4A5B-8993-C42F3D86CF8C}" destId="{7FAB9513-C8B8-43FD-AEE8-83D263A67B04}" srcOrd="2" destOrd="0" presId="urn:microsoft.com/office/officeart/2005/8/layout/hierarchy4"/>
    <dgm:cxn modelId="{F1F2A3F7-8B4F-4A7D-874B-630E5EBE645A}" type="presParOf" srcId="{7FAB9513-C8B8-43FD-AEE8-83D263A67B04}" destId="{85E93F56-5684-4537-A24A-B2AFEB0E3202}" srcOrd="0" destOrd="0" presId="urn:microsoft.com/office/officeart/2005/8/layout/hierarchy4"/>
    <dgm:cxn modelId="{155E42AC-2902-4527-81D2-6FFD9BD21A88}" type="presParOf" srcId="{85E93F56-5684-4537-A24A-B2AFEB0E3202}" destId="{D12CC792-A0E3-4544-8459-083391F4AB37}" srcOrd="0" destOrd="0" presId="urn:microsoft.com/office/officeart/2005/8/layout/hierarchy4"/>
    <dgm:cxn modelId="{60ABAEBC-C222-42FF-AB7E-C9FEC716FBE6}" type="presParOf" srcId="{85E93F56-5684-4537-A24A-B2AFEB0E3202}" destId="{A38BB20B-0BE6-4081-BCE4-B566667DB03C}" srcOrd="1" destOrd="0" presId="urn:microsoft.com/office/officeart/2005/8/layout/hierarchy4"/>
    <dgm:cxn modelId="{820FDE59-3C9B-4D36-B6D0-470E1C8DDDB9}" type="presParOf" srcId="{85E93F56-5684-4537-A24A-B2AFEB0E3202}" destId="{9167FDBB-080D-4D5D-B976-E67D985EDE4D}" srcOrd="2" destOrd="0" presId="urn:microsoft.com/office/officeart/2005/8/layout/hierarchy4"/>
    <dgm:cxn modelId="{F4B8FCE2-3870-4966-A18C-048BAFEC8688}" type="presParOf" srcId="{9167FDBB-080D-4D5D-B976-E67D985EDE4D}" destId="{56A04F45-DFE4-4DAA-9B42-E61DAA60FFBA}" srcOrd="0" destOrd="0" presId="urn:microsoft.com/office/officeart/2005/8/layout/hierarchy4"/>
    <dgm:cxn modelId="{E4D61A13-D919-425E-91C6-C08160A54243}" type="presParOf" srcId="{56A04F45-DFE4-4DAA-9B42-E61DAA60FFBA}" destId="{E9EAC20F-9C13-454C-B04C-81BF079DF764}" srcOrd="0" destOrd="0" presId="urn:microsoft.com/office/officeart/2005/8/layout/hierarchy4"/>
    <dgm:cxn modelId="{1FA3F3E1-55E3-49DB-B7D8-EF977EE0928A}" type="presParOf" srcId="{56A04F45-DFE4-4DAA-9B42-E61DAA60FFBA}" destId="{CFFF14A2-7770-42F0-8A3B-0F4F058F4964}" srcOrd="1" destOrd="0" presId="urn:microsoft.com/office/officeart/2005/8/layout/hierarchy4"/>
    <dgm:cxn modelId="{80493C0C-5B0E-4B28-80C8-E88E20C56A97}" type="presParOf" srcId="{56A04F45-DFE4-4DAA-9B42-E61DAA60FFBA}" destId="{D5E6FF87-A160-40E4-B736-87F680411190}" srcOrd="2" destOrd="0" presId="urn:microsoft.com/office/officeart/2005/8/layout/hierarchy4"/>
    <dgm:cxn modelId="{5A6A4F2F-0774-4C0E-91DA-200B385BAF36}" type="presParOf" srcId="{D5E6FF87-A160-40E4-B736-87F680411190}" destId="{91F5B3E8-7A73-4834-96D1-9F612114AABB}" srcOrd="0" destOrd="0" presId="urn:microsoft.com/office/officeart/2005/8/layout/hierarchy4"/>
    <dgm:cxn modelId="{66017F62-41FB-4309-B825-AC4025B3983E}" type="presParOf" srcId="{91F5B3E8-7A73-4834-96D1-9F612114AABB}" destId="{9D8C9B62-5007-475E-8CA6-E849CEBDE6E2}" srcOrd="0" destOrd="0" presId="urn:microsoft.com/office/officeart/2005/8/layout/hierarchy4"/>
    <dgm:cxn modelId="{11DF1255-CEEF-4847-8AE7-641419E55BA4}" type="presParOf" srcId="{91F5B3E8-7A73-4834-96D1-9F612114AABB}" destId="{E63D2BE6-DBE9-4DB5-95F7-EDBD545B006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6847C3-CFB8-A546-88EC-F9E0445FE1BE}"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GB"/>
        </a:p>
      </dgm:t>
    </dgm:pt>
    <dgm:pt modelId="{0AE2F037-2BCF-8D43-AA06-9B360310779E}">
      <dgm:prSet custT="1"/>
      <dgm:spPr/>
      <dgm:t>
        <a:bodyPr/>
        <a:lstStyle/>
        <a:p>
          <a:pPr rtl="0"/>
          <a:r>
            <a:rPr lang="en-GB" sz="2400">
              <a:latin typeface="Gotham"/>
            </a:rPr>
            <a:t>Cholesterol                     </a:t>
          </a:r>
          <a:r>
            <a:rPr lang="en-GB" sz="2400" b="1">
              <a:latin typeface="Gotham"/>
            </a:rPr>
            <a:t>CHOL004</a:t>
          </a:r>
          <a:r>
            <a:rPr lang="en-GB" sz="2400">
              <a:latin typeface="Gotham"/>
            </a:rPr>
            <a:t> </a:t>
          </a:r>
          <a:endParaRPr lang="en-GB" sz="2400"/>
        </a:p>
      </dgm:t>
    </dgm:pt>
    <dgm:pt modelId="{1F17DE0C-A766-8340-8B54-AEFEDD903D70}" type="parTrans" cxnId="{EBC73DB8-F742-0F47-B27C-C33E38B98CD9}">
      <dgm:prSet/>
      <dgm:spPr/>
      <dgm:t>
        <a:bodyPr/>
        <a:lstStyle/>
        <a:p>
          <a:endParaRPr lang="en-GB" sz="2400"/>
        </a:p>
      </dgm:t>
    </dgm:pt>
    <dgm:pt modelId="{33DE1A80-156E-6C4D-84F2-17A5EC55709B}" type="sibTrans" cxnId="{EBC73DB8-F742-0F47-B27C-C33E38B98CD9}">
      <dgm:prSet/>
      <dgm:spPr/>
      <dgm:t>
        <a:bodyPr/>
        <a:lstStyle/>
        <a:p>
          <a:endParaRPr lang="en-GB" sz="2400"/>
        </a:p>
      </dgm:t>
    </dgm:pt>
    <dgm:pt modelId="{46D49278-7F00-420C-BC7B-C5110D6F980F}">
      <dgm:prSet custT="1"/>
      <dgm:spPr/>
      <dgm:t>
        <a:bodyPr/>
        <a:lstStyle/>
        <a:p>
          <a:r>
            <a:rPr lang="en-GB" sz="2400">
              <a:latin typeface="Gotham"/>
            </a:rPr>
            <a:t>UT</a:t>
          </a:r>
          <a:br>
            <a:rPr lang="en-GB" sz="2400"/>
          </a:br>
          <a:r>
            <a:rPr lang="en-GB" sz="2400"/>
            <a:t>35% </a:t>
          </a:r>
          <a:r>
            <a:rPr lang="en-GB" sz="18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a:t> 50%</a:t>
          </a:r>
        </a:p>
      </dgm:t>
    </dgm:pt>
    <dgm:pt modelId="{CC1B6051-6394-4A33-B0D5-2E6E562DE8AD}" type="parTrans" cxnId="{4F4D3189-9A96-49F7-BE26-203A7BEAEF36}">
      <dgm:prSet/>
      <dgm:spPr/>
      <dgm:t>
        <a:bodyPr/>
        <a:lstStyle/>
        <a:p>
          <a:endParaRPr lang="en-GB" sz="2400"/>
        </a:p>
      </dgm:t>
    </dgm:pt>
    <dgm:pt modelId="{7C02DCAC-4B46-43BC-9CCF-8336E086A724}" type="sibTrans" cxnId="{4F4D3189-9A96-49F7-BE26-203A7BEAEF36}">
      <dgm:prSet/>
      <dgm:spPr/>
      <dgm:t>
        <a:bodyPr/>
        <a:lstStyle/>
        <a:p>
          <a:endParaRPr lang="en-GB" sz="2400"/>
        </a:p>
      </dgm:t>
    </dgm:pt>
    <dgm:pt modelId="{9F2BCC6D-6042-42B6-8F22-90A72328A65B}">
      <dgm:prSet custT="1"/>
      <dgm:spPr>
        <a:solidFill>
          <a:schemeClr val="bg1"/>
        </a:solidFill>
        <a:ln>
          <a:solidFill>
            <a:schemeClr val="accent1"/>
          </a:solidFill>
        </a:ln>
      </dgm:spPr>
      <dgm:t>
        <a:bodyPr/>
        <a:lstStyle/>
        <a:p>
          <a:r>
            <a:rPr lang="en-GB" sz="2400">
              <a:solidFill>
                <a:schemeClr val="tx1"/>
              </a:solidFill>
            </a:rPr>
            <a:t>16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a:solidFill>
                <a:schemeClr val="tx1"/>
              </a:solidFill>
            </a:rPr>
            <a:t> 44</a:t>
          </a:r>
          <a:br>
            <a:rPr lang="en-GB" sz="2400">
              <a:solidFill>
                <a:schemeClr val="tx1"/>
              </a:solidFill>
            </a:rPr>
          </a:br>
          <a:r>
            <a:rPr lang="en-GB" sz="2400">
              <a:solidFill>
                <a:schemeClr val="tx1"/>
              </a:solidFill>
            </a:rPr>
            <a:t>points</a:t>
          </a:r>
        </a:p>
      </dgm:t>
    </dgm:pt>
    <dgm:pt modelId="{776AC03C-CA92-4655-B5D4-A3CCCBAD6758}" type="parTrans" cxnId="{A1CEE524-F8B5-4D76-B6AF-32C4F0D204BD}">
      <dgm:prSet/>
      <dgm:spPr/>
      <dgm:t>
        <a:bodyPr/>
        <a:lstStyle/>
        <a:p>
          <a:endParaRPr lang="en-GB" sz="2400"/>
        </a:p>
      </dgm:t>
    </dgm:pt>
    <dgm:pt modelId="{B0C030E7-1177-4C4A-BEC9-E8E415B6E48B}" type="sibTrans" cxnId="{A1CEE524-F8B5-4D76-B6AF-32C4F0D204BD}">
      <dgm:prSet/>
      <dgm:spPr/>
      <dgm:t>
        <a:bodyPr/>
        <a:lstStyle/>
        <a:p>
          <a:endParaRPr lang="en-GB" sz="2400"/>
        </a:p>
      </dgm:t>
    </dgm:pt>
    <dgm:pt modelId="{734CF7FC-414D-4A84-B5D6-07BCFDD35866}">
      <dgm:prSet phldr="0" custT="1"/>
      <dgm:spPr>
        <a:solidFill>
          <a:schemeClr val="bg1">
            <a:lumMod val="85000"/>
          </a:schemeClr>
        </a:solidFill>
      </dgm:spPr>
      <dgm:t>
        <a:bodyPr/>
        <a:lstStyle/>
        <a:p>
          <a:pPr rtl="0"/>
          <a:r>
            <a:rPr lang="en-GB" sz="2400">
              <a:solidFill>
                <a:schemeClr val="tx1"/>
              </a:solidFill>
              <a:latin typeface="Gotham"/>
            </a:rPr>
            <a:t>LDL ≤2.0 or non-HDL ≤2.6</a:t>
          </a:r>
          <a:endParaRPr lang="en-GB" sz="2400">
            <a:solidFill>
              <a:schemeClr val="tx1"/>
            </a:solidFill>
          </a:endParaRPr>
        </a:p>
      </dgm:t>
    </dgm:pt>
    <dgm:pt modelId="{3E6D0445-5D42-4993-8C5F-1C4AAEC43D71}" type="parTrans" cxnId="{8F33B82F-60CF-4A57-BFEC-B7BFEFDA4C8C}">
      <dgm:prSet/>
      <dgm:spPr/>
      <dgm:t>
        <a:bodyPr/>
        <a:lstStyle/>
        <a:p>
          <a:endParaRPr lang="en-GB" sz="2400"/>
        </a:p>
      </dgm:t>
    </dgm:pt>
    <dgm:pt modelId="{3272AEB5-68F0-457D-A72B-2185926DF46E}" type="sibTrans" cxnId="{8F33B82F-60CF-4A57-BFEC-B7BFEFDA4C8C}">
      <dgm:prSet/>
      <dgm:spPr/>
      <dgm:t>
        <a:bodyPr/>
        <a:lstStyle/>
        <a:p>
          <a:endParaRPr lang="en-GB" sz="2400"/>
        </a:p>
      </dgm:t>
    </dgm:pt>
    <dgm:pt modelId="{5719DC7C-BC90-4AA0-8EEB-8090D81CC707}" type="pres">
      <dgm:prSet presAssocID="{C96847C3-CFB8-A546-88EC-F9E0445FE1BE}" presName="Name0" presStyleCnt="0">
        <dgm:presLayoutVars>
          <dgm:chPref val="1"/>
          <dgm:dir/>
          <dgm:animOne val="branch"/>
          <dgm:animLvl val="lvl"/>
          <dgm:resizeHandles/>
        </dgm:presLayoutVars>
      </dgm:prSet>
      <dgm:spPr/>
    </dgm:pt>
    <dgm:pt modelId="{281F7077-FDB8-4A5B-8993-C42F3D86CF8C}" type="pres">
      <dgm:prSet presAssocID="{0AE2F037-2BCF-8D43-AA06-9B360310779E}" presName="vertOne" presStyleCnt="0"/>
      <dgm:spPr/>
    </dgm:pt>
    <dgm:pt modelId="{DDBAB1F1-C542-40DF-ABEC-1E16EE0E6892}" type="pres">
      <dgm:prSet presAssocID="{0AE2F037-2BCF-8D43-AA06-9B360310779E}" presName="txOne" presStyleLbl="node0" presStyleIdx="0" presStyleCnt="1">
        <dgm:presLayoutVars>
          <dgm:chPref val="3"/>
        </dgm:presLayoutVars>
      </dgm:prSet>
      <dgm:spPr/>
    </dgm:pt>
    <dgm:pt modelId="{5FF0AE71-DA46-4A1E-B63E-15411D585EC3}" type="pres">
      <dgm:prSet presAssocID="{0AE2F037-2BCF-8D43-AA06-9B360310779E}" presName="parTransOne" presStyleCnt="0"/>
      <dgm:spPr/>
    </dgm:pt>
    <dgm:pt modelId="{7FAB9513-C8B8-43FD-AEE8-83D263A67B04}" type="pres">
      <dgm:prSet presAssocID="{0AE2F037-2BCF-8D43-AA06-9B360310779E}" presName="horzOne" presStyleCnt="0"/>
      <dgm:spPr/>
    </dgm:pt>
    <dgm:pt modelId="{5E93C81F-F214-4B68-AA02-9ADB4B685D4C}" type="pres">
      <dgm:prSet presAssocID="{734CF7FC-414D-4A84-B5D6-07BCFDD35866}" presName="vertTwo" presStyleCnt="0"/>
      <dgm:spPr/>
    </dgm:pt>
    <dgm:pt modelId="{86FA7EFB-E36E-43BD-8484-679BDC65FFB9}" type="pres">
      <dgm:prSet presAssocID="{734CF7FC-414D-4A84-B5D6-07BCFDD35866}" presName="txTwo" presStyleLbl="node2" presStyleIdx="0" presStyleCnt="1">
        <dgm:presLayoutVars>
          <dgm:chPref val="3"/>
        </dgm:presLayoutVars>
      </dgm:prSet>
      <dgm:spPr/>
    </dgm:pt>
    <dgm:pt modelId="{76DCF328-3FE0-49BA-97EE-3CD5B6E5710A}" type="pres">
      <dgm:prSet presAssocID="{734CF7FC-414D-4A84-B5D6-07BCFDD35866}" presName="parTransTwo" presStyleCnt="0"/>
      <dgm:spPr/>
    </dgm:pt>
    <dgm:pt modelId="{5206606F-17CB-4DA9-BE6D-E1BA0C9C47EA}" type="pres">
      <dgm:prSet presAssocID="{734CF7FC-414D-4A84-B5D6-07BCFDD35866}" presName="horzTwo" presStyleCnt="0"/>
      <dgm:spPr/>
    </dgm:pt>
    <dgm:pt modelId="{4F45E0B4-A14F-4F05-8241-34BEB16E2A2C}" type="pres">
      <dgm:prSet presAssocID="{46D49278-7F00-420C-BC7B-C5110D6F980F}" presName="vertThree" presStyleCnt="0"/>
      <dgm:spPr/>
    </dgm:pt>
    <dgm:pt modelId="{50EC4BB5-C0B0-4F94-85E4-1446095DE576}" type="pres">
      <dgm:prSet presAssocID="{46D49278-7F00-420C-BC7B-C5110D6F980F}" presName="txThree" presStyleLbl="node3" presStyleIdx="0" presStyleCnt="1">
        <dgm:presLayoutVars>
          <dgm:chPref val="3"/>
        </dgm:presLayoutVars>
      </dgm:prSet>
      <dgm:spPr/>
    </dgm:pt>
    <dgm:pt modelId="{2CDC9F4F-DF7D-4BAF-8E6F-673A4DEE69C2}" type="pres">
      <dgm:prSet presAssocID="{46D49278-7F00-420C-BC7B-C5110D6F980F}" presName="parTransThree" presStyleCnt="0"/>
      <dgm:spPr/>
    </dgm:pt>
    <dgm:pt modelId="{75CFB5B8-40E4-4D02-A6F7-7D559B61D6B4}" type="pres">
      <dgm:prSet presAssocID="{46D49278-7F00-420C-BC7B-C5110D6F980F}" presName="horzThree" presStyleCnt="0"/>
      <dgm:spPr/>
    </dgm:pt>
    <dgm:pt modelId="{7EB876C0-F757-4FCE-93DD-7F43A2C0B212}" type="pres">
      <dgm:prSet presAssocID="{9F2BCC6D-6042-42B6-8F22-90A72328A65B}" presName="vertFour" presStyleCnt="0">
        <dgm:presLayoutVars>
          <dgm:chPref val="3"/>
        </dgm:presLayoutVars>
      </dgm:prSet>
      <dgm:spPr/>
    </dgm:pt>
    <dgm:pt modelId="{787CA56A-C549-4BA8-BF72-0331BA2C0513}" type="pres">
      <dgm:prSet presAssocID="{9F2BCC6D-6042-42B6-8F22-90A72328A65B}" presName="txFour" presStyleLbl="node4" presStyleIdx="0" presStyleCnt="1">
        <dgm:presLayoutVars>
          <dgm:chPref val="3"/>
        </dgm:presLayoutVars>
      </dgm:prSet>
      <dgm:spPr/>
    </dgm:pt>
    <dgm:pt modelId="{FB558832-922D-4FE8-AE05-5CB120DCA206}" type="pres">
      <dgm:prSet presAssocID="{9F2BCC6D-6042-42B6-8F22-90A72328A65B}" presName="horzFour" presStyleCnt="0"/>
      <dgm:spPr/>
    </dgm:pt>
  </dgm:ptLst>
  <dgm:cxnLst>
    <dgm:cxn modelId="{A1CEE524-F8B5-4D76-B6AF-32C4F0D204BD}" srcId="{46D49278-7F00-420C-BC7B-C5110D6F980F}" destId="{9F2BCC6D-6042-42B6-8F22-90A72328A65B}" srcOrd="0" destOrd="0" parTransId="{776AC03C-CA92-4655-B5D4-A3CCCBAD6758}" sibTransId="{B0C030E7-1177-4C4A-BEC9-E8E415B6E48B}"/>
    <dgm:cxn modelId="{8F33B82F-60CF-4A57-BFEC-B7BFEFDA4C8C}" srcId="{0AE2F037-2BCF-8D43-AA06-9B360310779E}" destId="{734CF7FC-414D-4A84-B5D6-07BCFDD35866}" srcOrd="0" destOrd="0" parTransId="{3E6D0445-5D42-4993-8C5F-1C4AAEC43D71}" sibTransId="{3272AEB5-68F0-457D-A72B-2185926DF46E}"/>
    <dgm:cxn modelId="{50DD6638-8AFC-46DC-AE5C-262D2199F04E}" type="presOf" srcId="{9F2BCC6D-6042-42B6-8F22-90A72328A65B}" destId="{787CA56A-C549-4BA8-BF72-0331BA2C0513}" srcOrd="0" destOrd="0" presId="urn:microsoft.com/office/officeart/2005/8/layout/hierarchy4"/>
    <dgm:cxn modelId="{166E5484-18CB-4C3B-A0B5-066E8F08C6FF}" type="presOf" srcId="{46D49278-7F00-420C-BC7B-C5110D6F980F}" destId="{50EC4BB5-C0B0-4F94-85E4-1446095DE576}" srcOrd="0" destOrd="0" presId="urn:microsoft.com/office/officeart/2005/8/layout/hierarchy4"/>
    <dgm:cxn modelId="{4F4D3189-9A96-49F7-BE26-203A7BEAEF36}" srcId="{734CF7FC-414D-4A84-B5D6-07BCFDD35866}" destId="{46D49278-7F00-420C-BC7B-C5110D6F980F}" srcOrd="0" destOrd="0" parTransId="{CC1B6051-6394-4A33-B0D5-2E6E562DE8AD}" sibTransId="{7C02DCAC-4B46-43BC-9CCF-8336E086A724}"/>
    <dgm:cxn modelId="{385137B6-75BB-4C5F-BFB0-3C3A8DF93DA2}" type="presOf" srcId="{0AE2F037-2BCF-8D43-AA06-9B360310779E}" destId="{DDBAB1F1-C542-40DF-ABEC-1E16EE0E6892}" srcOrd="0" destOrd="0" presId="urn:microsoft.com/office/officeart/2005/8/layout/hierarchy4"/>
    <dgm:cxn modelId="{EBC73DB8-F742-0F47-B27C-C33E38B98CD9}" srcId="{C96847C3-CFB8-A546-88EC-F9E0445FE1BE}" destId="{0AE2F037-2BCF-8D43-AA06-9B360310779E}" srcOrd="0" destOrd="0" parTransId="{1F17DE0C-A766-8340-8B54-AEFEDD903D70}" sibTransId="{33DE1A80-156E-6C4D-84F2-17A5EC55709B}"/>
    <dgm:cxn modelId="{416167C2-8294-4677-904A-A6031B01BA18}" type="presOf" srcId="{C96847C3-CFB8-A546-88EC-F9E0445FE1BE}" destId="{5719DC7C-BC90-4AA0-8EEB-8090D81CC707}" srcOrd="0" destOrd="0" presId="urn:microsoft.com/office/officeart/2005/8/layout/hierarchy4"/>
    <dgm:cxn modelId="{40F533F2-66C2-4354-90D8-27E9110AD4C7}" type="presOf" srcId="{734CF7FC-414D-4A84-B5D6-07BCFDD35866}" destId="{86FA7EFB-E36E-43BD-8484-679BDC65FFB9}" srcOrd="0" destOrd="0" presId="urn:microsoft.com/office/officeart/2005/8/layout/hierarchy4"/>
    <dgm:cxn modelId="{C00E688B-8BAF-499F-A1F1-1344B8E33207}" type="presParOf" srcId="{5719DC7C-BC90-4AA0-8EEB-8090D81CC707}" destId="{281F7077-FDB8-4A5B-8993-C42F3D86CF8C}" srcOrd="0" destOrd="0" presId="urn:microsoft.com/office/officeart/2005/8/layout/hierarchy4"/>
    <dgm:cxn modelId="{FAA8B0EA-7802-4A50-863C-6E7E6CDD3A45}" type="presParOf" srcId="{281F7077-FDB8-4A5B-8993-C42F3D86CF8C}" destId="{DDBAB1F1-C542-40DF-ABEC-1E16EE0E6892}" srcOrd="0" destOrd="0" presId="urn:microsoft.com/office/officeart/2005/8/layout/hierarchy4"/>
    <dgm:cxn modelId="{81D2F2E8-5BB3-49CD-8CC5-BEFCB2F2D9B5}" type="presParOf" srcId="{281F7077-FDB8-4A5B-8993-C42F3D86CF8C}" destId="{5FF0AE71-DA46-4A1E-B63E-15411D585EC3}" srcOrd="1" destOrd="0" presId="urn:microsoft.com/office/officeart/2005/8/layout/hierarchy4"/>
    <dgm:cxn modelId="{44B5B1D8-CCCA-4B26-BE34-47EEE3D70451}" type="presParOf" srcId="{281F7077-FDB8-4A5B-8993-C42F3D86CF8C}" destId="{7FAB9513-C8B8-43FD-AEE8-83D263A67B04}" srcOrd="2" destOrd="0" presId="urn:microsoft.com/office/officeart/2005/8/layout/hierarchy4"/>
    <dgm:cxn modelId="{5B25E0B7-5640-43C5-AD5C-0B6AD6496684}" type="presParOf" srcId="{7FAB9513-C8B8-43FD-AEE8-83D263A67B04}" destId="{5E93C81F-F214-4B68-AA02-9ADB4B685D4C}" srcOrd="0" destOrd="0" presId="urn:microsoft.com/office/officeart/2005/8/layout/hierarchy4"/>
    <dgm:cxn modelId="{35A1701E-D68A-4828-9774-A5EAF7CD8AAF}" type="presParOf" srcId="{5E93C81F-F214-4B68-AA02-9ADB4B685D4C}" destId="{86FA7EFB-E36E-43BD-8484-679BDC65FFB9}" srcOrd="0" destOrd="0" presId="urn:microsoft.com/office/officeart/2005/8/layout/hierarchy4"/>
    <dgm:cxn modelId="{B71E5E5E-7C02-4C4D-861E-A91F40EFBCB7}" type="presParOf" srcId="{5E93C81F-F214-4B68-AA02-9ADB4B685D4C}" destId="{76DCF328-3FE0-49BA-97EE-3CD5B6E5710A}" srcOrd="1" destOrd="0" presId="urn:microsoft.com/office/officeart/2005/8/layout/hierarchy4"/>
    <dgm:cxn modelId="{C62FDF33-B0BE-40B9-9303-579A665A7DB8}" type="presParOf" srcId="{5E93C81F-F214-4B68-AA02-9ADB4B685D4C}" destId="{5206606F-17CB-4DA9-BE6D-E1BA0C9C47EA}" srcOrd="2" destOrd="0" presId="urn:microsoft.com/office/officeart/2005/8/layout/hierarchy4"/>
    <dgm:cxn modelId="{ABB0F578-2F46-43C1-A2CB-26789AA0E6DB}" type="presParOf" srcId="{5206606F-17CB-4DA9-BE6D-E1BA0C9C47EA}" destId="{4F45E0B4-A14F-4F05-8241-34BEB16E2A2C}" srcOrd="0" destOrd="0" presId="urn:microsoft.com/office/officeart/2005/8/layout/hierarchy4"/>
    <dgm:cxn modelId="{098ABF46-9601-4AD5-B7D5-19ECEC420FE0}" type="presParOf" srcId="{4F45E0B4-A14F-4F05-8241-34BEB16E2A2C}" destId="{50EC4BB5-C0B0-4F94-85E4-1446095DE576}" srcOrd="0" destOrd="0" presId="urn:microsoft.com/office/officeart/2005/8/layout/hierarchy4"/>
    <dgm:cxn modelId="{104CB4DD-DBB5-41A7-BE3D-88D3C96E11DA}" type="presParOf" srcId="{4F45E0B4-A14F-4F05-8241-34BEB16E2A2C}" destId="{2CDC9F4F-DF7D-4BAF-8E6F-673A4DEE69C2}" srcOrd="1" destOrd="0" presId="urn:microsoft.com/office/officeart/2005/8/layout/hierarchy4"/>
    <dgm:cxn modelId="{13790BB8-CE5B-4BFD-BAB8-8E137D04CD76}" type="presParOf" srcId="{4F45E0B4-A14F-4F05-8241-34BEB16E2A2C}" destId="{75CFB5B8-40E4-4D02-A6F7-7D559B61D6B4}" srcOrd="2" destOrd="0" presId="urn:microsoft.com/office/officeart/2005/8/layout/hierarchy4"/>
    <dgm:cxn modelId="{B6660AA5-8B2A-4411-A94A-D46548600FB0}" type="presParOf" srcId="{75CFB5B8-40E4-4D02-A6F7-7D559B61D6B4}" destId="{7EB876C0-F757-4FCE-93DD-7F43A2C0B212}" srcOrd="0" destOrd="0" presId="urn:microsoft.com/office/officeart/2005/8/layout/hierarchy4"/>
    <dgm:cxn modelId="{307E6A4A-2985-4F76-9055-2206E5254E95}" type="presParOf" srcId="{7EB876C0-F757-4FCE-93DD-7F43A2C0B212}" destId="{787CA56A-C549-4BA8-BF72-0331BA2C0513}" srcOrd="0" destOrd="0" presId="urn:microsoft.com/office/officeart/2005/8/layout/hierarchy4"/>
    <dgm:cxn modelId="{7BC379C3-55D8-45E9-91E1-41FAEFD1FB44}" type="presParOf" srcId="{7EB876C0-F757-4FCE-93DD-7F43A2C0B212}" destId="{FB558832-922D-4FE8-AE05-5CB120DCA20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96847C3-CFB8-A546-88EC-F9E0445FE1BE}"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GB"/>
        </a:p>
      </dgm:t>
    </dgm:pt>
    <dgm:pt modelId="{0AE2F037-2BCF-8D43-AA06-9B360310779E}">
      <dgm:prSet/>
      <dgm:spPr/>
      <dgm:t>
        <a:bodyPr/>
        <a:lstStyle/>
        <a:p>
          <a:r>
            <a:rPr lang="en-GB" b="1"/>
            <a:t>Hypertension</a:t>
          </a:r>
        </a:p>
      </dgm:t>
    </dgm:pt>
    <dgm:pt modelId="{1F17DE0C-A766-8340-8B54-AEFEDD903D70}" type="parTrans" cxnId="{EBC73DB8-F742-0F47-B27C-C33E38B98CD9}">
      <dgm:prSet/>
      <dgm:spPr/>
      <dgm:t>
        <a:bodyPr/>
        <a:lstStyle/>
        <a:p>
          <a:endParaRPr lang="en-GB"/>
        </a:p>
      </dgm:t>
    </dgm:pt>
    <dgm:pt modelId="{33DE1A80-156E-6C4D-84F2-17A5EC55709B}" type="sibTrans" cxnId="{EBC73DB8-F742-0F47-B27C-C33E38B98CD9}">
      <dgm:prSet/>
      <dgm:spPr/>
      <dgm:t>
        <a:bodyPr/>
        <a:lstStyle/>
        <a:p>
          <a:endParaRPr lang="en-GB"/>
        </a:p>
      </dgm:t>
    </dgm:pt>
    <dgm:pt modelId="{95645198-6264-044D-8B4A-DDC16297FC7B}">
      <dgm:prSet custT="1"/>
      <dgm:spPr>
        <a:solidFill>
          <a:schemeClr val="bg1">
            <a:lumMod val="85000"/>
          </a:schemeClr>
        </a:solidFill>
      </dgm:spPr>
      <dgm:t>
        <a:bodyPr/>
        <a:lstStyle/>
        <a:p>
          <a:pPr rtl="0">
            <a:buFontTx/>
            <a:buNone/>
          </a:pPr>
          <a:r>
            <a:rPr lang="en-GB" sz="2000" b="1">
              <a:solidFill>
                <a:schemeClr val="bg2">
                  <a:lumMod val="10000"/>
                </a:schemeClr>
              </a:solidFill>
              <a:latin typeface="Gotham"/>
            </a:rPr>
            <a:t>HYP008</a:t>
          </a:r>
          <a:br>
            <a:rPr lang="en-GB" sz="2000" b="1">
              <a:solidFill>
                <a:schemeClr val="bg2">
                  <a:lumMod val="10000"/>
                </a:schemeClr>
              </a:solidFill>
              <a:latin typeface="Gotham"/>
            </a:rPr>
          </a:br>
          <a:r>
            <a:rPr lang="en-GB" sz="2000">
              <a:solidFill>
                <a:schemeClr val="bg2">
                  <a:lumMod val="10000"/>
                </a:schemeClr>
              </a:solidFill>
            </a:rPr>
            <a:t>&lt; 80</a:t>
          </a:r>
        </a:p>
      </dgm:t>
    </dgm:pt>
    <dgm:pt modelId="{EA30F138-E707-E446-8389-2D83D3D6429D}" type="parTrans" cxnId="{AE32D28E-2067-D940-8833-2ABABBC283B5}">
      <dgm:prSet/>
      <dgm:spPr/>
      <dgm:t>
        <a:bodyPr/>
        <a:lstStyle/>
        <a:p>
          <a:endParaRPr lang="en-GB"/>
        </a:p>
      </dgm:t>
    </dgm:pt>
    <dgm:pt modelId="{2B81872D-D06E-BC47-997D-D242B7ED8FBF}" type="sibTrans" cxnId="{AE32D28E-2067-D940-8833-2ABABBC283B5}">
      <dgm:prSet/>
      <dgm:spPr/>
      <dgm:t>
        <a:bodyPr/>
        <a:lstStyle/>
        <a:p>
          <a:endParaRPr lang="en-GB"/>
        </a:p>
      </dgm:t>
    </dgm:pt>
    <dgm:pt modelId="{0C7139EC-C7EC-644E-82DD-EB6A51A71E52}">
      <dgm:prSet custT="1"/>
      <dgm:spPr/>
      <dgm:t>
        <a:bodyPr/>
        <a:lstStyle/>
        <a:p>
          <a:pPr>
            <a:spcAft>
              <a:spcPts val="0"/>
            </a:spcAft>
          </a:pPr>
          <a:r>
            <a:rPr lang="en-GB" sz="2000"/>
            <a:t>UT</a:t>
          </a:r>
        </a:p>
        <a:p>
          <a:pPr>
            <a:spcAft>
              <a:spcPts val="0"/>
            </a:spcAft>
          </a:pPr>
          <a:r>
            <a:rPr lang="en-GB" sz="2000"/>
            <a:t>77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85%</a:t>
          </a:r>
        </a:p>
      </dgm:t>
    </dgm:pt>
    <dgm:pt modelId="{05B9B293-9121-4D43-9533-A8EDF3D270FE}" type="parTrans" cxnId="{47052656-274B-7B43-A566-03B48EE79157}">
      <dgm:prSet/>
      <dgm:spPr/>
      <dgm:t>
        <a:bodyPr/>
        <a:lstStyle/>
        <a:p>
          <a:endParaRPr lang="en-GB"/>
        </a:p>
      </dgm:t>
    </dgm:pt>
    <dgm:pt modelId="{8A99385A-B4F8-BC4B-B5A8-A46F22F6893D}" type="sibTrans" cxnId="{47052656-274B-7B43-A566-03B48EE79157}">
      <dgm:prSet/>
      <dgm:spPr/>
      <dgm:t>
        <a:bodyPr/>
        <a:lstStyle/>
        <a:p>
          <a:endParaRPr lang="en-GB"/>
        </a:p>
      </dgm:t>
    </dgm:pt>
    <dgm:pt modelId="{8A15296D-2E7D-BC4F-B992-75765BBD19DD}">
      <dgm:prSet custT="1"/>
      <dgm:spPr>
        <a:solidFill>
          <a:schemeClr val="bg1"/>
        </a:solidFill>
        <a:ln>
          <a:solidFill>
            <a:schemeClr val="accent1"/>
          </a:solidFill>
        </a:ln>
      </dgm:spPr>
      <dgm:t>
        <a:bodyPr/>
        <a:lstStyle/>
        <a:p>
          <a:r>
            <a:rPr lang="en-GB" sz="2200">
              <a:solidFill>
                <a:sysClr val="windowText" lastClr="000000"/>
              </a:solidFill>
            </a:rPr>
            <a:t>14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38</a:t>
          </a:r>
          <a:br>
            <a:rPr lang="en-GB" sz="2200">
              <a:solidFill>
                <a:sysClr val="windowText" lastClr="000000"/>
              </a:solidFill>
            </a:rPr>
          </a:br>
          <a:r>
            <a:rPr lang="en-GB" sz="2200">
              <a:solidFill>
                <a:sysClr val="windowText" lastClr="000000"/>
              </a:solidFill>
            </a:rPr>
            <a:t>points</a:t>
          </a:r>
        </a:p>
      </dgm:t>
    </dgm:pt>
    <dgm:pt modelId="{59B0C7FD-390F-8746-9343-886DDE7458D6}" type="parTrans" cxnId="{908F06FB-5EBA-2245-9209-6FC635EAAFC7}">
      <dgm:prSet/>
      <dgm:spPr/>
      <dgm:t>
        <a:bodyPr/>
        <a:lstStyle/>
        <a:p>
          <a:endParaRPr lang="en-GB"/>
        </a:p>
      </dgm:t>
    </dgm:pt>
    <dgm:pt modelId="{21CB2DEC-82BD-484F-AFAB-D05F40CF1B37}" type="sibTrans" cxnId="{908F06FB-5EBA-2245-9209-6FC635EAAFC7}">
      <dgm:prSet/>
      <dgm:spPr/>
      <dgm:t>
        <a:bodyPr/>
        <a:lstStyle/>
        <a:p>
          <a:endParaRPr lang="en-GB"/>
        </a:p>
      </dgm:t>
    </dgm:pt>
    <dgm:pt modelId="{F28613D2-A153-BD42-A144-78D4303E2C1D}">
      <dgm:prSet custT="1"/>
      <dgm:spPr>
        <a:solidFill>
          <a:schemeClr val="bg1">
            <a:lumMod val="85000"/>
          </a:schemeClr>
        </a:solidFill>
      </dgm:spPr>
      <dgm:t>
        <a:bodyPr/>
        <a:lstStyle/>
        <a:p>
          <a:pPr rtl="0">
            <a:buFontTx/>
            <a:buNone/>
          </a:pPr>
          <a:r>
            <a:rPr lang="en-GB" sz="2000" b="1" baseline="0">
              <a:solidFill>
                <a:schemeClr val="tx1">
                  <a:lumMod val="50000"/>
                </a:schemeClr>
              </a:solidFill>
              <a:latin typeface="Gotham"/>
            </a:rPr>
            <a:t>HYP009</a:t>
          </a:r>
          <a:br>
            <a:rPr lang="en-GB" sz="2000" b="1" baseline="0">
              <a:solidFill>
                <a:schemeClr val="tx1">
                  <a:lumMod val="50000"/>
                </a:schemeClr>
              </a:solidFill>
              <a:latin typeface="Gotham"/>
            </a:rPr>
          </a:br>
          <a:r>
            <a:rPr lang="en-GB" sz="2000" baseline="0">
              <a:solidFill>
                <a:schemeClr val="tx1">
                  <a:lumMod val="50000"/>
                </a:schemeClr>
              </a:solidFill>
            </a:rPr>
            <a:t>≥ 80</a:t>
          </a:r>
        </a:p>
      </dgm:t>
    </dgm:pt>
    <dgm:pt modelId="{CC2339DE-EF48-9742-A371-B44971796307}" type="parTrans" cxnId="{FAB45F63-2778-EC41-AE6F-CB00EEFF7BA4}">
      <dgm:prSet/>
      <dgm:spPr/>
      <dgm:t>
        <a:bodyPr/>
        <a:lstStyle/>
        <a:p>
          <a:endParaRPr lang="en-GB"/>
        </a:p>
      </dgm:t>
    </dgm:pt>
    <dgm:pt modelId="{251ECDA8-F4D6-6244-884B-BAAF8CB1AF08}" type="sibTrans" cxnId="{FAB45F63-2778-EC41-AE6F-CB00EEFF7BA4}">
      <dgm:prSet/>
      <dgm:spPr/>
      <dgm:t>
        <a:bodyPr/>
        <a:lstStyle/>
        <a:p>
          <a:endParaRPr lang="en-GB"/>
        </a:p>
      </dgm:t>
    </dgm:pt>
    <dgm:pt modelId="{E13E1909-3E33-B14F-9DA3-6A75036C3903}">
      <dgm:prSet custT="1"/>
      <dgm:spPr/>
      <dgm:t>
        <a:bodyPr/>
        <a:lstStyle/>
        <a:p>
          <a:r>
            <a:rPr lang="en-GB" sz="2000"/>
            <a:t>UT</a:t>
          </a:r>
          <a:br>
            <a:rPr lang="en-GB" sz="2000"/>
          </a:br>
          <a:r>
            <a:rPr lang="en-GB" sz="2000"/>
            <a:t>80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85%</a:t>
          </a:r>
        </a:p>
      </dgm:t>
    </dgm:pt>
    <dgm:pt modelId="{DE2E3105-A4F9-B04A-813E-47965E5A5984}" type="parTrans" cxnId="{4BBA76B0-6452-ED4C-A722-5D7599AD2222}">
      <dgm:prSet/>
      <dgm:spPr/>
      <dgm:t>
        <a:bodyPr/>
        <a:lstStyle/>
        <a:p>
          <a:endParaRPr lang="en-GB"/>
        </a:p>
      </dgm:t>
    </dgm:pt>
    <dgm:pt modelId="{7F51B6AD-6CBF-744D-9538-68B5D048117F}" type="sibTrans" cxnId="{4BBA76B0-6452-ED4C-A722-5D7599AD2222}">
      <dgm:prSet/>
      <dgm:spPr/>
      <dgm:t>
        <a:bodyPr/>
        <a:lstStyle/>
        <a:p>
          <a:endParaRPr lang="en-GB"/>
        </a:p>
      </dgm:t>
    </dgm:pt>
    <dgm:pt modelId="{EE4AEAC3-E205-B24A-9C37-EE65DA8F138F}">
      <dgm:prSet custT="1"/>
      <dgm:spPr>
        <a:solidFill>
          <a:schemeClr val="bg1"/>
        </a:solidFill>
        <a:ln>
          <a:solidFill>
            <a:schemeClr val="accent1"/>
          </a:solidFill>
        </a:ln>
      </dgm:spPr>
      <dgm:t>
        <a:bodyPr/>
        <a:lstStyle/>
        <a:p>
          <a:pPr rtl="0"/>
          <a:r>
            <a:rPr lang="en-GB" sz="2200">
              <a:solidFill>
                <a:sysClr val="windowText" lastClr="000000"/>
              </a:solidFill>
            </a:rPr>
            <a:t>5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14</a:t>
          </a:r>
          <a:br>
            <a:rPr lang="en-GB" sz="2200">
              <a:solidFill>
                <a:sysClr val="windowText" lastClr="000000"/>
              </a:solidFill>
            </a:rPr>
          </a:br>
          <a:r>
            <a:rPr lang="en-GB" sz="2200">
              <a:solidFill>
                <a:sysClr val="windowText" lastClr="000000"/>
              </a:solidFill>
            </a:rPr>
            <a:t>points</a:t>
          </a:r>
        </a:p>
      </dgm:t>
    </dgm:pt>
    <dgm:pt modelId="{23FEC762-7489-874A-964B-B9D23818F959}" type="parTrans" cxnId="{4E287EB5-DFD5-F44C-B39C-5F3B784A8663}">
      <dgm:prSet/>
      <dgm:spPr/>
      <dgm:t>
        <a:bodyPr/>
        <a:lstStyle/>
        <a:p>
          <a:endParaRPr lang="en-GB"/>
        </a:p>
      </dgm:t>
    </dgm:pt>
    <dgm:pt modelId="{E71E9098-A975-7642-AA10-E8E4004E5604}" type="sibTrans" cxnId="{4E287EB5-DFD5-F44C-B39C-5F3B784A8663}">
      <dgm:prSet/>
      <dgm:spPr/>
      <dgm:t>
        <a:bodyPr/>
        <a:lstStyle/>
        <a:p>
          <a:endParaRPr lang="en-GB"/>
        </a:p>
      </dgm:t>
    </dgm:pt>
    <dgm:pt modelId="{2066F63A-D749-504A-A66A-BCEDC6F019A4}">
      <dgm:prSet/>
      <dgm:spPr/>
      <dgm:t>
        <a:bodyPr/>
        <a:lstStyle/>
        <a:p>
          <a:r>
            <a:rPr lang="en-GB" b="1"/>
            <a:t>STIA</a:t>
          </a:r>
        </a:p>
      </dgm:t>
    </dgm:pt>
    <dgm:pt modelId="{46F34BFB-CBAB-E44D-9B75-8DF50B7FA465}" type="parTrans" cxnId="{376EC395-CDCA-9D48-80FC-CF63A8B228DC}">
      <dgm:prSet/>
      <dgm:spPr/>
      <dgm:t>
        <a:bodyPr/>
        <a:lstStyle/>
        <a:p>
          <a:endParaRPr lang="en-GB"/>
        </a:p>
      </dgm:t>
    </dgm:pt>
    <dgm:pt modelId="{66CEEF60-F568-CD48-9AAB-3A1ABE47DC5C}" type="sibTrans" cxnId="{376EC395-CDCA-9D48-80FC-CF63A8B228DC}">
      <dgm:prSet/>
      <dgm:spPr/>
      <dgm:t>
        <a:bodyPr/>
        <a:lstStyle/>
        <a:p>
          <a:endParaRPr lang="en-GB"/>
        </a:p>
      </dgm:t>
    </dgm:pt>
    <dgm:pt modelId="{6D6E3D9E-CA04-BB4E-88C7-BE930720F57E}">
      <dgm:prSet custT="1"/>
      <dgm:spPr>
        <a:solidFill>
          <a:schemeClr val="bg1">
            <a:lumMod val="85000"/>
          </a:schemeClr>
        </a:solidFill>
      </dgm:spPr>
      <dgm:t>
        <a:bodyPr/>
        <a:lstStyle/>
        <a:p>
          <a:pPr rtl="0">
            <a:buFontTx/>
            <a:buNone/>
          </a:pPr>
          <a:r>
            <a:rPr lang="en-GB" sz="2000" b="1" baseline="0">
              <a:solidFill>
                <a:schemeClr val="tx1">
                  <a:lumMod val="50000"/>
                </a:schemeClr>
              </a:solidFill>
              <a:latin typeface="Gotham"/>
            </a:rPr>
            <a:t>STIA014</a:t>
          </a:r>
          <a:br>
            <a:rPr lang="en-GB" sz="2000" b="1" baseline="0">
              <a:solidFill>
                <a:schemeClr val="tx1">
                  <a:lumMod val="50000"/>
                </a:schemeClr>
              </a:solidFill>
              <a:latin typeface="Gotham"/>
            </a:rPr>
          </a:br>
          <a:r>
            <a:rPr lang="en-GB" sz="2000" baseline="0">
              <a:solidFill>
                <a:schemeClr val="tx1">
                  <a:lumMod val="50000"/>
                </a:schemeClr>
              </a:solidFill>
            </a:rPr>
            <a:t>&lt; 80</a:t>
          </a:r>
        </a:p>
      </dgm:t>
    </dgm:pt>
    <dgm:pt modelId="{29B304F2-207B-4E48-B56F-450D31CDFA00}" type="parTrans" cxnId="{28483C3E-D58F-4640-AE0D-82B54CB6C910}">
      <dgm:prSet/>
      <dgm:spPr/>
      <dgm:t>
        <a:bodyPr/>
        <a:lstStyle/>
        <a:p>
          <a:endParaRPr lang="en-GB"/>
        </a:p>
      </dgm:t>
    </dgm:pt>
    <dgm:pt modelId="{9FC6F6E6-409E-DB49-B032-7EB39E0BD1D5}" type="sibTrans" cxnId="{28483C3E-D58F-4640-AE0D-82B54CB6C910}">
      <dgm:prSet/>
      <dgm:spPr/>
      <dgm:t>
        <a:bodyPr/>
        <a:lstStyle/>
        <a:p>
          <a:endParaRPr lang="en-GB"/>
        </a:p>
      </dgm:t>
    </dgm:pt>
    <dgm:pt modelId="{E5E58EEE-7455-1E41-B539-C5F1CC5FF695}">
      <dgm:prSet custT="1"/>
      <dgm:spPr/>
      <dgm:t>
        <a:bodyPr/>
        <a:lstStyle/>
        <a:p>
          <a:r>
            <a:rPr lang="en-GB" sz="2000"/>
            <a:t>UT</a:t>
          </a:r>
          <a:br>
            <a:rPr lang="en-GB" sz="2000"/>
          </a:br>
          <a:r>
            <a:rPr lang="en-GB" sz="2000"/>
            <a:t>73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90%</a:t>
          </a:r>
        </a:p>
      </dgm:t>
    </dgm:pt>
    <dgm:pt modelId="{7321729A-5D01-CF4D-9129-F1E1B12CBB32}" type="parTrans" cxnId="{04F2C076-C9D0-D948-B4DD-21579762BD09}">
      <dgm:prSet/>
      <dgm:spPr/>
      <dgm:t>
        <a:bodyPr/>
        <a:lstStyle/>
        <a:p>
          <a:endParaRPr lang="en-GB"/>
        </a:p>
      </dgm:t>
    </dgm:pt>
    <dgm:pt modelId="{A4116BE1-B280-9D46-91B0-8F1816988EDE}" type="sibTrans" cxnId="{04F2C076-C9D0-D948-B4DD-21579762BD09}">
      <dgm:prSet/>
      <dgm:spPr/>
      <dgm:t>
        <a:bodyPr/>
        <a:lstStyle/>
        <a:p>
          <a:endParaRPr lang="en-GB"/>
        </a:p>
      </dgm:t>
    </dgm:pt>
    <dgm:pt modelId="{98FB69B5-5211-6948-9AFA-EAF3E7B10A09}">
      <dgm:prSet custT="1"/>
      <dgm:spPr>
        <a:solidFill>
          <a:schemeClr val="bg1"/>
        </a:solidFill>
        <a:ln>
          <a:solidFill>
            <a:schemeClr val="accent1"/>
          </a:solidFill>
        </a:ln>
      </dgm:spPr>
      <dgm:t>
        <a:bodyPr/>
        <a:lstStyle/>
        <a:p>
          <a:pPr rtl="0"/>
          <a:r>
            <a:rPr lang="en-GB" sz="2200">
              <a:solidFill>
                <a:sysClr val="windowText" lastClr="000000"/>
              </a:solidFill>
            </a:rPr>
            <a:t>3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8</a:t>
          </a:r>
          <a:br>
            <a:rPr lang="en-GB" sz="2200">
              <a:solidFill>
                <a:sysClr val="windowText" lastClr="000000"/>
              </a:solidFill>
            </a:rPr>
          </a:br>
          <a:r>
            <a:rPr lang="en-GB" sz="2200">
              <a:solidFill>
                <a:sysClr val="windowText" lastClr="000000"/>
              </a:solidFill>
            </a:rPr>
            <a:t>points</a:t>
          </a:r>
        </a:p>
      </dgm:t>
    </dgm:pt>
    <dgm:pt modelId="{CD0ED744-892D-9149-80D9-DD6B6CA4C1F0}" type="parTrans" cxnId="{E7BB676C-9817-CC42-8136-ACE71955EA84}">
      <dgm:prSet/>
      <dgm:spPr/>
      <dgm:t>
        <a:bodyPr/>
        <a:lstStyle/>
        <a:p>
          <a:endParaRPr lang="en-GB"/>
        </a:p>
      </dgm:t>
    </dgm:pt>
    <dgm:pt modelId="{C6E5E0E2-36F4-514B-91B3-D94E4C60C6AF}" type="sibTrans" cxnId="{E7BB676C-9817-CC42-8136-ACE71955EA84}">
      <dgm:prSet/>
      <dgm:spPr/>
      <dgm:t>
        <a:bodyPr/>
        <a:lstStyle/>
        <a:p>
          <a:endParaRPr lang="en-GB"/>
        </a:p>
      </dgm:t>
    </dgm:pt>
    <dgm:pt modelId="{A03AA042-3D80-184F-8B57-723CEB6D5E7D}">
      <dgm:prSet custT="1"/>
      <dgm:spPr/>
      <dgm:t>
        <a:bodyPr/>
        <a:lstStyle/>
        <a:p>
          <a:r>
            <a:rPr lang="en-GB" sz="2000"/>
            <a:t>UT</a:t>
          </a:r>
          <a:br>
            <a:rPr lang="en-GB" sz="2000"/>
          </a:br>
          <a:r>
            <a:rPr lang="en-GB" sz="2000"/>
            <a:t>86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90%</a:t>
          </a:r>
        </a:p>
      </dgm:t>
    </dgm:pt>
    <dgm:pt modelId="{6241BEFB-9F30-1045-9A85-53261104CD0D}" type="parTrans" cxnId="{790F0187-EDB0-E647-A8EF-50AFB4AF16BB}">
      <dgm:prSet/>
      <dgm:spPr/>
      <dgm:t>
        <a:bodyPr/>
        <a:lstStyle/>
        <a:p>
          <a:endParaRPr lang="en-GB"/>
        </a:p>
      </dgm:t>
    </dgm:pt>
    <dgm:pt modelId="{46648F6F-4C2D-6E46-A447-5DCD751E9CA6}" type="sibTrans" cxnId="{790F0187-EDB0-E647-A8EF-50AFB4AF16BB}">
      <dgm:prSet/>
      <dgm:spPr/>
      <dgm:t>
        <a:bodyPr/>
        <a:lstStyle/>
        <a:p>
          <a:endParaRPr lang="en-GB"/>
        </a:p>
      </dgm:t>
    </dgm:pt>
    <dgm:pt modelId="{FEC5601E-ADE4-8F4D-A3A7-2CCE534D9530}">
      <dgm:prSet custT="1"/>
      <dgm:spPr>
        <a:solidFill>
          <a:schemeClr val="bg1"/>
        </a:solidFill>
        <a:ln>
          <a:solidFill>
            <a:schemeClr val="accent1"/>
          </a:solidFill>
        </a:ln>
      </dgm:spPr>
      <dgm:t>
        <a:bodyPr/>
        <a:lstStyle/>
        <a:p>
          <a:pPr rtl="0"/>
          <a:r>
            <a:rPr lang="en-GB" sz="2200">
              <a:solidFill>
                <a:sysClr val="windowText" lastClr="000000"/>
              </a:solidFill>
            </a:rPr>
            <a:t>2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6</a:t>
          </a:r>
          <a:br>
            <a:rPr lang="en-GB" sz="2200">
              <a:solidFill>
                <a:sysClr val="windowText" lastClr="000000"/>
              </a:solidFill>
            </a:rPr>
          </a:br>
          <a:r>
            <a:rPr lang="en-GB" sz="2200">
              <a:solidFill>
                <a:sysClr val="windowText" lastClr="000000"/>
              </a:solidFill>
            </a:rPr>
            <a:t>points</a:t>
          </a:r>
        </a:p>
      </dgm:t>
    </dgm:pt>
    <dgm:pt modelId="{AECFB445-56A1-2446-A0A7-771FDC016C1A}" type="parTrans" cxnId="{25703920-A1EA-EE4C-96E1-188F6F5FC678}">
      <dgm:prSet/>
      <dgm:spPr/>
      <dgm:t>
        <a:bodyPr/>
        <a:lstStyle/>
        <a:p>
          <a:endParaRPr lang="en-GB"/>
        </a:p>
      </dgm:t>
    </dgm:pt>
    <dgm:pt modelId="{5D74164B-C8D0-CB40-AEF5-D2E09AAC5F76}" type="sibTrans" cxnId="{25703920-A1EA-EE4C-96E1-188F6F5FC678}">
      <dgm:prSet/>
      <dgm:spPr/>
      <dgm:t>
        <a:bodyPr/>
        <a:lstStyle/>
        <a:p>
          <a:endParaRPr lang="en-GB"/>
        </a:p>
      </dgm:t>
    </dgm:pt>
    <dgm:pt modelId="{93C41651-10BA-754A-A517-4A8B1589F1E0}">
      <dgm:prSet/>
      <dgm:spPr/>
      <dgm:t>
        <a:bodyPr/>
        <a:lstStyle/>
        <a:p>
          <a:r>
            <a:rPr lang="en-GB" b="1"/>
            <a:t>CHD</a:t>
          </a:r>
        </a:p>
      </dgm:t>
    </dgm:pt>
    <dgm:pt modelId="{C69F744C-C0F2-2044-86CD-8837ACB7884F}" type="parTrans" cxnId="{2E173CFC-A1DA-DE45-8DDD-8822CD7998A8}">
      <dgm:prSet/>
      <dgm:spPr/>
      <dgm:t>
        <a:bodyPr/>
        <a:lstStyle/>
        <a:p>
          <a:endParaRPr lang="en-GB"/>
        </a:p>
      </dgm:t>
    </dgm:pt>
    <dgm:pt modelId="{2896E09A-25C7-DD42-883E-621CEC627626}" type="sibTrans" cxnId="{2E173CFC-A1DA-DE45-8DDD-8822CD7998A8}">
      <dgm:prSet/>
      <dgm:spPr/>
      <dgm:t>
        <a:bodyPr/>
        <a:lstStyle/>
        <a:p>
          <a:endParaRPr lang="en-GB"/>
        </a:p>
      </dgm:t>
    </dgm:pt>
    <dgm:pt modelId="{0DEE6064-FF0C-DE4A-ACC5-0E003AC7943D}">
      <dgm:prSet custT="1"/>
      <dgm:spPr>
        <a:solidFill>
          <a:schemeClr val="bg1">
            <a:lumMod val="85000"/>
          </a:schemeClr>
        </a:solidFill>
      </dgm:spPr>
      <dgm:t>
        <a:bodyPr/>
        <a:lstStyle/>
        <a:p>
          <a:pPr rtl="0">
            <a:buFontTx/>
            <a:buNone/>
          </a:pPr>
          <a:r>
            <a:rPr lang="en-GB" sz="2000" b="1" baseline="0">
              <a:solidFill>
                <a:schemeClr val="tx1">
                  <a:lumMod val="50000"/>
                </a:schemeClr>
              </a:solidFill>
              <a:latin typeface="Gotham"/>
            </a:rPr>
            <a:t>CHD015</a:t>
          </a:r>
          <a:br>
            <a:rPr lang="en-GB" sz="2000" b="1" baseline="0">
              <a:solidFill>
                <a:schemeClr val="tx1">
                  <a:lumMod val="50000"/>
                </a:schemeClr>
              </a:solidFill>
              <a:latin typeface="Gotham"/>
            </a:rPr>
          </a:br>
          <a:r>
            <a:rPr lang="en-GB" sz="2000" baseline="0">
              <a:solidFill>
                <a:schemeClr val="tx1">
                  <a:lumMod val="50000"/>
                </a:schemeClr>
              </a:solidFill>
            </a:rPr>
            <a:t>&lt; 80</a:t>
          </a:r>
        </a:p>
      </dgm:t>
    </dgm:pt>
    <dgm:pt modelId="{9160F7D8-D656-DE43-A39A-67F1EA3B21FF}" type="parTrans" cxnId="{C1A6B8A6-1E06-9544-9420-3FAB9763E358}">
      <dgm:prSet/>
      <dgm:spPr/>
      <dgm:t>
        <a:bodyPr/>
        <a:lstStyle/>
        <a:p>
          <a:endParaRPr lang="en-GB"/>
        </a:p>
      </dgm:t>
    </dgm:pt>
    <dgm:pt modelId="{507A9511-869E-7848-8675-8C88F5CE0A9F}" type="sibTrans" cxnId="{C1A6B8A6-1E06-9544-9420-3FAB9763E358}">
      <dgm:prSet/>
      <dgm:spPr/>
      <dgm:t>
        <a:bodyPr/>
        <a:lstStyle/>
        <a:p>
          <a:endParaRPr lang="en-GB"/>
        </a:p>
      </dgm:t>
    </dgm:pt>
    <dgm:pt modelId="{20E5D64F-8B67-914A-B307-471C8810EF70}">
      <dgm:prSet custT="1"/>
      <dgm:spPr/>
      <dgm:t>
        <a:bodyPr/>
        <a:lstStyle/>
        <a:p>
          <a:r>
            <a:rPr lang="en-GB" sz="2000"/>
            <a:t>UT</a:t>
          </a:r>
          <a:br>
            <a:rPr lang="en-GB" sz="2000"/>
          </a:br>
          <a:r>
            <a:rPr lang="en-GB" sz="2000"/>
            <a:t>77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90%</a:t>
          </a:r>
        </a:p>
      </dgm:t>
    </dgm:pt>
    <dgm:pt modelId="{1FCAF641-0CF5-404B-AA5D-5F1A98126E81}" type="parTrans" cxnId="{53C81DBA-6339-BA49-928A-79004CA72D8A}">
      <dgm:prSet/>
      <dgm:spPr/>
      <dgm:t>
        <a:bodyPr/>
        <a:lstStyle/>
        <a:p>
          <a:endParaRPr lang="en-GB"/>
        </a:p>
      </dgm:t>
    </dgm:pt>
    <dgm:pt modelId="{662CC27F-25FA-9243-BFD0-B0FBE0FCE6A6}" type="sibTrans" cxnId="{53C81DBA-6339-BA49-928A-79004CA72D8A}">
      <dgm:prSet/>
      <dgm:spPr/>
      <dgm:t>
        <a:bodyPr/>
        <a:lstStyle/>
        <a:p>
          <a:endParaRPr lang="en-GB"/>
        </a:p>
      </dgm:t>
    </dgm:pt>
    <dgm:pt modelId="{2DEB8FBF-2F00-A84E-AB01-55ADD9B58532}">
      <dgm:prSet custT="1"/>
      <dgm:spPr>
        <a:solidFill>
          <a:schemeClr val="bg1"/>
        </a:solidFill>
        <a:ln>
          <a:solidFill>
            <a:schemeClr val="accent1"/>
          </a:solidFill>
        </a:ln>
      </dgm:spPr>
      <dgm:t>
        <a:bodyPr/>
        <a:lstStyle/>
        <a:p>
          <a:r>
            <a:rPr lang="en-GB" sz="2200">
              <a:solidFill>
                <a:sysClr val="windowText" lastClr="000000"/>
              </a:solidFill>
            </a:rPr>
            <a:t>12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33</a:t>
          </a:r>
          <a:br>
            <a:rPr lang="en-GB" sz="2200">
              <a:solidFill>
                <a:sysClr val="windowText" lastClr="000000"/>
              </a:solidFill>
            </a:rPr>
          </a:br>
          <a:r>
            <a:rPr lang="en-GB" sz="2200">
              <a:solidFill>
                <a:sysClr val="windowText" lastClr="000000"/>
              </a:solidFill>
            </a:rPr>
            <a:t>points</a:t>
          </a:r>
        </a:p>
      </dgm:t>
    </dgm:pt>
    <dgm:pt modelId="{BE54F230-2DE4-A743-8562-6C9DE875B6E3}" type="parTrans" cxnId="{FFC886AB-E7FD-654C-8297-0CB4DCDCF577}">
      <dgm:prSet/>
      <dgm:spPr/>
      <dgm:t>
        <a:bodyPr/>
        <a:lstStyle/>
        <a:p>
          <a:endParaRPr lang="en-GB"/>
        </a:p>
      </dgm:t>
    </dgm:pt>
    <dgm:pt modelId="{2CAE6665-8F25-E549-AA76-486044FE41DA}" type="sibTrans" cxnId="{FFC886AB-E7FD-654C-8297-0CB4DCDCF577}">
      <dgm:prSet/>
      <dgm:spPr/>
      <dgm:t>
        <a:bodyPr/>
        <a:lstStyle/>
        <a:p>
          <a:endParaRPr lang="en-GB"/>
        </a:p>
      </dgm:t>
    </dgm:pt>
    <dgm:pt modelId="{EC98D084-C47F-9646-A6CF-F56BD564CFDB}">
      <dgm:prSet custT="1"/>
      <dgm:spPr>
        <a:solidFill>
          <a:schemeClr val="bg1">
            <a:lumMod val="85000"/>
          </a:schemeClr>
        </a:solidFill>
      </dgm:spPr>
      <dgm:t>
        <a:bodyPr/>
        <a:lstStyle/>
        <a:p>
          <a:pPr rtl="0">
            <a:buFontTx/>
            <a:buNone/>
          </a:pPr>
          <a:r>
            <a:rPr lang="en-GB" sz="2000" b="1" baseline="0">
              <a:solidFill>
                <a:schemeClr val="tx1">
                  <a:lumMod val="50000"/>
                </a:schemeClr>
              </a:solidFill>
              <a:latin typeface="Gotham"/>
            </a:rPr>
            <a:t>CHD016</a:t>
          </a:r>
          <a:br>
            <a:rPr lang="en-GB" sz="2000" b="1" baseline="0">
              <a:solidFill>
                <a:schemeClr val="tx1">
                  <a:lumMod val="50000"/>
                </a:schemeClr>
              </a:solidFill>
              <a:latin typeface="Gotham"/>
            </a:rPr>
          </a:br>
          <a:r>
            <a:rPr lang="en-GB" sz="2000" baseline="0">
              <a:solidFill>
                <a:schemeClr val="tx1">
                  <a:lumMod val="50000"/>
                </a:schemeClr>
              </a:solidFill>
            </a:rPr>
            <a:t>≥ 80</a:t>
          </a:r>
        </a:p>
      </dgm:t>
    </dgm:pt>
    <dgm:pt modelId="{C131644F-397A-5D4F-A2B7-9B2612604BB9}" type="parTrans" cxnId="{11CB330E-5F1C-BA4E-A19F-64C8BA40D5CD}">
      <dgm:prSet/>
      <dgm:spPr/>
      <dgm:t>
        <a:bodyPr/>
        <a:lstStyle/>
        <a:p>
          <a:endParaRPr lang="en-GB"/>
        </a:p>
      </dgm:t>
    </dgm:pt>
    <dgm:pt modelId="{65A77153-B583-0846-80AB-BD9148D8F60F}" type="sibTrans" cxnId="{11CB330E-5F1C-BA4E-A19F-64C8BA40D5CD}">
      <dgm:prSet/>
      <dgm:spPr/>
      <dgm:t>
        <a:bodyPr/>
        <a:lstStyle/>
        <a:p>
          <a:endParaRPr lang="en-GB"/>
        </a:p>
      </dgm:t>
    </dgm:pt>
    <dgm:pt modelId="{2E64C679-F23D-0C44-82FB-0209269C4FA6}">
      <dgm:prSet custT="1"/>
      <dgm:spPr/>
      <dgm:t>
        <a:bodyPr/>
        <a:lstStyle/>
        <a:p>
          <a:r>
            <a:rPr lang="en-GB" sz="2000"/>
            <a:t>UT</a:t>
          </a:r>
          <a:br>
            <a:rPr lang="en-GB" sz="2000"/>
          </a:br>
          <a:r>
            <a:rPr lang="en-GB" sz="2000"/>
            <a:t>86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90%</a:t>
          </a:r>
        </a:p>
      </dgm:t>
    </dgm:pt>
    <dgm:pt modelId="{548DF24B-CD4E-044E-BEE3-AB4F9217C592}" type="parTrans" cxnId="{0124B826-2911-684E-ADFA-EECE24CB58CD}">
      <dgm:prSet/>
      <dgm:spPr/>
      <dgm:t>
        <a:bodyPr/>
        <a:lstStyle/>
        <a:p>
          <a:endParaRPr lang="en-GB"/>
        </a:p>
      </dgm:t>
    </dgm:pt>
    <dgm:pt modelId="{96FB0431-EF1B-FC4A-B9E7-48DFC4F3667F}" type="sibTrans" cxnId="{0124B826-2911-684E-ADFA-EECE24CB58CD}">
      <dgm:prSet/>
      <dgm:spPr/>
      <dgm:t>
        <a:bodyPr/>
        <a:lstStyle/>
        <a:p>
          <a:endParaRPr lang="en-GB"/>
        </a:p>
      </dgm:t>
    </dgm:pt>
    <dgm:pt modelId="{9B6EF0A6-BADF-E74C-9751-6DED8647BED7}">
      <dgm:prSet custT="1"/>
      <dgm:spPr>
        <a:solidFill>
          <a:schemeClr val="bg1"/>
        </a:solidFill>
        <a:ln>
          <a:solidFill>
            <a:schemeClr val="accent1"/>
          </a:solidFill>
        </a:ln>
      </dgm:spPr>
      <dgm:t>
        <a:bodyPr/>
        <a:lstStyle/>
        <a:p>
          <a:pPr rtl="0"/>
          <a:r>
            <a:rPr lang="en-GB" sz="2200">
              <a:solidFill>
                <a:sysClr val="windowText" lastClr="000000"/>
              </a:solidFill>
            </a:rPr>
            <a:t>5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14</a:t>
          </a:r>
          <a:br>
            <a:rPr lang="en-GB" sz="2200">
              <a:solidFill>
                <a:sysClr val="windowText" lastClr="000000"/>
              </a:solidFill>
            </a:rPr>
          </a:br>
          <a:r>
            <a:rPr lang="en-GB" sz="2200">
              <a:solidFill>
                <a:sysClr val="windowText" lastClr="000000"/>
              </a:solidFill>
            </a:rPr>
            <a:t>points</a:t>
          </a:r>
        </a:p>
      </dgm:t>
    </dgm:pt>
    <dgm:pt modelId="{7547FBC2-2591-8B45-9A0E-06ACF39A7081}" type="parTrans" cxnId="{688AB14A-75A6-AB4F-8330-B1614DEB56EF}">
      <dgm:prSet/>
      <dgm:spPr/>
      <dgm:t>
        <a:bodyPr/>
        <a:lstStyle/>
        <a:p>
          <a:endParaRPr lang="en-GB"/>
        </a:p>
      </dgm:t>
    </dgm:pt>
    <dgm:pt modelId="{3A409E32-4303-294B-A640-8159DB0A98AC}" type="sibTrans" cxnId="{688AB14A-75A6-AB4F-8330-B1614DEB56EF}">
      <dgm:prSet/>
      <dgm:spPr/>
      <dgm:t>
        <a:bodyPr/>
        <a:lstStyle/>
        <a:p>
          <a:endParaRPr lang="en-GB"/>
        </a:p>
      </dgm:t>
    </dgm:pt>
    <dgm:pt modelId="{10695618-3496-AF45-8C8E-C4D0208D4C09}">
      <dgm:prSet/>
      <dgm:spPr/>
      <dgm:t>
        <a:bodyPr/>
        <a:lstStyle/>
        <a:p>
          <a:r>
            <a:rPr lang="en-GB" b="1"/>
            <a:t>Diabetes</a:t>
          </a:r>
        </a:p>
      </dgm:t>
    </dgm:pt>
    <dgm:pt modelId="{3AC7A443-AB5C-E94E-B062-B95B62878105}" type="parTrans" cxnId="{B94DAD89-C54C-A948-A9F4-63D935575730}">
      <dgm:prSet/>
      <dgm:spPr/>
      <dgm:t>
        <a:bodyPr/>
        <a:lstStyle/>
        <a:p>
          <a:endParaRPr lang="en-GB"/>
        </a:p>
      </dgm:t>
    </dgm:pt>
    <dgm:pt modelId="{4F98CD19-FAFF-0E42-9F36-BF12AE5A7CFD}" type="sibTrans" cxnId="{B94DAD89-C54C-A948-A9F4-63D935575730}">
      <dgm:prSet/>
      <dgm:spPr/>
      <dgm:t>
        <a:bodyPr/>
        <a:lstStyle/>
        <a:p>
          <a:endParaRPr lang="en-GB"/>
        </a:p>
      </dgm:t>
    </dgm:pt>
    <dgm:pt modelId="{07F0EF6C-6276-9449-8A0F-DC0EBCDFB53F}">
      <dgm:prSet custT="1"/>
      <dgm:spPr>
        <a:solidFill>
          <a:schemeClr val="bg1">
            <a:lumMod val="85000"/>
          </a:schemeClr>
        </a:solidFill>
      </dgm:spPr>
      <dgm:t>
        <a:bodyPr/>
        <a:lstStyle/>
        <a:p>
          <a:pPr rtl="0">
            <a:lnSpc>
              <a:spcPct val="100000"/>
            </a:lnSpc>
            <a:spcAft>
              <a:spcPts val="0"/>
            </a:spcAft>
            <a:buFontTx/>
            <a:buNone/>
          </a:pPr>
          <a:r>
            <a:rPr lang="en-GB" sz="2000" b="1" baseline="0">
              <a:solidFill>
                <a:schemeClr val="tx1">
                  <a:lumMod val="50000"/>
                </a:schemeClr>
              </a:solidFill>
              <a:latin typeface="Gotham"/>
            </a:rPr>
            <a:t>DM036</a:t>
          </a:r>
          <a:br>
            <a:rPr lang="en-GB" sz="2000" b="1" baseline="0">
              <a:solidFill>
                <a:schemeClr val="tx1">
                  <a:lumMod val="50000"/>
                </a:schemeClr>
              </a:solidFill>
              <a:latin typeface="Gotham"/>
            </a:rPr>
          </a:br>
          <a:r>
            <a:rPr lang="en-GB" sz="2000" baseline="0">
              <a:solidFill>
                <a:schemeClr val="tx1">
                  <a:lumMod val="50000"/>
                </a:schemeClr>
              </a:solidFill>
            </a:rPr>
            <a:t>&lt; 80 </a:t>
          </a:r>
        </a:p>
        <a:p>
          <a:pPr rtl="0">
            <a:lnSpc>
              <a:spcPct val="90000"/>
            </a:lnSpc>
            <a:spcAft>
              <a:spcPct val="35000"/>
            </a:spcAft>
            <a:buFontTx/>
            <a:buNone/>
          </a:pPr>
          <a:r>
            <a:rPr lang="en-GB" sz="1300" baseline="0">
              <a:solidFill>
                <a:schemeClr val="tx1">
                  <a:lumMod val="50000"/>
                </a:schemeClr>
              </a:solidFill>
            </a:rPr>
            <a:t>(without frailty)</a:t>
          </a:r>
        </a:p>
      </dgm:t>
    </dgm:pt>
    <dgm:pt modelId="{61050963-F1A1-104F-B4A7-E185D75B9757}" type="parTrans" cxnId="{13DA7833-2DCC-AA4E-985F-17D4C8765838}">
      <dgm:prSet/>
      <dgm:spPr/>
      <dgm:t>
        <a:bodyPr/>
        <a:lstStyle/>
        <a:p>
          <a:endParaRPr lang="en-GB"/>
        </a:p>
      </dgm:t>
    </dgm:pt>
    <dgm:pt modelId="{FBD1FA23-AC3C-3F40-BC85-B632C040CB21}" type="sibTrans" cxnId="{13DA7833-2DCC-AA4E-985F-17D4C8765838}">
      <dgm:prSet/>
      <dgm:spPr/>
      <dgm:t>
        <a:bodyPr/>
        <a:lstStyle/>
        <a:p>
          <a:endParaRPr lang="en-GB"/>
        </a:p>
      </dgm:t>
    </dgm:pt>
    <dgm:pt modelId="{0B8E6B9E-1E35-0C45-A518-F44B70236FDC}">
      <dgm:prSet custT="1"/>
      <dgm:spPr/>
      <dgm:t>
        <a:bodyPr/>
        <a:lstStyle/>
        <a:p>
          <a:r>
            <a:rPr lang="en-GB" sz="2000"/>
            <a:t>UT</a:t>
          </a:r>
          <a:br>
            <a:rPr lang="en-GB" sz="2000"/>
          </a:br>
          <a:r>
            <a:rPr lang="en-GB" sz="2000"/>
            <a:t>78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90%</a:t>
          </a:r>
        </a:p>
      </dgm:t>
    </dgm:pt>
    <dgm:pt modelId="{5F76201E-0CD3-BF4C-BB5B-C58D0D9DE337}" type="parTrans" cxnId="{1C44DA3C-9D7A-494C-9B14-52EE7630E065}">
      <dgm:prSet/>
      <dgm:spPr/>
      <dgm:t>
        <a:bodyPr/>
        <a:lstStyle/>
        <a:p>
          <a:endParaRPr lang="en-GB"/>
        </a:p>
      </dgm:t>
    </dgm:pt>
    <dgm:pt modelId="{9216D090-EAFB-9B4F-A10A-97EA71D77508}" type="sibTrans" cxnId="{1C44DA3C-9D7A-494C-9B14-52EE7630E065}">
      <dgm:prSet/>
      <dgm:spPr/>
      <dgm:t>
        <a:bodyPr/>
        <a:lstStyle/>
        <a:p>
          <a:endParaRPr lang="en-GB"/>
        </a:p>
      </dgm:t>
    </dgm:pt>
    <dgm:pt modelId="{67BC15C1-4B80-DA4F-BC17-05516A6BFE06}">
      <dgm:prSet custT="1"/>
      <dgm:spPr>
        <a:solidFill>
          <a:schemeClr val="bg1"/>
        </a:solidFill>
        <a:ln>
          <a:solidFill>
            <a:schemeClr val="accent1"/>
          </a:solidFill>
        </a:ln>
      </dgm:spPr>
      <dgm:t>
        <a:bodyPr/>
        <a:lstStyle/>
        <a:p>
          <a:r>
            <a:rPr lang="en-GB" sz="2200">
              <a:solidFill>
                <a:sysClr val="windowText" lastClr="000000"/>
              </a:solidFill>
            </a:rPr>
            <a:t>10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27</a:t>
          </a:r>
          <a:br>
            <a:rPr lang="en-GB" sz="2200">
              <a:solidFill>
                <a:sysClr val="windowText" lastClr="000000"/>
              </a:solidFill>
            </a:rPr>
          </a:br>
          <a:r>
            <a:rPr lang="en-GB" sz="2200">
              <a:solidFill>
                <a:sysClr val="windowText" lastClr="000000"/>
              </a:solidFill>
            </a:rPr>
            <a:t>points</a:t>
          </a:r>
        </a:p>
      </dgm:t>
    </dgm:pt>
    <dgm:pt modelId="{A50EA9EB-F9C7-0547-AFDC-FCA5C796400F}" type="parTrans" cxnId="{6D4C7900-C7CE-5F4F-A3F3-F93F507822EB}">
      <dgm:prSet/>
      <dgm:spPr/>
      <dgm:t>
        <a:bodyPr/>
        <a:lstStyle/>
        <a:p>
          <a:endParaRPr lang="en-GB"/>
        </a:p>
      </dgm:t>
    </dgm:pt>
    <dgm:pt modelId="{4803DD62-D042-6243-A535-A4E0266CAB1F}" type="sibTrans" cxnId="{6D4C7900-C7CE-5F4F-A3F3-F93F507822EB}">
      <dgm:prSet/>
      <dgm:spPr/>
      <dgm:t>
        <a:bodyPr/>
        <a:lstStyle/>
        <a:p>
          <a:endParaRPr lang="en-GB"/>
        </a:p>
      </dgm:t>
    </dgm:pt>
    <dgm:pt modelId="{86BFE04E-63FE-41FB-8D5D-A1D32DD376A0}">
      <dgm:prSet custT="1"/>
      <dgm:spPr>
        <a:solidFill>
          <a:schemeClr val="bg1">
            <a:lumMod val="85000"/>
          </a:schemeClr>
        </a:solidFill>
      </dgm:spPr>
      <dgm:t>
        <a:bodyPr/>
        <a:lstStyle/>
        <a:p>
          <a:pPr rtl="0">
            <a:buFontTx/>
            <a:buNone/>
          </a:pPr>
          <a:r>
            <a:rPr lang="en-GB" sz="2000" b="1" baseline="0">
              <a:solidFill>
                <a:schemeClr val="tx1">
                  <a:lumMod val="50000"/>
                </a:schemeClr>
              </a:solidFill>
              <a:latin typeface="Gotham"/>
            </a:rPr>
            <a:t>STIA015</a:t>
          </a:r>
          <a:br>
            <a:rPr lang="en-GB" sz="2000" b="1" baseline="0">
              <a:solidFill>
                <a:schemeClr val="tx1">
                  <a:lumMod val="50000"/>
                </a:schemeClr>
              </a:solidFill>
              <a:latin typeface="Gotham"/>
            </a:rPr>
          </a:br>
          <a:r>
            <a:rPr lang="en-GB" sz="2000" baseline="0">
              <a:solidFill>
                <a:schemeClr val="tx1">
                  <a:lumMod val="50000"/>
                </a:schemeClr>
              </a:solidFill>
            </a:rPr>
            <a:t>≥ 80</a:t>
          </a:r>
        </a:p>
      </dgm:t>
    </dgm:pt>
    <dgm:pt modelId="{8E15B382-96FA-4B11-BFE1-8CC235717EC0}" type="parTrans" cxnId="{1B6A4565-72D9-4D2E-A627-BFB822B1F8E0}">
      <dgm:prSet/>
      <dgm:spPr/>
      <dgm:t>
        <a:bodyPr/>
        <a:lstStyle/>
        <a:p>
          <a:endParaRPr lang="en-GB"/>
        </a:p>
      </dgm:t>
    </dgm:pt>
    <dgm:pt modelId="{622C3EE8-31FB-49D3-A6B5-C4CFC28AB983}" type="sibTrans" cxnId="{1B6A4565-72D9-4D2E-A627-BFB822B1F8E0}">
      <dgm:prSet/>
      <dgm:spPr/>
      <dgm:t>
        <a:bodyPr/>
        <a:lstStyle/>
        <a:p>
          <a:endParaRPr lang="en-GB"/>
        </a:p>
      </dgm:t>
    </dgm:pt>
    <dgm:pt modelId="{5719DC7C-BC90-4AA0-8EEB-8090D81CC707}" type="pres">
      <dgm:prSet presAssocID="{C96847C3-CFB8-A546-88EC-F9E0445FE1BE}" presName="Name0" presStyleCnt="0">
        <dgm:presLayoutVars>
          <dgm:chPref val="1"/>
          <dgm:dir/>
          <dgm:animOne val="branch"/>
          <dgm:animLvl val="lvl"/>
          <dgm:resizeHandles/>
        </dgm:presLayoutVars>
      </dgm:prSet>
      <dgm:spPr/>
    </dgm:pt>
    <dgm:pt modelId="{281F7077-FDB8-4A5B-8993-C42F3D86CF8C}" type="pres">
      <dgm:prSet presAssocID="{0AE2F037-2BCF-8D43-AA06-9B360310779E}" presName="vertOne" presStyleCnt="0"/>
      <dgm:spPr/>
    </dgm:pt>
    <dgm:pt modelId="{DDBAB1F1-C542-40DF-ABEC-1E16EE0E6892}" type="pres">
      <dgm:prSet presAssocID="{0AE2F037-2BCF-8D43-AA06-9B360310779E}" presName="txOne" presStyleLbl="node0" presStyleIdx="0" presStyleCnt="4" custScaleY="56769">
        <dgm:presLayoutVars>
          <dgm:chPref val="3"/>
        </dgm:presLayoutVars>
      </dgm:prSet>
      <dgm:spPr/>
    </dgm:pt>
    <dgm:pt modelId="{CEAD118F-55DC-497B-B9AA-3D4E62AABFF6}" type="pres">
      <dgm:prSet presAssocID="{0AE2F037-2BCF-8D43-AA06-9B360310779E}" presName="parTransOne" presStyleCnt="0"/>
      <dgm:spPr/>
    </dgm:pt>
    <dgm:pt modelId="{7FAB9513-C8B8-43FD-AEE8-83D263A67B04}" type="pres">
      <dgm:prSet presAssocID="{0AE2F037-2BCF-8D43-AA06-9B360310779E}" presName="horzOne" presStyleCnt="0"/>
      <dgm:spPr/>
    </dgm:pt>
    <dgm:pt modelId="{F462EE08-146D-4D97-B7CF-E95B3B0238E8}" type="pres">
      <dgm:prSet presAssocID="{95645198-6264-044D-8B4A-DDC16297FC7B}" presName="vertTwo" presStyleCnt="0"/>
      <dgm:spPr/>
    </dgm:pt>
    <dgm:pt modelId="{4A8EE12F-D970-4DA9-A2BA-1CEE63BBBE42}" type="pres">
      <dgm:prSet presAssocID="{95645198-6264-044D-8B4A-DDC16297FC7B}" presName="txTwo" presStyleLbl="node2" presStyleIdx="0" presStyleCnt="7">
        <dgm:presLayoutVars>
          <dgm:chPref val="3"/>
        </dgm:presLayoutVars>
      </dgm:prSet>
      <dgm:spPr/>
    </dgm:pt>
    <dgm:pt modelId="{3DCCB253-F062-4F7F-9690-6CD724CEED67}" type="pres">
      <dgm:prSet presAssocID="{95645198-6264-044D-8B4A-DDC16297FC7B}" presName="parTransTwo" presStyleCnt="0"/>
      <dgm:spPr/>
    </dgm:pt>
    <dgm:pt modelId="{E7C7C48C-ADFE-467C-8067-DDE22EE8D930}" type="pres">
      <dgm:prSet presAssocID="{95645198-6264-044D-8B4A-DDC16297FC7B}" presName="horzTwo" presStyleCnt="0"/>
      <dgm:spPr/>
    </dgm:pt>
    <dgm:pt modelId="{6D4EE738-7D1D-4ABB-95AB-3FA4043B916F}" type="pres">
      <dgm:prSet presAssocID="{0C7139EC-C7EC-644E-82DD-EB6A51A71E52}" presName="vertThree" presStyleCnt="0"/>
      <dgm:spPr/>
    </dgm:pt>
    <dgm:pt modelId="{1D5B15A4-3F66-479E-BD64-1F1510D17527}" type="pres">
      <dgm:prSet presAssocID="{0C7139EC-C7EC-644E-82DD-EB6A51A71E52}" presName="txThree" presStyleLbl="node3" presStyleIdx="0" presStyleCnt="7">
        <dgm:presLayoutVars>
          <dgm:chPref val="3"/>
        </dgm:presLayoutVars>
      </dgm:prSet>
      <dgm:spPr/>
    </dgm:pt>
    <dgm:pt modelId="{115427EC-3BF6-4640-9D78-7CF59D3ED2E2}" type="pres">
      <dgm:prSet presAssocID="{0C7139EC-C7EC-644E-82DD-EB6A51A71E52}" presName="parTransThree" presStyleCnt="0"/>
      <dgm:spPr/>
    </dgm:pt>
    <dgm:pt modelId="{15ACD12E-E611-4387-94E5-94EC768B0CB5}" type="pres">
      <dgm:prSet presAssocID="{0C7139EC-C7EC-644E-82DD-EB6A51A71E52}" presName="horzThree" presStyleCnt="0"/>
      <dgm:spPr/>
    </dgm:pt>
    <dgm:pt modelId="{5C8B41F6-93FE-43B4-B240-1765AE906B32}" type="pres">
      <dgm:prSet presAssocID="{8A15296D-2E7D-BC4F-B992-75765BBD19DD}" presName="vertFour" presStyleCnt="0">
        <dgm:presLayoutVars>
          <dgm:chPref val="3"/>
        </dgm:presLayoutVars>
      </dgm:prSet>
      <dgm:spPr/>
    </dgm:pt>
    <dgm:pt modelId="{F24803D6-E920-48B0-80D1-CCBDEAC1C527}" type="pres">
      <dgm:prSet presAssocID="{8A15296D-2E7D-BC4F-B992-75765BBD19DD}" presName="txFour" presStyleLbl="node4" presStyleIdx="0" presStyleCnt="7">
        <dgm:presLayoutVars>
          <dgm:chPref val="3"/>
        </dgm:presLayoutVars>
      </dgm:prSet>
      <dgm:spPr/>
    </dgm:pt>
    <dgm:pt modelId="{7BF283B1-2881-4C69-88EF-6E4A94BD35D5}" type="pres">
      <dgm:prSet presAssocID="{8A15296D-2E7D-BC4F-B992-75765BBD19DD}" presName="horzFour" presStyleCnt="0"/>
      <dgm:spPr/>
    </dgm:pt>
    <dgm:pt modelId="{3E4A6746-605C-48B1-8A96-32E650F8311D}" type="pres">
      <dgm:prSet presAssocID="{2B81872D-D06E-BC47-997D-D242B7ED8FBF}" presName="sibSpaceTwo" presStyleCnt="0"/>
      <dgm:spPr/>
    </dgm:pt>
    <dgm:pt modelId="{A4750CF5-FA1F-41C7-B9BE-FCCD9B28883A}" type="pres">
      <dgm:prSet presAssocID="{F28613D2-A153-BD42-A144-78D4303E2C1D}" presName="vertTwo" presStyleCnt="0"/>
      <dgm:spPr/>
    </dgm:pt>
    <dgm:pt modelId="{0561819B-A6D3-4FAA-9944-2D9D429FCD9D}" type="pres">
      <dgm:prSet presAssocID="{F28613D2-A153-BD42-A144-78D4303E2C1D}" presName="txTwo" presStyleLbl="node2" presStyleIdx="1" presStyleCnt="7">
        <dgm:presLayoutVars>
          <dgm:chPref val="3"/>
        </dgm:presLayoutVars>
      </dgm:prSet>
      <dgm:spPr/>
    </dgm:pt>
    <dgm:pt modelId="{3E86AE04-AE23-412D-97FF-A7DAAF170F66}" type="pres">
      <dgm:prSet presAssocID="{F28613D2-A153-BD42-A144-78D4303E2C1D}" presName="parTransTwo" presStyleCnt="0"/>
      <dgm:spPr/>
    </dgm:pt>
    <dgm:pt modelId="{E556AC39-6309-45ED-B959-7E4C5E80926C}" type="pres">
      <dgm:prSet presAssocID="{F28613D2-A153-BD42-A144-78D4303E2C1D}" presName="horzTwo" presStyleCnt="0"/>
      <dgm:spPr/>
    </dgm:pt>
    <dgm:pt modelId="{7E71BFB9-9536-45B0-84E0-6606188FDFE9}" type="pres">
      <dgm:prSet presAssocID="{E13E1909-3E33-B14F-9DA3-6A75036C3903}" presName="vertThree" presStyleCnt="0"/>
      <dgm:spPr/>
    </dgm:pt>
    <dgm:pt modelId="{B44EEBCE-3B4E-4D1C-B51A-A8CF7D415B77}" type="pres">
      <dgm:prSet presAssocID="{E13E1909-3E33-B14F-9DA3-6A75036C3903}" presName="txThree" presStyleLbl="node3" presStyleIdx="1" presStyleCnt="7">
        <dgm:presLayoutVars>
          <dgm:chPref val="3"/>
        </dgm:presLayoutVars>
      </dgm:prSet>
      <dgm:spPr/>
    </dgm:pt>
    <dgm:pt modelId="{08B05B59-ECD1-4D4B-9E62-1F5B8E2D6C61}" type="pres">
      <dgm:prSet presAssocID="{E13E1909-3E33-B14F-9DA3-6A75036C3903}" presName="parTransThree" presStyleCnt="0"/>
      <dgm:spPr/>
    </dgm:pt>
    <dgm:pt modelId="{E5D236F6-5667-4614-992D-99148C8B7698}" type="pres">
      <dgm:prSet presAssocID="{E13E1909-3E33-B14F-9DA3-6A75036C3903}" presName="horzThree" presStyleCnt="0"/>
      <dgm:spPr/>
    </dgm:pt>
    <dgm:pt modelId="{7E8F9B68-D51D-4561-9AD8-207E8BDC47A1}" type="pres">
      <dgm:prSet presAssocID="{EE4AEAC3-E205-B24A-9C37-EE65DA8F138F}" presName="vertFour" presStyleCnt="0">
        <dgm:presLayoutVars>
          <dgm:chPref val="3"/>
        </dgm:presLayoutVars>
      </dgm:prSet>
      <dgm:spPr/>
    </dgm:pt>
    <dgm:pt modelId="{D33D7D64-0779-4EF3-873A-7220C3C67113}" type="pres">
      <dgm:prSet presAssocID="{EE4AEAC3-E205-B24A-9C37-EE65DA8F138F}" presName="txFour" presStyleLbl="node4" presStyleIdx="1" presStyleCnt="7">
        <dgm:presLayoutVars>
          <dgm:chPref val="3"/>
        </dgm:presLayoutVars>
      </dgm:prSet>
      <dgm:spPr/>
    </dgm:pt>
    <dgm:pt modelId="{92747F59-6723-4D31-AF64-ACBB2C09F714}" type="pres">
      <dgm:prSet presAssocID="{EE4AEAC3-E205-B24A-9C37-EE65DA8F138F}" presName="horzFour" presStyleCnt="0"/>
      <dgm:spPr/>
    </dgm:pt>
    <dgm:pt modelId="{A56D1CD6-23F2-4B4B-B898-C16F5E61D89D}" type="pres">
      <dgm:prSet presAssocID="{33DE1A80-156E-6C4D-84F2-17A5EC55709B}" presName="sibSpaceOne" presStyleCnt="0"/>
      <dgm:spPr/>
    </dgm:pt>
    <dgm:pt modelId="{D0C84F3C-F708-44D6-848E-55C4B9EC6574}" type="pres">
      <dgm:prSet presAssocID="{2066F63A-D749-504A-A66A-BCEDC6F019A4}" presName="vertOne" presStyleCnt="0"/>
      <dgm:spPr/>
    </dgm:pt>
    <dgm:pt modelId="{3F8FF57C-054F-47BC-A359-F69AB926141A}" type="pres">
      <dgm:prSet presAssocID="{2066F63A-D749-504A-A66A-BCEDC6F019A4}" presName="txOne" presStyleLbl="node0" presStyleIdx="1" presStyleCnt="4" custScaleY="56820">
        <dgm:presLayoutVars>
          <dgm:chPref val="3"/>
        </dgm:presLayoutVars>
      </dgm:prSet>
      <dgm:spPr/>
    </dgm:pt>
    <dgm:pt modelId="{169262A5-8C6C-40D6-B684-276561103D6D}" type="pres">
      <dgm:prSet presAssocID="{2066F63A-D749-504A-A66A-BCEDC6F019A4}" presName="parTransOne" presStyleCnt="0"/>
      <dgm:spPr/>
    </dgm:pt>
    <dgm:pt modelId="{CC75F4A6-0E80-4991-BF5A-1964582E38D9}" type="pres">
      <dgm:prSet presAssocID="{2066F63A-D749-504A-A66A-BCEDC6F019A4}" presName="horzOne" presStyleCnt="0"/>
      <dgm:spPr/>
    </dgm:pt>
    <dgm:pt modelId="{D0E8F2E4-8A65-4057-BBE5-D5E926BCF5D1}" type="pres">
      <dgm:prSet presAssocID="{6D6E3D9E-CA04-BB4E-88C7-BE930720F57E}" presName="vertTwo" presStyleCnt="0"/>
      <dgm:spPr/>
    </dgm:pt>
    <dgm:pt modelId="{80E2A6DD-325A-452E-AF79-C97054C2F79F}" type="pres">
      <dgm:prSet presAssocID="{6D6E3D9E-CA04-BB4E-88C7-BE930720F57E}" presName="txTwo" presStyleLbl="node2" presStyleIdx="2" presStyleCnt="7">
        <dgm:presLayoutVars>
          <dgm:chPref val="3"/>
        </dgm:presLayoutVars>
      </dgm:prSet>
      <dgm:spPr/>
    </dgm:pt>
    <dgm:pt modelId="{97D1DE13-6C33-416F-BB2B-630886CEC0C8}" type="pres">
      <dgm:prSet presAssocID="{6D6E3D9E-CA04-BB4E-88C7-BE930720F57E}" presName="parTransTwo" presStyleCnt="0"/>
      <dgm:spPr/>
    </dgm:pt>
    <dgm:pt modelId="{F339051B-626A-448D-B2EB-4846A1383E6A}" type="pres">
      <dgm:prSet presAssocID="{6D6E3D9E-CA04-BB4E-88C7-BE930720F57E}" presName="horzTwo" presStyleCnt="0"/>
      <dgm:spPr/>
    </dgm:pt>
    <dgm:pt modelId="{89B2F2D2-DD3E-44A1-87C8-593A0154D01A}" type="pres">
      <dgm:prSet presAssocID="{E5E58EEE-7455-1E41-B539-C5F1CC5FF695}" presName="vertThree" presStyleCnt="0"/>
      <dgm:spPr/>
    </dgm:pt>
    <dgm:pt modelId="{2487EF5E-40CC-49F9-88B1-E7C706D3B312}" type="pres">
      <dgm:prSet presAssocID="{E5E58EEE-7455-1E41-B539-C5F1CC5FF695}" presName="txThree" presStyleLbl="node3" presStyleIdx="2" presStyleCnt="7">
        <dgm:presLayoutVars>
          <dgm:chPref val="3"/>
        </dgm:presLayoutVars>
      </dgm:prSet>
      <dgm:spPr/>
    </dgm:pt>
    <dgm:pt modelId="{356603E7-D4B0-4993-B6CE-8C99A8E82851}" type="pres">
      <dgm:prSet presAssocID="{E5E58EEE-7455-1E41-B539-C5F1CC5FF695}" presName="parTransThree" presStyleCnt="0"/>
      <dgm:spPr/>
    </dgm:pt>
    <dgm:pt modelId="{D37C938C-33CB-4A4F-8926-35A76C50C332}" type="pres">
      <dgm:prSet presAssocID="{E5E58EEE-7455-1E41-B539-C5F1CC5FF695}" presName="horzThree" presStyleCnt="0"/>
      <dgm:spPr/>
    </dgm:pt>
    <dgm:pt modelId="{1D37340E-A6E0-4310-8A75-CA3504F44914}" type="pres">
      <dgm:prSet presAssocID="{98FB69B5-5211-6948-9AFA-EAF3E7B10A09}" presName="vertFour" presStyleCnt="0">
        <dgm:presLayoutVars>
          <dgm:chPref val="3"/>
        </dgm:presLayoutVars>
      </dgm:prSet>
      <dgm:spPr/>
    </dgm:pt>
    <dgm:pt modelId="{A412AEDA-CE6C-4AF8-87DA-BD16CB3AF300}" type="pres">
      <dgm:prSet presAssocID="{98FB69B5-5211-6948-9AFA-EAF3E7B10A09}" presName="txFour" presStyleLbl="node4" presStyleIdx="2" presStyleCnt="7">
        <dgm:presLayoutVars>
          <dgm:chPref val="3"/>
        </dgm:presLayoutVars>
      </dgm:prSet>
      <dgm:spPr/>
    </dgm:pt>
    <dgm:pt modelId="{EE124EDD-E878-452C-B4BA-E463FC081134}" type="pres">
      <dgm:prSet presAssocID="{98FB69B5-5211-6948-9AFA-EAF3E7B10A09}" presName="horzFour" presStyleCnt="0"/>
      <dgm:spPr/>
    </dgm:pt>
    <dgm:pt modelId="{1D0F37DF-D2FC-4CA6-9AAC-72053AB400E9}" type="pres">
      <dgm:prSet presAssocID="{9FC6F6E6-409E-DB49-B032-7EB39E0BD1D5}" presName="sibSpaceTwo" presStyleCnt="0"/>
      <dgm:spPr/>
    </dgm:pt>
    <dgm:pt modelId="{D6E4BF2C-6729-4BDA-B60B-E3B8584BE079}" type="pres">
      <dgm:prSet presAssocID="{86BFE04E-63FE-41FB-8D5D-A1D32DD376A0}" presName="vertTwo" presStyleCnt="0"/>
      <dgm:spPr/>
    </dgm:pt>
    <dgm:pt modelId="{88DA0366-1FAD-4FC2-AC83-80F41D825266}" type="pres">
      <dgm:prSet presAssocID="{86BFE04E-63FE-41FB-8D5D-A1D32DD376A0}" presName="txTwo" presStyleLbl="node2" presStyleIdx="3" presStyleCnt="7">
        <dgm:presLayoutVars>
          <dgm:chPref val="3"/>
        </dgm:presLayoutVars>
      </dgm:prSet>
      <dgm:spPr/>
    </dgm:pt>
    <dgm:pt modelId="{7190D829-DA31-41AE-BAEF-A267379D2F1D}" type="pres">
      <dgm:prSet presAssocID="{86BFE04E-63FE-41FB-8D5D-A1D32DD376A0}" presName="parTransTwo" presStyleCnt="0"/>
      <dgm:spPr/>
    </dgm:pt>
    <dgm:pt modelId="{78DDB190-E2CD-4B9F-8CF7-8D29A3376A39}" type="pres">
      <dgm:prSet presAssocID="{86BFE04E-63FE-41FB-8D5D-A1D32DD376A0}" presName="horzTwo" presStyleCnt="0"/>
      <dgm:spPr/>
    </dgm:pt>
    <dgm:pt modelId="{59113801-08B0-46EC-9A5F-AABEF62195C6}" type="pres">
      <dgm:prSet presAssocID="{A03AA042-3D80-184F-8B57-723CEB6D5E7D}" presName="vertThree" presStyleCnt="0"/>
      <dgm:spPr/>
    </dgm:pt>
    <dgm:pt modelId="{362463C5-BC9F-4D29-8CF0-31B519338F00}" type="pres">
      <dgm:prSet presAssocID="{A03AA042-3D80-184F-8B57-723CEB6D5E7D}" presName="txThree" presStyleLbl="node3" presStyleIdx="3" presStyleCnt="7">
        <dgm:presLayoutVars>
          <dgm:chPref val="3"/>
        </dgm:presLayoutVars>
      </dgm:prSet>
      <dgm:spPr/>
    </dgm:pt>
    <dgm:pt modelId="{33DED74A-9799-495E-BD9B-EE271FD4FCA8}" type="pres">
      <dgm:prSet presAssocID="{A03AA042-3D80-184F-8B57-723CEB6D5E7D}" presName="parTransThree" presStyleCnt="0"/>
      <dgm:spPr/>
    </dgm:pt>
    <dgm:pt modelId="{4883AED9-0B1C-40CA-8A6C-9E1F71AE2D4B}" type="pres">
      <dgm:prSet presAssocID="{A03AA042-3D80-184F-8B57-723CEB6D5E7D}" presName="horzThree" presStyleCnt="0"/>
      <dgm:spPr/>
    </dgm:pt>
    <dgm:pt modelId="{917C30B3-6A49-4406-9EC9-1F65FCEE0814}" type="pres">
      <dgm:prSet presAssocID="{FEC5601E-ADE4-8F4D-A3A7-2CCE534D9530}" presName="vertFour" presStyleCnt="0">
        <dgm:presLayoutVars>
          <dgm:chPref val="3"/>
        </dgm:presLayoutVars>
      </dgm:prSet>
      <dgm:spPr/>
    </dgm:pt>
    <dgm:pt modelId="{2804B82D-53F6-4519-9496-CAF5227C4E67}" type="pres">
      <dgm:prSet presAssocID="{FEC5601E-ADE4-8F4D-A3A7-2CCE534D9530}" presName="txFour" presStyleLbl="node4" presStyleIdx="3" presStyleCnt="7">
        <dgm:presLayoutVars>
          <dgm:chPref val="3"/>
        </dgm:presLayoutVars>
      </dgm:prSet>
      <dgm:spPr/>
    </dgm:pt>
    <dgm:pt modelId="{815CE8D5-E41C-4139-B75C-B44A6FB53050}" type="pres">
      <dgm:prSet presAssocID="{FEC5601E-ADE4-8F4D-A3A7-2CCE534D9530}" presName="horzFour" presStyleCnt="0"/>
      <dgm:spPr/>
    </dgm:pt>
    <dgm:pt modelId="{FABB03CD-E1A3-4D50-8F92-FFBEFF979CD7}" type="pres">
      <dgm:prSet presAssocID="{66CEEF60-F568-CD48-9AAB-3A1ABE47DC5C}" presName="sibSpaceOne" presStyleCnt="0"/>
      <dgm:spPr/>
    </dgm:pt>
    <dgm:pt modelId="{7D9F0FB2-D391-4F24-92EE-61D0BC442D9B}" type="pres">
      <dgm:prSet presAssocID="{93C41651-10BA-754A-A517-4A8B1589F1E0}" presName="vertOne" presStyleCnt="0"/>
      <dgm:spPr/>
    </dgm:pt>
    <dgm:pt modelId="{074571E3-94DA-4601-A2AF-1925D2C16236}" type="pres">
      <dgm:prSet presAssocID="{93C41651-10BA-754A-A517-4A8B1589F1E0}" presName="txOne" presStyleLbl="node0" presStyleIdx="2" presStyleCnt="4" custScaleY="56820">
        <dgm:presLayoutVars>
          <dgm:chPref val="3"/>
        </dgm:presLayoutVars>
      </dgm:prSet>
      <dgm:spPr/>
    </dgm:pt>
    <dgm:pt modelId="{1D6020E8-91F1-4802-9C05-DBC154CF14B7}" type="pres">
      <dgm:prSet presAssocID="{93C41651-10BA-754A-A517-4A8B1589F1E0}" presName="parTransOne" presStyleCnt="0"/>
      <dgm:spPr/>
    </dgm:pt>
    <dgm:pt modelId="{45C53EA2-4B14-4B31-BC0E-0BF6839D3621}" type="pres">
      <dgm:prSet presAssocID="{93C41651-10BA-754A-A517-4A8B1589F1E0}" presName="horzOne" presStyleCnt="0"/>
      <dgm:spPr/>
    </dgm:pt>
    <dgm:pt modelId="{5812FDF6-AF33-4024-A08D-AB7C2B7AB893}" type="pres">
      <dgm:prSet presAssocID="{0DEE6064-FF0C-DE4A-ACC5-0E003AC7943D}" presName="vertTwo" presStyleCnt="0"/>
      <dgm:spPr/>
    </dgm:pt>
    <dgm:pt modelId="{0D843D2E-3501-4822-A2A8-91D193E089D8}" type="pres">
      <dgm:prSet presAssocID="{0DEE6064-FF0C-DE4A-ACC5-0E003AC7943D}" presName="txTwo" presStyleLbl="node2" presStyleIdx="4" presStyleCnt="7">
        <dgm:presLayoutVars>
          <dgm:chPref val="3"/>
        </dgm:presLayoutVars>
      </dgm:prSet>
      <dgm:spPr/>
    </dgm:pt>
    <dgm:pt modelId="{68C1A660-D133-430D-88F8-429487FBDF27}" type="pres">
      <dgm:prSet presAssocID="{0DEE6064-FF0C-DE4A-ACC5-0E003AC7943D}" presName="parTransTwo" presStyleCnt="0"/>
      <dgm:spPr/>
    </dgm:pt>
    <dgm:pt modelId="{01310FDE-ED68-4C1D-B2BB-47C1A66474E7}" type="pres">
      <dgm:prSet presAssocID="{0DEE6064-FF0C-DE4A-ACC5-0E003AC7943D}" presName="horzTwo" presStyleCnt="0"/>
      <dgm:spPr/>
    </dgm:pt>
    <dgm:pt modelId="{47668C06-9C78-47EF-A280-AC5C518E0948}" type="pres">
      <dgm:prSet presAssocID="{20E5D64F-8B67-914A-B307-471C8810EF70}" presName="vertThree" presStyleCnt="0"/>
      <dgm:spPr/>
    </dgm:pt>
    <dgm:pt modelId="{1952A953-9981-4D4D-8EC4-09EDD7B271CF}" type="pres">
      <dgm:prSet presAssocID="{20E5D64F-8B67-914A-B307-471C8810EF70}" presName="txThree" presStyleLbl="node3" presStyleIdx="4" presStyleCnt="7">
        <dgm:presLayoutVars>
          <dgm:chPref val="3"/>
        </dgm:presLayoutVars>
      </dgm:prSet>
      <dgm:spPr/>
    </dgm:pt>
    <dgm:pt modelId="{B57BCCF6-6972-48E6-B918-9D264123007E}" type="pres">
      <dgm:prSet presAssocID="{20E5D64F-8B67-914A-B307-471C8810EF70}" presName="parTransThree" presStyleCnt="0"/>
      <dgm:spPr/>
    </dgm:pt>
    <dgm:pt modelId="{61F4E1CC-64F0-441D-9A59-A6191422D60C}" type="pres">
      <dgm:prSet presAssocID="{20E5D64F-8B67-914A-B307-471C8810EF70}" presName="horzThree" presStyleCnt="0"/>
      <dgm:spPr/>
    </dgm:pt>
    <dgm:pt modelId="{9E84EA48-6CC3-4174-AA45-33A2062B5633}" type="pres">
      <dgm:prSet presAssocID="{2DEB8FBF-2F00-A84E-AB01-55ADD9B58532}" presName="vertFour" presStyleCnt="0">
        <dgm:presLayoutVars>
          <dgm:chPref val="3"/>
        </dgm:presLayoutVars>
      </dgm:prSet>
      <dgm:spPr/>
    </dgm:pt>
    <dgm:pt modelId="{DADAB880-9726-4388-8C75-4FCA5F84F086}" type="pres">
      <dgm:prSet presAssocID="{2DEB8FBF-2F00-A84E-AB01-55ADD9B58532}" presName="txFour" presStyleLbl="node4" presStyleIdx="4" presStyleCnt="7">
        <dgm:presLayoutVars>
          <dgm:chPref val="3"/>
        </dgm:presLayoutVars>
      </dgm:prSet>
      <dgm:spPr/>
    </dgm:pt>
    <dgm:pt modelId="{59CFAFC0-E5A5-485A-A789-E4AB25487CAA}" type="pres">
      <dgm:prSet presAssocID="{2DEB8FBF-2F00-A84E-AB01-55ADD9B58532}" presName="horzFour" presStyleCnt="0"/>
      <dgm:spPr/>
    </dgm:pt>
    <dgm:pt modelId="{38FC1988-451E-4E6C-92FE-92314A0BC3EE}" type="pres">
      <dgm:prSet presAssocID="{507A9511-869E-7848-8675-8C88F5CE0A9F}" presName="sibSpaceTwo" presStyleCnt="0"/>
      <dgm:spPr/>
    </dgm:pt>
    <dgm:pt modelId="{DDE0DCBB-B2FE-4765-BF8D-B6D1C30F1F31}" type="pres">
      <dgm:prSet presAssocID="{EC98D084-C47F-9646-A6CF-F56BD564CFDB}" presName="vertTwo" presStyleCnt="0"/>
      <dgm:spPr/>
    </dgm:pt>
    <dgm:pt modelId="{C53117C5-7CB2-4254-ADD6-86F53FD908E9}" type="pres">
      <dgm:prSet presAssocID="{EC98D084-C47F-9646-A6CF-F56BD564CFDB}" presName="txTwo" presStyleLbl="node2" presStyleIdx="5" presStyleCnt="7">
        <dgm:presLayoutVars>
          <dgm:chPref val="3"/>
        </dgm:presLayoutVars>
      </dgm:prSet>
      <dgm:spPr/>
    </dgm:pt>
    <dgm:pt modelId="{F376E24F-3ABA-4450-912D-57295006D94B}" type="pres">
      <dgm:prSet presAssocID="{EC98D084-C47F-9646-A6CF-F56BD564CFDB}" presName="parTransTwo" presStyleCnt="0"/>
      <dgm:spPr/>
    </dgm:pt>
    <dgm:pt modelId="{F5973CD6-B5BC-4236-BF9A-2EE9684807BE}" type="pres">
      <dgm:prSet presAssocID="{EC98D084-C47F-9646-A6CF-F56BD564CFDB}" presName="horzTwo" presStyleCnt="0"/>
      <dgm:spPr/>
    </dgm:pt>
    <dgm:pt modelId="{936FF0DD-0B99-4CFE-8F33-7D9548F563D4}" type="pres">
      <dgm:prSet presAssocID="{2E64C679-F23D-0C44-82FB-0209269C4FA6}" presName="vertThree" presStyleCnt="0"/>
      <dgm:spPr/>
    </dgm:pt>
    <dgm:pt modelId="{B675599A-A445-44B4-8828-0455C98FA1A0}" type="pres">
      <dgm:prSet presAssocID="{2E64C679-F23D-0C44-82FB-0209269C4FA6}" presName="txThree" presStyleLbl="node3" presStyleIdx="5" presStyleCnt="7">
        <dgm:presLayoutVars>
          <dgm:chPref val="3"/>
        </dgm:presLayoutVars>
      </dgm:prSet>
      <dgm:spPr/>
    </dgm:pt>
    <dgm:pt modelId="{EEE6135C-1C37-4CAB-A6BA-48522180D8CE}" type="pres">
      <dgm:prSet presAssocID="{2E64C679-F23D-0C44-82FB-0209269C4FA6}" presName="parTransThree" presStyleCnt="0"/>
      <dgm:spPr/>
    </dgm:pt>
    <dgm:pt modelId="{60E766F1-8C2D-45C4-995E-D9B70A2D01BD}" type="pres">
      <dgm:prSet presAssocID="{2E64C679-F23D-0C44-82FB-0209269C4FA6}" presName="horzThree" presStyleCnt="0"/>
      <dgm:spPr/>
    </dgm:pt>
    <dgm:pt modelId="{4A26029A-31FF-483F-8C4A-9994A37381E0}" type="pres">
      <dgm:prSet presAssocID="{9B6EF0A6-BADF-E74C-9751-6DED8647BED7}" presName="vertFour" presStyleCnt="0">
        <dgm:presLayoutVars>
          <dgm:chPref val="3"/>
        </dgm:presLayoutVars>
      </dgm:prSet>
      <dgm:spPr/>
    </dgm:pt>
    <dgm:pt modelId="{C72260FF-EE29-4037-9F7B-E1B037E556B6}" type="pres">
      <dgm:prSet presAssocID="{9B6EF0A6-BADF-E74C-9751-6DED8647BED7}" presName="txFour" presStyleLbl="node4" presStyleIdx="5" presStyleCnt="7">
        <dgm:presLayoutVars>
          <dgm:chPref val="3"/>
        </dgm:presLayoutVars>
      </dgm:prSet>
      <dgm:spPr/>
    </dgm:pt>
    <dgm:pt modelId="{7A1CE6BA-34F9-47E8-A2B9-2B4EB199B9D5}" type="pres">
      <dgm:prSet presAssocID="{9B6EF0A6-BADF-E74C-9751-6DED8647BED7}" presName="horzFour" presStyleCnt="0"/>
      <dgm:spPr/>
    </dgm:pt>
    <dgm:pt modelId="{DFC72B5A-88A6-4C00-8842-44F8F372BA1A}" type="pres">
      <dgm:prSet presAssocID="{2896E09A-25C7-DD42-883E-621CEC627626}" presName="sibSpaceOne" presStyleCnt="0"/>
      <dgm:spPr/>
    </dgm:pt>
    <dgm:pt modelId="{372B889A-1BAD-47E9-80C8-ACD77270E630}" type="pres">
      <dgm:prSet presAssocID="{10695618-3496-AF45-8C8E-C4D0208D4C09}" presName="vertOne" presStyleCnt="0"/>
      <dgm:spPr/>
    </dgm:pt>
    <dgm:pt modelId="{0069AB5A-3AAD-4F55-BA90-76D3319889CA}" type="pres">
      <dgm:prSet presAssocID="{10695618-3496-AF45-8C8E-C4D0208D4C09}" presName="txOne" presStyleLbl="node0" presStyleIdx="3" presStyleCnt="4" custScaleY="56820">
        <dgm:presLayoutVars>
          <dgm:chPref val="3"/>
        </dgm:presLayoutVars>
      </dgm:prSet>
      <dgm:spPr/>
    </dgm:pt>
    <dgm:pt modelId="{9EB22063-DBBE-4F4B-A511-20D2E8829B30}" type="pres">
      <dgm:prSet presAssocID="{10695618-3496-AF45-8C8E-C4D0208D4C09}" presName="parTransOne" presStyleCnt="0"/>
      <dgm:spPr/>
    </dgm:pt>
    <dgm:pt modelId="{BF13BE0D-C268-4176-A773-5140619428A8}" type="pres">
      <dgm:prSet presAssocID="{10695618-3496-AF45-8C8E-C4D0208D4C09}" presName="horzOne" presStyleCnt="0"/>
      <dgm:spPr/>
    </dgm:pt>
    <dgm:pt modelId="{7F7E03B0-9404-4BE8-B8E6-B51CD5A7D414}" type="pres">
      <dgm:prSet presAssocID="{07F0EF6C-6276-9449-8A0F-DC0EBCDFB53F}" presName="vertTwo" presStyleCnt="0"/>
      <dgm:spPr/>
    </dgm:pt>
    <dgm:pt modelId="{10B1E82E-1F10-44E5-A343-3E32B70D579A}" type="pres">
      <dgm:prSet presAssocID="{07F0EF6C-6276-9449-8A0F-DC0EBCDFB53F}" presName="txTwo" presStyleLbl="node2" presStyleIdx="6" presStyleCnt="7">
        <dgm:presLayoutVars>
          <dgm:chPref val="3"/>
        </dgm:presLayoutVars>
      </dgm:prSet>
      <dgm:spPr/>
    </dgm:pt>
    <dgm:pt modelId="{BCF6EAE9-9783-4E28-A457-5FF32916A1B4}" type="pres">
      <dgm:prSet presAssocID="{07F0EF6C-6276-9449-8A0F-DC0EBCDFB53F}" presName="parTransTwo" presStyleCnt="0"/>
      <dgm:spPr/>
    </dgm:pt>
    <dgm:pt modelId="{F31B3560-8D4E-47F8-947C-ACAEDB7B5776}" type="pres">
      <dgm:prSet presAssocID="{07F0EF6C-6276-9449-8A0F-DC0EBCDFB53F}" presName="horzTwo" presStyleCnt="0"/>
      <dgm:spPr/>
    </dgm:pt>
    <dgm:pt modelId="{B35208E5-8EFB-44AC-B4EF-43ED9F7BF3A3}" type="pres">
      <dgm:prSet presAssocID="{0B8E6B9E-1E35-0C45-A518-F44B70236FDC}" presName="vertThree" presStyleCnt="0"/>
      <dgm:spPr/>
    </dgm:pt>
    <dgm:pt modelId="{9D71446F-24CF-483A-9429-74AF9DA72417}" type="pres">
      <dgm:prSet presAssocID="{0B8E6B9E-1E35-0C45-A518-F44B70236FDC}" presName="txThree" presStyleLbl="node3" presStyleIdx="6" presStyleCnt="7">
        <dgm:presLayoutVars>
          <dgm:chPref val="3"/>
        </dgm:presLayoutVars>
      </dgm:prSet>
      <dgm:spPr/>
    </dgm:pt>
    <dgm:pt modelId="{FEB06D32-2F27-441F-A6D2-F529DCE7CE9D}" type="pres">
      <dgm:prSet presAssocID="{0B8E6B9E-1E35-0C45-A518-F44B70236FDC}" presName="parTransThree" presStyleCnt="0"/>
      <dgm:spPr/>
    </dgm:pt>
    <dgm:pt modelId="{8EDCE032-75CC-4462-8363-D62E5E673F63}" type="pres">
      <dgm:prSet presAssocID="{0B8E6B9E-1E35-0C45-A518-F44B70236FDC}" presName="horzThree" presStyleCnt="0"/>
      <dgm:spPr/>
    </dgm:pt>
    <dgm:pt modelId="{69C12848-A853-428B-B727-CF707B5CF3DD}" type="pres">
      <dgm:prSet presAssocID="{67BC15C1-4B80-DA4F-BC17-05516A6BFE06}" presName="vertFour" presStyleCnt="0">
        <dgm:presLayoutVars>
          <dgm:chPref val="3"/>
        </dgm:presLayoutVars>
      </dgm:prSet>
      <dgm:spPr/>
    </dgm:pt>
    <dgm:pt modelId="{E4114084-F40B-48F6-8B7B-9B2F7686D26F}" type="pres">
      <dgm:prSet presAssocID="{67BC15C1-4B80-DA4F-BC17-05516A6BFE06}" presName="txFour" presStyleLbl="node4" presStyleIdx="6" presStyleCnt="7">
        <dgm:presLayoutVars>
          <dgm:chPref val="3"/>
        </dgm:presLayoutVars>
      </dgm:prSet>
      <dgm:spPr/>
    </dgm:pt>
    <dgm:pt modelId="{1464E16E-5474-4C55-86E0-5A88145A1D22}" type="pres">
      <dgm:prSet presAssocID="{67BC15C1-4B80-DA4F-BC17-05516A6BFE06}" presName="horzFour" presStyleCnt="0"/>
      <dgm:spPr/>
    </dgm:pt>
  </dgm:ptLst>
  <dgm:cxnLst>
    <dgm:cxn modelId="{6D4C7900-C7CE-5F4F-A3F3-F93F507822EB}" srcId="{0B8E6B9E-1E35-0C45-A518-F44B70236FDC}" destId="{67BC15C1-4B80-DA4F-BC17-05516A6BFE06}" srcOrd="0" destOrd="0" parTransId="{A50EA9EB-F9C7-0547-AFDC-FCA5C796400F}" sibTransId="{4803DD62-D042-6243-A535-A4E0266CAB1F}"/>
    <dgm:cxn modelId="{B0C4E905-530B-401C-80C7-69BC20414D11}" type="presOf" srcId="{F28613D2-A153-BD42-A144-78D4303E2C1D}" destId="{0561819B-A6D3-4FAA-9944-2D9D429FCD9D}" srcOrd="0" destOrd="0" presId="urn:microsoft.com/office/officeart/2005/8/layout/hierarchy4"/>
    <dgm:cxn modelId="{11CB330E-5F1C-BA4E-A19F-64C8BA40D5CD}" srcId="{93C41651-10BA-754A-A517-4A8B1589F1E0}" destId="{EC98D084-C47F-9646-A6CF-F56BD564CFDB}" srcOrd="1" destOrd="0" parTransId="{C131644F-397A-5D4F-A2B7-9B2612604BB9}" sibTransId="{65A77153-B583-0846-80AB-BD9148D8F60F}"/>
    <dgm:cxn modelId="{2E598315-2227-4447-9A44-B0D404AB69EC}" type="presOf" srcId="{6D6E3D9E-CA04-BB4E-88C7-BE930720F57E}" destId="{80E2A6DD-325A-452E-AF79-C97054C2F79F}" srcOrd="0" destOrd="0" presId="urn:microsoft.com/office/officeart/2005/8/layout/hierarchy4"/>
    <dgm:cxn modelId="{EA1A1916-92BC-4A8B-945F-43C5F5873147}" type="presOf" srcId="{93C41651-10BA-754A-A517-4A8B1589F1E0}" destId="{074571E3-94DA-4601-A2AF-1925D2C16236}" srcOrd="0" destOrd="0" presId="urn:microsoft.com/office/officeart/2005/8/layout/hierarchy4"/>
    <dgm:cxn modelId="{296ABF1E-6274-4B0E-B630-28957D3C57DD}" type="presOf" srcId="{E13E1909-3E33-B14F-9DA3-6A75036C3903}" destId="{B44EEBCE-3B4E-4D1C-B51A-A8CF7D415B77}" srcOrd="0" destOrd="0" presId="urn:microsoft.com/office/officeart/2005/8/layout/hierarchy4"/>
    <dgm:cxn modelId="{25703920-A1EA-EE4C-96E1-188F6F5FC678}" srcId="{A03AA042-3D80-184F-8B57-723CEB6D5E7D}" destId="{FEC5601E-ADE4-8F4D-A3A7-2CCE534D9530}" srcOrd="0" destOrd="0" parTransId="{AECFB445-56A1-2446-A0A7-771FDC016C1A}" sibTransId="{5D74164B-C8D0-CB40-AEF5-D2E09AAC5F76}"/>
    <dgm:cxn modelId="{5CDC2426-3E4C-4C16-A823-6B6380D294EB}" type="presOf" srcId="{98FB69B5-5211-6948-9AFA-EAF3E7B10A09}" destId="{A412AEDA-CE6C-4AF8-87DA-BD16CB3AF300}" srcOrd="0" destOrd="0" presId="urn:microsoft.com/office/officeart/2005/8/layout/hierarchy4"/>
    <dgm:cxn modelId="{0124B826-2911-684E-ADFA-EECE24CB58CD}" srcId="{EC98D084-C47F-9646-A6CF-F56BD564CFDB}" destId="{2E64C679-F23D-0C44-82FB-0209269C4FA6}" srcOrd="0" destOrd="0" parTransId="{548DF24B-CD4E-044E-BEE3-AB4F9217C592}" sibTransId="{96FB0431-EF1B-FC4A-B9E7-48DFC4F3667F}"/>
    <dgm:cxn modelId="{C68B6F2F-D1C0-439A-A0C5-7C1E56E0B7E1}" type="presOf" srcId="{10695618-3496-AF45-8C8E-C4D0208D4C09}" destId="{0069AB5A-3AAD-4F55-BA90-76D3319889CA}" srcOrd="0" destOrd="0" presId="urn:microsoft.com/office/officeart/2005/8/layout/hierarchy4"/>
    <dgm:cxn modelId="{C1C51030-7AD3-40B8-8AFD-AC66E42F31A3}" type="presOf" srcId="{EE4AEAC3-E205-B24A-9C37-EE65DA8F138F}" destId="{D33D7D64-0779-4EF3-873A-7220C3C67113}" srcOrd="0" destOrd="0" presId="urn:microsoft.com/office/officeart/2005/8/layout/hierarchy4"/>
    <dgm:cxn modelId="{13DA7833-2DCC-AA4E-985F-17D4C8765838}" srcId="{10695618-3496-AF45-8C8E-C4D0208D4C09}" destId="{07F0EF6C-6276-9449-8A0F-DC0EBCDFB53F}" srcOrd="0" destOrd="0" parTransId="{61050963-F1A1-104F-B4A7-E185D75B9757}" sibTransId="{FBD1FA23-AC3C-3F40-BC85-B632C040CB21}"/>
    <dgm:cxn modelId="{1C44DA3C-9D7A-494C-9B14-52EE7630E065}" srcId="{07F0EF6C-6276-9449-8A0F-DC0EBCDFB53F}" destId="{0B8E6B9E-1E35-0C45-A518-F44B70236FDC}" srcOrd="0" destOrd="0" parTransId="{5F76201E-0CD3-BF4C-BB5B-C58D0D9DE337}" sibTransId="{9216D090-EAFB-9B4F-A10A-97EA71D77508}"/>
    <dgm:cxn modelId="{28483C3E-D58F-4640-AE0D-82B54CB6C910}" srcId="{2066F63A-D749-504A-A66A-BCEDC6F019A4}" destId="{6D6E3D9E-CA04-BB4E-88C7-BE930720F57E}" srcOrd="0" destOrd="0" parTransId="{29B304F2-207B-4E48-B56F-450D31CDFA00}" sibTransId="{9FC6F6E6-409E-DB49-B032-7EB39E0BD1D5}"/>
    <dgm:cxn modelId="{552E2B60-5D90-4935-BB8A-67628A706F9B}" type="presOf" srcId="{95645198-6264-044D-8B4A-DDC16297FC7B}" destId="{4A8EE12F-D970-4DA9-A2BA-1CEE63BBBE42}" srcOrd="0" destOrd="0" presId="urn:microsoft.com/office/officeart/2005/8/layout/hierarchy4"/>
    <dgm:cxn modelId="{E7177260-2591-4402-99C0-FE304C72AF06}" type="presOf" srcId="{2E64C679-F23D-0C44-82FB-0209269C4FA6}" destId="{B675599A-A445-44B4-8828-0455C98FA1A0}" srcOrd="0" destOrd="0" presId="urn:microsoft.com/office/officeart/2005/8/layout/hierarchy4"/>
    <dgm:cxn modelId="{D71FFA41-BEC2-402A-A05E-0DC8D86BE97C}" type="presOf" srcId="{0DEE6064-FF0C-DE4A-ACC5-0E003AC7943D}" destId="{0D843D2E-3501-4822-A2A8-91D193E089D8}" srcOrd="0" destOrd="0" presId="urn:microsoft.com/office/officeart/2005/8/layout/hierarchy4"/>
    <dgm:cxn modelId="{4F2E4662-69CF-4B8F-936F-A5A01461981F}" type="presOf" srcId="{07F0EF6C-6276-9449-8A0F-DC0EBCDFB53F}" destId="{10B1E82E-1F10-44E5-A343-3E32B70D579A}" srcOrd="0" destOrd="0" presId="urn:microsoft.com/office/officeart/2005/8/layout/hierarchy4"/>
    <dgm:cxn modelId="{FAB45F63-2778-EC41-AE6F-CB00EEFF7BA4}" srcId="{0AE2F037-2BCF-8D43-AA06-9B360310779E}" destId="{F28613D2-A153-BD42-A144-78D4303E2C1D}" srcOrd="1" destOrd="0" parTransId="{CC2339DE-EF48-9742-A371-B44971796307}" sibTransId="{251ECDA8-F4D6-6244-884B-BAAF8CB1AF08}"/>
    <dgm:cxn modelId="{FF047863-7738-4321-A59B-62C216508ACE}" type="presOf" srcId="{FEC5601E-ADE4-8F4D-A3A7-2CCE534D9530}" destId="{2804B82D-53F6-4519-9496-CAF5227C4E67}" srcOrd="0" destOrd="0" presId="urn:microsoft.com/office/officeart/2005/8/layout/hierarchy4"/>
    <dgm:cxn modelId="{1B6A4565-72D9-4D2E-A627-BFB822B1F8E0}" srcId="{2066F63A-D749-504A-A66A-BCEDC6F019A4}" destId="{86BFE04E-63FE-41FB-8D5D-A1D32DD376A0}" srcOrd="1" destOrd="0" parTransId="{8E15B382-96FA-4B11-BFE1-8CC235717EC0}" sibTransId="{622C3EE8-31FB-49D3-A6B5-C4CFC28AB983}"/>
    <dgm:cxn modelId="{460A8465-3433-4F83-92E3-6F1FEC5E0EF4}" type="presOf" srcId="{8A15296D-2E7D-BC4F-B992-75765BBD19DD}" destId="{F24803D6-E920-48B0-80D1-CCBDEAC1C527}" srcOrd="0" destOrd="0" presId="urn:microsoft.com/office/officeart/2005/8/layout/hierarchy4"/>
    <dgm:cxn modelId="{688AB14A-75A6-AB4F-8330-B1614DEB56EF}" srcId="{2E64C679-F23D-0C44-82FB-0209269C4FA6}" destId="{9B6EF0A6-BADF-E74C-9751-6DED8647BED7}" srcOrd="0" destOrd="0" parTransId="{7547FBC2-2591-8B45-9A0E-06ACF39A7081}" sibTransId="{3A409E32-4303-294B-A640-8159DB0A98AC}"/>
    <dgm:cxn modelId="{E7BB676C-9817-CC42-8136-ACE71955EA84}" srcId="{E5E58EEE-7455-1E41-B539-C5F1CC5FF695}" destId="{98FB69B5-5211-6948-9AFA-EAF3E7B10A09}" srcOrd="0" destOrd="0" parTransId="{CD0ED744-892D-9149-80D9-DD6B6CA4C1F0}" sibTransId="{C6E5E0E2-36F4-514B-91B3-D94E4C60C6AF}"/>
    <dgm:cxn modelId="{B58F874F-C4B7-4D07-A019-4651657206AB}" type="presOf" srcId="{A03AA042-3D80-184F-8B57-723CEB6D5E7D}" destId="{362463C5-BC9F-4D29-8CF0-31B519338F00}" srcOrd="0" destOrd="0" presId="urn:microsoft.com/office/officeart/2005/8/layout/hierarchy4"/>
    <dgm:cxn modelId="{A959EF51-ED68-409F-A203-065302DF151F}" type="presOf" srcId="{0AE2F037-2BCF-8D43-AA06-9B360310779E}" destId="{DDBAB1F1-C542-40DF-ABEC-1E16EE0E6892}" srcOrd="0" destOrd="0" presId="urn:microsoft.com/office/officeart/2005/8/layout/hierarchy4"/>
    <dgm:cxn modelId="{47052656-274B-7B43-A566-03B48EE79157}" srcId="{95645198-6264-044D-8B4A-DDC16297FC7B}" destId="{0C7139EC-C7EC-644E-82DD-EB6A51A71E52}" srcOrd="0" destOrd="0" parTransId="{05B9B293-9121-4D43-9533-A8EDF3D270FE}" sibTransId="{8A99385A-B4F8-BC4B-B5A8-A46F22F6893D}"/>
    <dgm:cxn modelId="{04F2C076-C9D0-D948-B4DD-21579762BD09}" srcId="{6D6E3D9E-CA04-BB4E-88C7-BE930720F57E}" destId="{E5E58EEE-7455-1E41-B539-C5F1CC5FF695}" srcOrd="0" destOrd="0" parTransId="{7321729A-5D01-CF4D-9129-F1E1B12CBB32}" sibTransId="{A4116BE1-B280-9D46-91B0-8F1816988EDE}"/>
    <dgm:cxn modelId="{BBCC9386-4FB2-4C9E-907E-AEA2D8A86FAE}" type="presOf" srcId="{86BFE04E-63FE-41FB-8D5D-A1D32DD376A0}" destId="{88DA0366-1FAD-4FC2-AC83-80F41D825266}" srcOrd="0" destOrd="0" presId="urn:microsoft.com/office/officeart/2005/8/layout/hierarchy4"/>
    <dgm:cxn modelId="{790F0187-EDB0-E647-A8EF-50AFB4AF16BB}" srcId="{86BFE04E-63FE-41FB-8D5D-A1D32DD376A0}" destId="{A03AA042-3D80-184F-8B57-723CEB6D5E7D}" srcOrd="0" destOrd="0" parTransId="{6241BEFB-9F30-1045-9A85-53261104CD0D}" sibTransId="{46648F6F-4C2D-6E46-A447-5DCD751E9CA6}"/>
    <dgm:cxn modelId="{B94DAD89-C54C-A948-A9F4-63D935575730}" srcId="{C96847C3-CFB8-A546-88EC-F9E0445FE1BE}" destId="{10695618-3496-AF45-8C8E-C4D0208D4C09}" srcOrd="3" destOrd="0" parTransId="{3AC7A443-AB5C-E94E-B062-B95B62878105}" sibTransId="{4F98CD19-FAFF-0E42-9F36-BF12AE5A7CFD}"/>
    <dgm:cxn modelId="{AE32D28E-2067-D940-8833-2ABABBC283B5}" srcId="{0AE2F037-2BCF-8D43-AA06-9B360310779E}" destId="{95645198-6264-044D-8B4A-DDC16297FC7B}" srcOrd="0" destOrd="0" parTransId="{EA30F138-E707-E446-8389-2D83D3D6429D}" sibTransId="{2B81872D-D06E-BC47-997D-D242B7ED8FBF}"/>
    <dgm:cxn modelId="{376EC395-CDCA-9D48-80FC-CF63A8B228DC}" srcId="{C96847C3-CFB8-A546-88EC-F9E0445FE1BE}" destId="{2066F63A-D749-504A-A66A-BCEDC6F019A4}" srcOrd="1" destOrd="0" parTransId="{46F34BFB-CBAB-E44D-9B75-8DF50B7FA465}" sibTransId="{66CEEF60-F568-CD48-9AAB-3A1ABE47DC5C}"/>
    <dgm:cxn modelId="{913D5DA3-C2BF-4CE7-BE99-D20D284F149C}" type="presOf" srcId="{0B8E6B9E-1E35-0C45-A518-F44B70236FDC}" destId="{9D71446F-24CF-483A-9429-74AF9DA72417}" srcOrd="0" destOrd="0" presId="urn:microsoft.com/office/officeart/2005/8/layout/hierarchy4"/>
    <dgm:cxn modelId="{00A894A3-2103-40EA-B060-821CD3F81FD4}" type="presOf" srcId="{0C7139EC-C7EC-644E-82DD-EB6A51A71E52}" destId="{1D5B15A4-3F66-479E-BD64-1F1510D17527}" srcOrd="0" destOrd="0" presId="urn:microsoft.com/office/officeart/2005/8/layout/hierarchy4"/>
    <dgm:cxn modelId="{C1A6B8A6-1E06-9544-9420-3FAB9763E358}" srcId="{93C41651-10BA-754A-A517-4A8B1589F1E0}" destId="{0DEE6064-FF0C-DE4A-ACC5-0E003AC7943D}" srcOrd="0" destOrd="0" parTransId="{9160F7D8-D656-DE43-A39A-67F1EA3B21FF}" sibTransId="{507A9511-869E-7848-8675-8C88F5CE0A9F}"/>
    <dgm:cxn modelId="{BB477DAA-3CA5-4167-A10A-F576D5E5B181}" type="presOf" srcId="{2DEB8FBF-2F00-A84E-AB01-55ADD9B58532}" destId="{DADAB880-9726-4388-8C75-4FCA5F84F086}" srcOrd="0" destOrd="0" presId="urn:microsoft.com/office/officeart/2005/8/layout/hierarchy4"/>
    <dgm:cxn modelId="{FFC886AB-E7FD-654C-8297-0CB4DCDCF577}" srcId="{20E5D64F-8B67-914A-B307-471C8810EF70}" destId="{2DEB8FBF-2F00-A84E-AB01-55ADD9B58532}" srcOrd="0" destOrd="0" parTransId="{BE54F230-2DE4-A743-8562-6C9DE875B6E3}" sibTransId="{2CAE6665-8F25-E549-AA76-486044FE41DA}"/>
    <dgm:cxn modelId="{4BBA76B0-6452-ED4C-A722-5D7599AD2222}" srcId="{F28613D2-A153-BD42-A144-78D4303E2C1D}" destId="{E13E1909-3E33-B14F-9DA3-6A75036C3903}" srcOrd="0" destOrd="0" parTransId="{DE2E3105-A4F9-B04A-813E-47965E5A5984}" sibTransId="{7F51B6AD-6CBF-744D-9538-68B5D048117F}"/>
    <dgm:cxn modelId="{4E287EB5-DFD5-F44C-B39C-5F3B784A8663}" srcId="{E13E1909-3E33-B14F-9DA3-6A75036C3903}" destId="{EE4AEAC3-E205-B24A-9C37-EE65DA8F138F}" srcOrd="0" destOrd="0" parTransId="{23FEC762-7489-874A-964B-B9D23818F959}" sibTransId="{E71E9098-A975-7642-AA10-E8E4004E5604}"/>
    <dgm:cxn modelId="{EBC73DB8-F742-0F47-B27C-C33E38B98CD9}" srcId="{C96847C3-CFB8-A546-88EC-F9E0445FE1BE}" destId="{0AE2F037-2BCF-8D43-AA06-9B360310779E}" srcOrd="0" destOrd="0" parTransId="{1F17DE0C-A766-8340-8B54-AEFEDD903D70}" sibTransId="{33DE1A80-156E-6C4D-84F2-17A5EC55709B}"/>
    <dgm:cxn modelId="{53C81DBA-6339-BA49-928A-79004CA72D8A}" srcId="{0DEE6064-FF0C-DE4A-ACC5-0E003AC7943D}" destId="{20E5D64F-8B67-914A-B307-471C8810EF70}" srcOrd="0" destOrd="0" parTransId="{1FCAF641-0CF5-404B-AA5D-5F1A98126E81}" sibTransId="{662CC27F-25FA-9243-BFD0-B0FBE0FCE6A6}"/>
    <dgm:cxn modelId="{BECB06C0-B2F3-4229-968C-8802CA9F0289}" type="presOf" srcId="{EC98D084-C47F-9646-A6CF-F56BD564CFDB}" destId="{C53117C5-7CB2-4254-ADD6-86F53FD908E9}" srcOrd="0" destOrd="0" presId="urn:microsoft.com/office/officeart/2005/8/layout/hierarchy4"/>
    <dgm:cxn modelId="{416167C2-8294-4677-904A-A6031B01BA18}" type="presOf" srcId="{C96847C3-CFB8-A546-88EC-F9E0445FE1BE}" destId="{5719DC7C-BC90-4AA0-8EEB-8090D81CC707}" srcOrd="0" destOrd="0" presId="urn:microsoft.com/office/officeart/2005/8/layout/hierarchy4"/>
    <dgm:cxn modelId="{7A8305C6-FDBC-4FA0-B070-2E6C4258A2CB}" type="presOf" srcId="{2066F63A-D749-504A-A66A-BCEDC6F019A4}" destId="{3F8FF57C-054F-47BC-A359-F69AB926141A}" srcOrd="0" destOrd="0" presId="urn:microsoft.com/office/officeart/2005/8/layout/hierarchy4"/>
    <dgm:cxn modelId="{5CF8F7CD-75DD-4B34-B527-DF20A8191526}" type="presOf" srcId="{20E5D64F-8B67-914A-B307-471C8810EF70}" destId="{1952A953-9981-4D4D-8EC4-09EDD7B271CF}" srcOrd="0" destOrd="0" presId="urn:microsoft.com/office/officeart/2005/8/layout/hierarchy4"/>
    <dgm:cxn modelId="{1C4692E2-6335-4CB6-9555-A7275A07F083}" type="presOf" srcId="{67BC15C1-4B80-DA4F-BC17-05516A6BFE06}" destId="{E4114084-F40B-48F6-8B7B-9B2F7686D26F}" srcOrd="0" destOrd="0" presId="urn:microsoft.com/office/officeart/2005/8/layout/hierarchy4"/>
    <dgm:cxn modelId="{C5123BF0-DC82-48A7-B17E-3AC49D71AF1A}" type="presOf" srcId="{E5E58EEE-7455-1E41-B539-C5F1CC5FF695}" destId="{2487EF5E-40CC-49F9-88B1-E7C706D3B312}" srcOrd="0" destOrd="0" presId="urn:microsoft.com/office/officeart/2005/8/layout/hierarchy4"/>
    <dgm:cxn modelId="{908F06FB-5EBA-2245-9209-6FC635EAAFC7}" srcId="{0C7139EC-C7EC-644E-82DD-EB6A51A71E52}" destId="{8A15296D-2E7D-BC4F-B992-75765BBD19DD}" srcOrd="0" destOrd="0" parTransId="{59B0C7FD-390F-8746-9343-886DDE7458D6}" sibTransId="{21CB2DEC-82BD-484F-AFAB-D05F40CF1B37}"/>
    <dgm:cxn modelId="{2E173CFC-A1DA-DE45-8DDD-8822CD7998A8}" srcId="{C96847C3-CFB8-A546-88EC-F9E0445FE1BE}" destId="{93C41651-10BA-754A-A517-4A8B1589F1E0}" srcOrd="2" destOrd="0" parTransId="{C69F744C-C0F2-2044-86CD-8837ACB7884F}" sibTransId="{2896E09A-25C7-DD42-883E-621CEC627626}"/>
    <dgm:cxn modelId="{AC1821FF-99C5-4E41-9758-BEC531980AD7}" type="presOf" srcId="{9B6EF0A6-BADF-E74C-9751-6DED8647BED7}" destId="{C72260FF-EE29-4037-9F7B-E1B037E556B6}" srcOrd="0" destOrd="0" presId="urn:microsoft.com/office/officeart/2005/8/layout/hierarchy4"/>
    <dgm:cxn modelId="{3358A491-1C63-4578-975D-9CFEA49022CE}" type="presParOf" srcId="{5719DC7C-BC90-4AA0-8EEB-8090D81CC707}" destId="{281F7077-FDB8-4A5B-8993-C42F3D86CF8C}" srcOrd="0" destOrd="0" presId="urn:microsoft.com/office/officeart/2005/8/layout/hierarchy4"/>
    <dgm:cxn modelId="{9C29442E-495A-403F-8376-8DCFE7224E07}" type="presParOf" srcId="{281F7077-FDB8-4A5B-8993-C42F3D86CF8C}" destId="{DDBAB1F1-C542-40DF-ABEC-1E16EE0E6892}" srcOrd="0" destOrd="0" presId="urn:microsoft.com/office/officeart/2005/8/layout/hierarchy4"/>
    <dgm:cxn modelId="{D00B5FC9-6DCF-45CF-96DB-31B402112572}" type="presParOf" srcId="{281F7077-FDB8-4A5B-8993-C42F3D86CF8C}" destId="{CEAD118F-55DC-497B-B9AA-3D4E62AABFF6}" srcOrd="1" destOrd="0" presId="urn:microsoft.com/office/officeart/2005/8/layout/hierarchy4"/>
    <dgm:cxn modelId="{1DAE6A2D-EBB4-4612-947B-35C5AB3A1A2B}" type="presParOf" srcId="{281F7077-FDB8-4A5B-8993-C42F3D86CF8C}" destId="{7FAB9513-C8B8-43FD-AEE8-83D263A67B04}" srcOrd="2" destOrd="0" presId="urn:microsoft.com/office/officeart/2005/8/layout/hierarchy4"/>
    <dgm:cxn modelId="{991A381B-8CF8-42DE-AA0E-735D3C52C241}" type="presParOf" srcId="{7FAB9513-C8B8-43FD-AEE8-83D263A67B04}" destId="{F462EE08-146D-4D97-B7CF-E95B3B0238E8}" srcOrd="0" destOrd="0" presId="urn:microsoft.com/office/officeart/2005/8/layout/hierarchy4"/>
    <dgm:cxn modelId="{36A8E8CB-A49E-4681-ACBA-1562CC232AF2}" type="presParOf" srcId="{F462EE08-146D-4D97-B7CF-E95B3B0238E8}" destId="{4A8EE12F-D970-4DA9-A2BA-1CEE63BBBE42}" srcOrd="0" destOrd="0" presId="urn:microsoft.com/office/officeart/2005/8/layout/hierarchy4"/>
    <dgm:cxn modelId="{3D9C56B7-C6DF-4A8C-8F6B-4D486762CA6B}" type="presParOf" srcId="{F462EE08-146D-4D97-B7CF-E95B3B0238E8}" destId="{3DCCB253-F062-4F7F-9690-6CD724CEED67}" srcOrd="1" destOrd="0" presId="urn:microsoft.com/office/officeart/2005/8/layout/hierarchy4"/>
    <dgm:cxn modelId="{3E80263A-5BAA-441E-870D-6656D3F203A9}" type="presParOf" srcId="{F462EE08-146D-4D97-B7CF-E95B3B0238E8}" destId="{E7C7C48C-ADFE-467C-8067-DDE22EE8D930}" srcOrd="2" destOrd="0" presId="urn:microsoft.com/office/officeart/2005/8/layout/hierarchy4"/>
    <dgm:cxn modelId="{82652252-790C-4BBF-A7D5-B671736830D2}" type="presParOf" srcId="{E7C7C48C-ADFE-467C-8067-DDE22EE8D930}" destId="{6D4EE738-7D1D-4ABB-95AB-3FA4043B916F}" srcOrd="0" destOrd="0" presId="urn:microsoft.com/office/officeart/2005/8/layout/hierarchy4"/>
    <dgm:cxn modelId="{C6E9F4F5-5316-4B0E-AB4A-3FCB889A0FCE}" type="presParOf" srcId="{6D4EE738-7D1D-4ABB-95AB-3FA4043B916F}" destId="{1D5B15A4-3F66-479E-BD64-1F1510D17527}" srcOrd="0" destOrd="0" presId="urn:microsoft.com/office/officeart/2005/8/layout/hierarchy4"/>
    <dgm:cxn modelId="{DC0FBC97-6C7D-4DB2-9247-4BEC04F7D1DE}" type="presParOf" srcId="{6D4EE738-7D1D-4ABB-95AB-3FA4043B916F}" destId="{115427EC-3BF6-4640-9D78-7CF59D3ED2E2}" srcOrd="1" destOrd="0" presId="urn:microsoft.com/office/officeart/2005/8/layout/hierarchy4"/>
    <dgm:cxn modelId="{489D8AC3-F66D-4102-BC97-B80DA2AB80FA}" type="presParOf" srcId="{6D4EE738-7D1D-4ABB-95AB-3FA4043B916F}" destId="{15ACD12E-E611-4387-94E5-94EC768B0CB5}" srcOrd="2" destOrd="0" presId="urn:microsoft.com/office/officeart/2005/8/layout/hierarchy4"/>
    <dgm:cxn modelId="{C28EB6BC-E1BE-427C-85D9-B68F28484E1E}" type="presParOf" srcId="{15ACD12E-E611-4387-94E5-94EC768B0CB5}" destId="{5C8B41F6-93FE-43B4-B240-1765AE906B32}" srcOrd="0" destOrd="0" presId="urn:microsoft.com/office/officeart/2005/8/layout/hierarchy4"/>
    <dgm:cxn modelId="{EB3D8C85-555E-4852-99C7-2C4C58395929}" type="presParOf" srcId="{5C8B41F6-93FE-43B4-B240-1765AE906B32}" destId="{F24803D6-E920-48B0-80D1-CCBDEAC1C527}" srcOrd="0" destOrd="0" presId="urn:microsoft.com/office/officeart/2005/8/layout/hierarchy4"/>
    <dgm:cxn modelId="{80CD5BC9-259F-4069-B830-DB67F87DC726}" type="presParOf" srcId="{5C8B41F6-93FE-43B4-B240-1765AE906B32}" destId="{7BF283B1-2881-4C69-88EF-6E4A94BD35D5}" srcOrd="1" destOrd="0" presId="urn:microsoft.com/office/officeart/2005/8/layout/hierarchy4"/>
    <dgm:cxn modelId="{BE3E3065-F660-4B99-AFC5-3C74466B1ABA}" type="presParOf" srcId="{7FAB9513-C8B8-43FD-AEE8-83D263A67B04}" destId="{3E4A6746-605C-48B1-8A96-32E650F8311D}" srcOrd="1" destOrd="0" presId="urn:microsoft.com/office/officeart/2005/8/layout/hierarchy4"/>
    <dgm:cxn modelId="{20956F1D-F1DC-4209-9E7B-9A0F583AFC66}" type="presParOf" srcId="{7FAB9513-C8B8-43FD-AEE8-83D263A67B04}" destId="{A4750CF5-FA1F-41C7-B9BE-FCCD9B28883A}" srcOrd="2" destOrd="0" presId="urn:microsoft.com/office/officeart/2005/8/layout/hierarchy4"/>
    <dgm:cxn modelId="{B7922782-DFBB-4D6D-8D38-1600353833D3}" type="presParOf" srcId="{A4750CF5-FA1F-41C7-B9BE-FCCD9B28883A}" destId="{0561819B-A6D3-4FAA-9944-2D9D429FCD9D}" srcOrd="0" destOrd="0" presId="urn:microsoft.com/office/officeart/2005/8/layout/hierarchy4"/>
    <dgm:cxn modelId="{2B9640B3-733A-4C84-940E-2670B4405631}" type="presParOf" srcId="{A4750CF5-FA1F-41C7-B9BE-FCCD9B28883A}" destId="{3E86AE04-AE23-412D-97FF-A7DAAF170F66}" srcOrd="1" destOrd="0" presId="urn:microsoft.com/office/officeart/2005/8/layout/hierarchy4"/>
    <dgm:cxn modelId="{DA3C04E8-927B-4765-89E1-B894A03685E8}" type="presParOf" srcId="{A4750CF5-FA1F-41C7-B9BE-FCCD9B28883A}" destId="{E556AC39-6309-45ED-B959-7E4C5E80926C}" srcOrd="2" destOrd="0" presId="urn:microsoft.com/office/officeart/2005/8/layout/hierarchy4"/>
    <dgm:cxn modelId="{1BB2466B-8AAD-4DE5-A10A-4F3B05BEC4E7}" type="presParOf" srcId="{E556AC39-6309-45ED-B959-7E4C5E80926C}" destId="{7E71BFB9-9536-45B0-84E0-6606188FDFE9}" srcOrd="0" destOrd="0" presId="urn:microsoft.com/office/officeart/2005/8/layout/hierarchy4"/>
    <dgm:cxn modelId="{AC76426C-984F-443F-8BA0-B1B939040321}" type="presParOf" srcId="{7E71BFB9-9536-45B0-84E0-6606188FDFE9}" destId="{B44EEBCE-3B4E-4D1C-B51A-A8CF7D415B77}" srcOrd="0" destOrd="0" presId="urn:microsoft.com/office/officeart/2005/8/layout/hierarchy4"/>
    <dgm:cxn modelId="{D7B6975A-88B6-4D0A-A453-39223FA73CB1}" type="presParOf" srcId="{7E71BFB9-9536-45B0-84E0-6606188FDFE9}" destId="{08B05B59-ECD1-4D4B-9E62-1F5B8E2D6C61}" srcOrd="1" destOrd="0" presId="urn:microsoft.com/office/officeart/2005/8/layout/hierarchy4"/>
    <dgm:cxn modelId="{6F155C26-B8D0-4FF8-A22F-ABE4D8BACD86}" type="presParOf" srcId="{7E71BFB9-9536-45B0-84E0-6606188FDFE9}" destId="{E5D236F6-5667-4614-992D-99148C8B7698}" srcOrd="2" destOrd="0" presId="urn:microsoft.com/office/officeart/2005/8/layout/hierarchy4"/>
    <dgm:cxn modelId="{810F0116-2C5F-4839-A7C1-2DB81B49E359}" type="presParOf" srcId="{E5D236F6-5667-4614-992D-99148C8B7698}" destId="{7E8F9B68-D51D-4561-9AD8-207E8BDC47A1}" srcOrd="0" destOrd="0" presId="urn:microsoft.com/office/officeart/2005/8/layout/hierarchy4"/>
    <dgm:cxn modelId="{0266ADB9-60BE-46A9-A6E6-ABBA31BAEC3D}" type="presParOf" srcId="{7E8F9B68-D51D-4561-9AD8-207E8BDC47A1}" destId="{D33D7D64-0779-4EF3-873A-7220C3C67113}" srcOrd="0" destOrd="0" presId="urn:microsoft.com/office/officeart/2005/8/layout/hierarchy4"/>
    <dgm:cxn modelId="{ED1C966C-59BE-4C8B-8277-FF5C778FED0E}" type="presParOf" srcId="{7E8F9B68-D51D-4561-9AD8-207E8BDC47A1}" destId="{92747F59-6723-4D31-AF64-ACBB2C09F714}" srcOrd="1" destOrd="0" presId="urn:microsoft.com/office/officeart/2005/8/layout/hierarchy4"/>
    <dgm:cxn modelId="{3FC0ADD2-80BE-417B-8EBF-531409A91C7E}" type="presParOf" srcId="{5719DC7C-BC90-4AA0-8EEB-8090D81CC707}" destId="{A56D1CD6-23F2-4B4B-B898-C16F5E61D89D}" srcOrd="1" destOrd="0" presId="urn:microsoft.com/office/officeart/2005/8/layout/hierarchy4"/>
    <dgm:cxn modelId="{E0996E71-0D39-46C6-86EF-5D3498B1A7CB}" type="presParOf" srcId="{5719DC7C-BC90-4AA0-8EEB-8090D81CC707}" destId="{D0C84F3C-F708-44D6-848E-55C4B9EC6574}" srcOrd="2" destOrd="0" presId="urn:microsoft.com/office/officeart/2005/8/layout/hierarchy4"/>
    <dgm:cxn modelId="{5CA077F7-012B-4B15-A230-0CDAAA66403D}" type="presParOf" srcId="{D0C84F3C-F708-44D6-848E-55C4B9EC6574}" destId="{3F8FF57C-054F-47BC-A359-F69AB926141A}" srcOrd="0" destOrd="0" presId="urn:microsoft.com/office/officeart/2005/8/layout/hierarchy4"/>
    <dgm:cxn modelId="{F6195319-8BF3-4B17-93D2-F406C8ED3D34}" type="presParOf" srcId="{D0C84F3C-F708-44D6-848E-55C4B9EC6574}" destId="{169262A5-8C6C-40D6-B684-276561103D6D}" srcOrd="1" destOrd="0" presId="urn:microsoft.com/office/officeart/2005/8/layout/hierarchy4"/>
    <dgm:cxn modelId="{33F91043-9B79-4530-BBBB-65DD3C505337}" type="presParOf" srcId="{D0C84F3C-F708-44D6-848E-55C4B9EC6574}" destId="{CC75F4A6-0E80-4991-BF5A-1964582E38D9}" srcOrd="2" destOrd="0" presId="urn:microsoft.com/office/officeart/2005/8/layout/hierarchy4"/>
    <dgm:cxn modelId="{7ABE82F5-C8DE-44D4-98C1-364EF5A92B8E}" type="presParOf" srcId="{CC75F4A6-0E80-4991-BF5A-1964582E38D9}" destId="{D0E8F2E4-8A65-4057-BBE5-D5E926BCF5D1}" srcOrd="0" destOrd="0" presId="urn:microsoft.com/office/officeart/2005/8/layout/hierarchy4"/>
    <dgm:cxn modelId="{F050B8AA-C213-4FF9-BEED-6147E46707E3}" type="presParOf" srcId="{D0E8F2E4-8A65-4057-BBE5-D5E926BCF5D1}" destId="{80E2A6DD-325A-452E-AF79-C97054C2F79F}" srcOrd="0" destOrd="0" presId="urn:microsoft.com/office/officeart/2005/8/layout/hierarchy4"/>
    <dgm:cxn modelId="{7274A93B-DA0E-4DC4-A610-3639A519D30C}" type="presParOf" srcId="{D0E8F2E4-8A65-4057-BBE5-D5E926BCF5D1}" destId="{97D1DE13-6C33-416F-BB2B-630886CEC0C8}" srcOrd="1" destOrd="0" presId="urn:microsoft.com/office/officeart/2005/8/layout/hierarchy4"/>
    <dgm:cxn modelId="{71C23CEB-DC31-442A-8CFE-FBF906AD9E8F}" type="presParOf" srcId="{D0E8F2E4-8A65-4057-BBE5-D5E926BCF5D1}" destId="{F339051B-626A-448D-B2EB-4846A1383E6A}" srcOrd="2" destOrd="0" presId="urn:microsoft.com/office/officeart/2005/8/layout/hierarchy4"/>
    <dgm:cxn modelId="{16E53E13-8CBE-4236-B9CC-7E0E992B9918}" type="presParOf" srcId="{F339051B-626A-448D-B2EB-4846A1383E6A}" destId="{89B2F2D2-DD3E-44A1-87C8-593A0154D01A}" srcOrd="0" destOrd="0" presId="urn:microsoft.com/office/officeart/2005/8/layout/hierarchy4"/>
    <dgm:cxn modelId="{E1B8D923-78AE-4970-B755-D2EEBBCA5436}" type="presParOf" srcId="{89B2F2D2-DD3E-44A1-87C8-593A0154D01A}" destId="{2487EF5E-40CC-49F9-88B1-E7C706D3B312}" srcOrd="0" destOrd="0" presId="urn:microsoft.com/office/officeart/2005/8/layout/hierarchy4"/>
    <dgm:cxn modelId="{2BA50185-1700-4F99-AF77-3E4DAAD1AA52}" type="presParOf" srcId="{89B2F2D2-DD3E-44A1-87C8-593A0154D01A}" destId="{356603E7-D4B0-4993-B6CE-8C99A8E82851}" srcOrd="1" destOrd="0" presId="urn:microsoft.com/office/officeart/2005/8/layout/hierarchy4"/>
    <dgm:cxn modelId="{11F49598-F940-40E2-8087-F909735E2BD4}" type="presParOf" srcId="{89B2F2D2-DD3E-44A1-87C8-593A0154D01A}" destId="{D37C938C-33CB-4A4F-8926-35A76C50C332}" srcOrd="2" destOrd="0" presId="urn:microsoft.com/office/officeart/2005/8/layout/hierarchy4"/>
    <dgm:cxn modelId="{D93CBBB3-A44C-4FAB-B0A4-D48B42A78490}" type="presParOf" srcId="{D37C938C-33CB-4A4F-8926-35A76C50C332}" destId="{1D37340E-A6E0-4310-8A75-CA3504F44914}" srcOrd="0" destOrd="0" presId="urn:microsoft.com/office/officeart/2005/8/layout/hierarchy4"/>
    <dgm:cxn modelId="{3F3E9EB9-13FB-48E2-B431-BB346C18CB22}" type="presParOf" srcId="{1D37340E-A6E0-4310-8A75-CA3504F44914}" destId="{A412AEDA-CE6C-4AF8-87DA-BD16CB3AF300}" srcOrd="0" destOrd="0" presId="urn:microsoft.com/office/officeart/2005/8/layout/hierarchy4"/>
    <dgm:cxn modelId="{8930EAF7-BDF9-476D-AFE8-EEDCF6A44F17}" type="presParOf" srcId="{1D37340E-A6E0-4310-8A75-CA3504F44914}" destId="{EE124EDD-E878-452C-B4BA-E463FC081134}" srcOrd="1" destOrd="0" presId="urn:microsoft.com/office/officeart/2005/8/layout/hierarchy4"/>
    <dgm:cxn modelId="{A7D23394-25BC-4042-BE92-4E501A2BD3FE}" type="presParOf" srcId="{CC75F4A6-0E80-4991-BF5A-1964582E38D9}" destId="{1D0F37DF-D2FC-4CA6-9AAC-72053AB400E9}" srcOrd="1" destOrd="0" presId="urn:microsoft.com/office/officeart/2005/8/layout/hierarchy4"/>
    <dgm:cxn modelId="{5ABD2FB2-7ED1-4B1B-908C-23F9131B379B}" type="presParOf" srcId="{CC75F4A6-0E80-4991-BF5A-1964582E38D9}" destId="{D6E4BF2C-6729-4BDA-B60B-E3B8584BE079}" srcOrd="2" destOrd="0" presId="urn:microsoft.com/office/officeart/2005/8/layout/hierarchy4"/>
    <dgm:cxn modelId="{5576E321-B018-4D83-9936-E94CAC2EE0CD}" type="presParOf" srcId="{D6E4BF2C-6729-4BDA-B60B-E3B8584BE079}" destId="{88DA0366-1FAD-4FC2-AC83-80F41D825266}" srcOrd="0" destOrd="0" presId="urn:microsoft.com/office/officeart/2005/8/layout/hierarchy4"/>
    <dgm:cxn modelId="{A451162E-6842-43C0-A04F-A24807EA5518}" type="presParOf" srcId="{D6E4BF2C-6729-4BDA-B60B-E3B8584BE079}" destId="{7190D829-DA31-41AE-BAEF-A267379D2F1D}" srcOrd="1" destOrd="0" presId="urn:microsoft.com/office/officeart/2005/8/layout/hierarchy4"/>
    <dgm:cxn modelId="{3CCA359A-DCDF-405C-8142-6A982F022D9D}" type="presParOf" srcId="{D6E4BF2C-6729-4BDA-B60B-E3B8584BE079}" destId="{78DDB190-E2CD-4B9F-8CF7-8D29A3376A39}" srcOrd="2" destOrd="0" presId="urn:microsoft.com/office/officeart/2005/8/layout/hierarchy4"/>
    <dgm:cxn modelId="{AA777EFC-0526-49BB-9FAF-C1B041DAEE1D}" type="presParOf" srcId="{78DDB190-E2CD-4B9F-8CF7-8D29A3376A39}" destId="{59113801-08B0-46EC-9A5F-AABEF62195C6}" srcOrd="0" destOrd="0" presId="urn:microsoft.com/office/officeart/2005/8/layout/hierarchy4"/>
    <dgm:cxn modelId="{41AAFAB7-3179-4C19-A0DE-F53C9C1648EA}" type="presParOf" srcId="{59113801-08B0-46EC-9A5F-AABEF62195C6}" destId="{362463C5-BC9F-4D29-8CF0-31B519338F00}" srcOrd="0" destOrd="0" presId="urn:microsoft.com/office/officeart/2005/8/layout/hierarchy4"/>
    <dgm:cxn modelId="{4F4C2F3D-A610-4A48-9159-7FD57FB24002}" type="presParOf" srcId="{59113801-08B0-46EC-9A5F-AABEF62195C6}" destId="{33DED74A-9799-495E-BD9B-EE271FD4FCA8}" srcOrd="1" destOrd="0" presId="urn:microsoft.com/office/officeart/2005/8/layout/hierarchy4"/>
    <dgm:cxn modelId="{58CF3733-EBA7-4D99-BD5F-B60E1C0F40E0}" type="presParOf" srcId="{59113801-08B0-46EC-9A5F-AABEF62195C6}" destId="{4883AED9-0B1C-40CA-8A6C-9E1F71AE2D4B}" srcOrd="2" destOrd="0" presId="urn:microsoft.com/office/officeart/2005/8/layout/hierarchy4"/>
    <dgm:cxn modelId="{5506DA9D-5039-45B0-ACE3-A51E9EC47BC7}" type="presParOf" srcId="{4883AED9-0B1C-40CA-8A6C-9E1F71AE2D4B}" destId="{917C30B3-6A49-4406-9EC9-1F65FCEE0814}" srcOrd="0" destOrd="0" presId="urn:microsoft.com/office/officeart/2005/8/layout/hierarchy4"/>
    <dgm:cxn modelId="{C39A9BAA-F955-4755-B2FB-FB30C9086D2C}" type="presParOf" srcId="{917C30B3-6A49-4406-9EC9-1F65FCEE0814}" destId="{2804B82D-53F6-4519-9496-CAF5227C4E67}" srcOrd="0" destOrd="0" presId="urn:microsoft.com/office/officeart/2005/8/layout/hierarchy4"/>
    <dgm:cxn modelId="{161DFD2A-8883-468F-982D-963E7F45B893}" type="presParOf" srcId="{917C30B3-6A49-4406-9EC9-1F65FCEE0814}" destId="{815CE8D5-E41C-4139-B75C-B44A6FB53050}" srcOrd="1" destOrd="0" presId="urn:microsoft.com/office/officeart/2005/8/layout/hierarchy4"/>
    <dgm:cxn modelId="{B211C809-9CCD-420E-87E5-E95DABC1E3A0}" type="presParOf" srcId="{5719DC7C-BC90-4AA0-8EEB-8090D81CC707}" destId="{FABB03CD-E1A3-4D50-8F92-FFBEFF979CD7}" srcOrd="3" destOrd="0" presId="urn:microsoft.com/office/officeart/2005/8/layout/hierarchy4"/>
    <dgm:cxn modelId="{639ED185-0D18-4B88-AEB6-F0BDF90315BB}" type="presParOf" srcId="{5719DC7C-BC90-4AA0-8EEB-8090D81CC707}" destId="{7D9F0FB2-D391-4F24-92EE-61D0BC442D9B}" srcOrd="4" destOrd="0" presId="urn:microsoft.com/office/officeart/2005/8/layout/hierarchy4"/>
    <dgm:cxn modelId="{BCC02CAF-8A41-452C-8F5E-7D7D11928900}" type="presParOf" srcId="{7D9F0FB2-D391-4F24-92EE-61D0BC442D9B}" destId="{074571E3-94DA-4601-A2AF-1925D2C16236}" srcOrd="0" destOrd="0" presId="urn:microsoft.com/office/officeart/2005/8/layout/hierarchy4"/>
    <dgm:cxn modelId="{8CD1656B-6A20-4753-95E0-C31FA098F040}" type="presParOf" srcId="{7D9F0FB2-D391-4F24-92EE-61D0BC442D9B}" destId="{1D6020E8-91F1-4802-9C05-DBC154CF14B7}" srcOrd="1" destOrd="0" presId="urn:microsoft.com/office/officeart/2005/8/layout/hierarchy4"/>
    <dgm:cxn modelId="{B95C1EAB-AFC1-48C7-92CE-691F1262D78B}" type="presParOf" srcId="{7D9F0FB2-D391-4F24-92EE-61D0BC442D9B}" destId="{45C53EA2-4B14-4B31-BC0E-0BF6839D3621}" srcOrd="2" destOrd="0" presId="urn:microsoft.com/office/officeart/2005/8/layout/hierarchy4"/>
    <dgm:cxn modelId="{0B4E9042-DC66-440C-88D7-39D5DB32CC05}" type="presParOf" srcId="{45C53EA2-4B14-4B31-BC0E-0BF6839D3621}" destId="{5812FDF6-AF33-4024-A08D-AB7C2B7AB893}" srcOrd="0" destOrd="0" presId="urn:microsoft.com/office/officeart/2005/8/layout/hierarchy4"/>
    <dgm:cxn modelId="{FF107E55-1A15-4369-904C-0B30B2011938}" type="presParOf" srcId="{5812FDF6-AF33-4024-A08D-AB7C2B7AB893}" destId="{0D843D2E-3501-4822-A2A8-91D193E089D8}" srcOrd="0" destOrd="0" presId="urn:microsoft.com/office/officeart/2005/8/layout/hierarchy4"/>
    <dgm:cxn modelId="{67F761EC-E5D6-405D-BA75-06752F9E67D1}" type="presParOf" srcId="{5812FDF6-AF33-4024-A08D-AB7C2B7AB893}" destId="{68C1A660-D133-430D-88F8-429487FBDF27}" srcOrd="1" destOrd="0" presId="urn:microsoft.com/office/officeart/2005/8/layout/hierarchy4"/>
    <dgm:cxn modelId="{9B90C244-9FBA-422F-A080-D8AF795A8D2C}" type="presParOf" srcId="{5812FDF6-AF33-4024-A08D-AB7C2B7AB893}" destId="{01310FDE-ED68-4C1D-B2BB-47C1A66474E7}" srcOrd="2" destOrd="0" presId="urn:microsoft.com/office/officeart/2005/8/layout/hierarchy4"/>
    <dgm:cxn modelId="{7AED3C80-8366-4836-A372-531E07086D0B}" type="presParOf" srcId="{01310FDE-ED68-4C1D-B2BB-47C1A66474E7}" destId="{47668C06-9C78-47EF-A280-AC5C518E0948}" srcOrd="0" destOrd="0" presId="urn:microsoft.com/office/officeart/2005/8/layout/hierarchy4"/>
    <dgm:cxn modelId="{91875FDC-8B0F-4D95-BF59-A8DA0B558D84}" type="presParOf" srcId="{47668C06-9C78-47EF-A280-AC5C518E0948}" destId="{1952A953-9981-4D4D-8EC4-09EDD7B271CF}" srcOrd="0" destOrd="0" presId="urn:microsoft.com/office/officeart/2005/8/layout/hierarchy4"/>
    <dgm:cxn modelId="{532A54FD-78A5-423B-8FFB-640CBBDAA6D4}" type="presParOf" srcId="{47668C06-9C78-47EF-A280-AC5C518E0948}" destId="{B57BCCF6-6972-48E6-B918-9D264123007E}" srcOrd="1" destOrd="0" presId="urn:microsoft.com/office/officeart/2005/8/layout/hierarchy4"/>
    <dgm:cxn modelId="{85F9B6ED-C543-4545-AB9A-9F137D14E16A}" type="presParOf" srcId="{47668C06-9C78-47EF-A280-AC5C518E0948}" destId="{61F4E1CC-64F0-441D-9A59-A6191422D60C}" srcOrd="2" destOrd="0" presId="urn:microsoft.com/office/officeart/2005/8/layout/hierarchy4"/>
    <dgm:cxn modelId="{BEFB4D20-3050-4685-9901-6D5A4A015908}" type="presParOf" srcId="{61F4E1CC-64F0-441D-9A59-A6191422D60C}" destId="{9E84EA48-6CC3-4174-AA45-33A2062B5633}" srcOrd="0" destOrd="0" presId="urn:microsoft.com/office/officeart/2005/8/layout/hierarchy4"/>
    <dgm:cxn modelId="{E7A1BEA4-00B5-415E-9360-2F5D2FB099A7}" type="presParOf" srcId="{9E84EA48-6CC3-4174-AA45-33A2062B5633}" destId="{DADAB880-9726-4388-8C75-4FCA5F84F086}" srcOrd="0" destOrd="0" presId="urn:microsoft.com/office/officeart/2005/8/layout/hierarchy4"/>
    <dgm:cxn modelId="{92B09AC8-B23C-4CA5-A91A-C42BFDF0F10E}" type="presParOf" srcId="{9E84EA48-6CC3-4174-AA45-33A2062B5633}" destId="{59CFAFC0-E5A5-485A-A789-E4AB25487CAA}" srcOrd="1" destOrd="0" presId="urn:microsoft.com/office/officeart/2005/8/layout/hierarchy4"/>
    <dgm:cxn modelId="{9501ABD3-EA7C-4F0E-8FDE-4C90CAED329C}" type="presParOf" srcId="{45C53EA2-4B14-4B31-BC0E-0BF6839D3621}" destId="{38FC1988-451E-4E6C-92FE-92314A0BC3EE}" srcOrd="1" destOrd="0" presId="urn:microsoft.com/office/officeart/2005/8/layout/hierarchy4"/>
    <dgm:cxn modelId="{1D136805-CE93-45AE-9B0E-22F5722A0655}" type="presParOf" srcId="{45C53EA2-4B14-4B31-BC0E-0BF6839D3621}" destId="{DDE0DCBB-B2FE-4765-BF8D-B6D1C30F1F31}" srcOrd="2" destOrd="0" presId="urn:microsoft.com/office/officeart/2005/8/layout/hierarchy4"/>
    <dgm:cxn modelId="{DC7E9D3F-5BC7-436B-88A4-87D00DCAAC2E}" type="presParOf" srcId="{DDE0DCBB-B2FE-4765-BF8D-B6D1C30F1F31}" destId="{C53117C5-7CB2-4254-ADD6-86F53FD908E9}" srcOrd="0" destOrd="0" presId="urn:microsoft.com/office/officeart/2005/8/layout/hierarchy4"/>
    <dgm:cxn modelId="{D799E922-321F-4C58-814A-EC1B80066754}" type="presParOf" srcId="{DDE0DCBB-B2FE-4765-BF8D-B6D1C30F1F31}" destId="{F376E24F-3ABA-4450-912D-57295006D94B}" srcOrd="1" destOrd="0" presId="urn:microsoft.com/office/officeart/2005/8/layout/hierarchy4"/>
    <dgm:cxn modelId="{238A789C-6404-4BA4-94E4-EEAEF127F83D}" type="presParOf" srcId="{DDE0DCBB-B2FE-4765-BF8D-B6D1C30F1F31}" destId="{F5973CD6-B5BC-4236-BF9A-2EE9684807BE}" srcOrd="2" destOrd="0" presId="urn:microsoft.com/office/officeart/2005/8/layout/hierarchy4"/>
    <dgm:cxn modelId="{818D24F3-96FF-41A7-A0E5-3EE02B8D2AD4}" type="presParOf" srcId="{F5973CD6-B5BC-4236-BF9A-2EE9684807BE}" destId="{936FF0DD-0B99-4CFE-8F33-7D9548F563D4}" srcOrd="0" destOrd="0" presId="urn:microsoft.com/office/officeart/2005/8/layout/hierarchy4"/>
    <dgm:cxn modelId="{1C980C46-C19C-4F7D-B8F4-550B3926DC1B}" type="presParOf" srcId="{936FF0DD-0B99-4CFE-8F33-7D9548F563D4}" destId="{B675599A-A445-44B4-8828-0455C98FA1A0}" srcOrd="0" destOrd="0" presId="urn:microsoft.com/office/officeart/2005/8/layout/hierarchy4"/>
    <dgm:cxn modelId="{5E330295-CF7C-4663-9999-7283584F93C9}" type="presParOf" srcId="{936FF0DD-0B99-4CFE-8F33-7D9548F563D4}" destId="{EEE6135C-1C37-4CAB-A6BA-48522180D8CE}" srcOrd="1" destOrd="0" presId="urn:microsoft.com/office/officeart/2005/8/layout/hierarchy4"/>
    <dgm:cxn modelId="{E0FD4218-73FC-467A-B760-61497A06C0C3}" type="presParOf" srcId="{936FF0DD-0B99-4CFE-8F33-7D9548F563D4}" destId="{60E766F1-8C2D-45C4-995E-D9B70A2D01BD}" srcOrd="2" destOrd="0" presId="urn:microsoft.com/office/officeart/2005/8/layout/hierarchy4"/>
    <dgm:cxn modelId="{A1683E7C-B55F-48E9-A430-298341FE2423}" type="presParOf" srcId="{60E766F1-8C2D-45C4-995E-D9B70A2D01BD}" destId="{4A26029A-31FF-483F-8C4A-9994A37381E0}" srcOrd="0" destOrd="0" presId="urn:microsoft.com/office/officeart/2005/8/layout/hierarchy4"/>
    <dgm:cxn modelId="{AA2759E2-4FE2-40B4-A8A4-DD11F9EC7AE2}" type="presParOf" srcId="{4A26029A-31FF-483F-8C4A-9994A37381E0}" destId="{C72260FF-EE29-4037-9F7B-E1B037E556B6}" srcOrd="0" destOrd="0" presId="urn:microsoft.com/office/officeart/2005/8/layout/hierarchy4"/>
    <dgm:cxn modelId="{7DCCB178-CCA6-48B5-8F99-BEB3680142EA}" type="presParOf" srcId="{4A26029A-31FF-483F-8C4A-9994A37381E0}" destId="{7A1CE6BA-34F9-47E8-A2B9-2B4EB199B9D5}" srcOrd="1" destOrd="0" presId="urn:microsoft.com/office/officeart/2005/8/layout/hierarchy4"/>
    <dgm:cxn modelId="{67C2C057-CB8E-401C-864A-31274A373ABD}" type="presParOf" srcId="{5719DC7C-BC90-4AA0-8EEB-8090D81CC707}" destId="{DFC72B5A-88A6-4C00-8842-44F8F372BA1A}" srcOrd="5" destOrd="0" presId="urn:microsoft.com/office/officeart/2005/8/layout/hierarchy4"/>
    <dgm:cxn modelId="{7467C314-B296-46C6-B72F-B6B2526B3FEE}" type="presParOf" srcId="{5719DC7C-BC90-4AA0-8EEB-8090D81CC707}" destId="{372B889A-1BAD-47E9-80C8-ACD77270E630}" srcOrd="6" destOrd="0" presId="urn:microsoft.com/office/officeart/2005/8/layout/hierarchy4"/>
    <dgm:cxn modelId="{B5F5DCD2-7E7E-43C9-855D-80F62C6698D8}" type="presParOf" srcId="{372B889A-1BAD-47E9-80C8-ACD77270E630}" destId="{0069AB5A-3AAD-4F55-BA90-76D3319889CA}" srcOrd="0" destOrd="0" presId="urn:microsoft.com/office/officeart/2005/8/layout/hierarchy4"/>
    <dgm:cxn modelId="{5026285B-BA71-458F-AF1E-3510054709C8}" type="presParOf" srcId="{372B889A-1BAD-47E9-80C8-ACD77270E630}" destId="{9EB22063-DBBE-4F4B-A511-20D2E8829B30}" srcOrd="1" destOrd="0" presId="urn:microsoft.com/office/officeart/2005/8/layout/hierarchy4"/>
    <dgm:cxn modelId="{525C78DD-5FA9-40F9-B63F-2B5515DEACC1}" type="presParOf" srcId="{372B889A-1BAD-47E9-80C8-ACD77270E630}" destId="{BF13BE0D-C268-4176-A773-5140619428A8}" srcOrd="2" destOrd="0" presId="urn:microsoft.com/office/officeart/2005/8/layout/hierarchy4"/>
    <dgm:cxn modelId="{27E86270-A8CF-4F2C-A101-994E382A1693}" type="presParOf" srcId="{BF13BE0D-C268-4176-A773-5140619428A8}" destId="{7F7E03B0-9404-4BE8-B8E6-B51CD5A7D414}" srcOrd="0" destOrd="0" presId="urn:microsoft.com/office/officeart/2005/8/layout/hierarchy4"/>
    <dgm:cxn modelId="{026CE52C-6019-4016-8930-D36DA2F66B04}" type="presParOf" srcId="{7F7E03B0-9404-4BE8-B8E6-B51CD5A7D414}" destId="{10B1E82E-1F10-44E5-A343-3E32B70D579A}" srcOrd="0" destOrd="0" presId="urn:microsoft.com/office/officeart/2005/8/layout/hierarchy4"/>
    <dgm:cxn modelId="{E21361AF-C6B1-4A3D-83DF-435393673F02}" type="presParOf" srcId="{7F7E03B0-9404-4BE8-B8E6-B51CD5A7D414}" destId="{BCF6EAE9-9783-4E28-A457-5FF32916A1B4}" srcOrd="1" destOrd="0" presId="urn:microsoft.com/office/officeart/2005/8/layout/hierarchy4"/>
    <dgm:cxn modelId="{D69122E0-46ED-4C1D-A3E4-84EDB5C8EBD3}" type="presParOf" srcId="{7F7E03B0-9404-4BE8-B8E6-B51CD5A7D414}" destId="{F31B3560-8D4E-47F8-947C-ACAEDB7B5776}" srcOrd="2" destOrd="0" presId="urn:microsoft.com/office/officeart/2005/8/layout/hierarchy4"/>
    <dgm:cxn modelId="{7ACDC30D-EE22-42AD-95C8-C85BF59B86AE}" type="presParOf" srcId="{F31B3560-8D4E-47F8-947C-ACAEDB7B5776}" destId="{B35208E5-8EFB-44AC-B4EF-43ED9F7BF3A3}" srcOrd="0" destOrd="0" presId="urn:microsoft.com/office/officeart/2005/8/layout/hierarchy4"/>
    <dgm:cxn modelId="{90B4AC55-625C-4D7B-9F73-EA0C12F9591E}" type="presParOf" srcId="{B35208E5-8EFB-44AC-B4EF-43ED9F7BF3A3}" destId="{9D71446F-24CF-483A-9429-74AF9DA72417}" srcOrd="0" destOrd="0" presId="urn:microsoft.com/office/officeart/2005/8/layout/hierarchy4"/>
    <dgm:cxn modelId="{5F8D85B8-6631-4488-91FA-01EE670C1DD3}" type="presParOf" srcId="{B35208E5-8EFB-44AC-B4EF-43ED9F7BF3A3}" destId="{FEB06D32-2F27-441F-A6D2-F529DCE7CE9D}" srcOrd="1" destOrd="0" presId="urn:microsoft.com/office/officeart/2005/8/layout/hierarchy4"/>
    <dgm:cxn modelId="{DF1D02B1-E306-4798-8EC8-90B9B32B72C6}" type="presParOf" srcId="{B35208E5-8EFB-44AC-B4EF-43ED9F7BF3A3}" destId="{8EDCE032-75CC-4462-8363-D62E5E673F63}" srcOrd="2" destOrd="0" presId="urn:microsoft.com/office/officeart/2005/8/layout/hierarchy4"/>
    <dgm:cxn modelId="{7D17A4A8-9670-491C-A9AB-5C19961F9C55}" type="presParOf" srcId="{8EDCE032-75CC-4462-8363-D62E5E673F63}" destId="{69C12848-A853-428B-B727-CF707B5CF3DD}" srcOrd="0" destOrd="0" presId="urn:microsoft.com/office/officeart/2005/8/layout/hierarchy4"/>
    <dgm:cxn modelId="{EA7E6092-CCAD-4E7E-BCD6-C55337A1970E}" type="presParOf" srcId="{69C12848-A853-428B-B727-CF707B5CF3DD}" destId="{E4114084-F40B-48F6-8B7B-9B2F7686D26F}" srcOrd="0" destOrd="0" presId="urn:microsoft.com/office/officeart/2005/8/layout/hierarchy4"/>
    <dgm:cxn modelId="{77ED00A9-213D-4732-B2EF-B0B8F7ECFF49}" type="presParOf" srcId="{69C12848-A853-428B-B727-CF707B5CF3DD}" destId="{1464E16E-5474-4C55-86E0-5A88145A1D2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B9CE342-A776-45B0-9C6F-9A9E5DF23A7E}"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73B958BC-10F0-4DEC-BCB8-4AA1A8DB3135}">
      <dgm:prSet phldr="0"/>
      <dgm:spPr/>
      <dgm:t>
        <a:bodyPr/>
        <a:lstStyle/>
        <a:p>
          <a:pPr algn="l" rtl="0">
            <a:lnSpc>
              <a:spcPct val="100000"/>
            </a:lnSpc>
            <a:spcBef>
              <a:spcPts val="0"/>
            </a:spcBef>
            <a:spcAft>
              <a:spcPts val="0"/>
            </a:spcAft>
          </a:pPr>
          <a:r>
            <a:rPr lang="en-GB"/>
            <a:t>0 extra </a:t>
          </a:r>
          <a:r>
            <a:rPr lang="en-GB">
              <a:latin typeface="Gotham"/>
            </a:rPr>
            <a:t>patients</a:t>
          </a:r>
        </a:p>
      </dgm:t>
    </dgm:pt>
    <dgm:pt modelId="{59B8519A-5DAB-48F9-9CAE-F8617C089AC3}" type="parTrans" cxnId="{5B01D6E0-FFAC-49C6-9FB2-E96E486F6D8B}">
      <dgm:prSet/>
      <dgm:spPr/>
      <dgm:t>
        <a:bodyPr/>
        <a:lstStyle/>
        <a:p>
          <a:pPr>
            <a:lnSpc>
              <a:spcPct val="100000"/>
            </a:lnSpc>
            <a:spcBef>
              <a:spcPts val="0"/>
            </a:spcBef>
            <a:spcAft>
              <a:spcPts val="0"/>
            </a:spcAft>
          </a:pPr>
          <a:endParaRPr lang="en-GB"/>
        </a:p>
      </dgm:t>
    </dgm:pt>
    <dgm:pt modelId="{355DBFC4-492C-458C-93D7-8D69AA1EFADA}" type="sibTrans" cxnId="{5B01D6E0-FFAC-49C6-9FB2-E96E486F6D8B}">
      <dgm:prSet/>
      <dgm:spPr/>
      <dgm:t>
        <a:bodyPr/>
        <a:lstStyle/>
        <a:p>
          <a:pPr>
            <a:lnSpc>
              <a:spcPct val="100000"/>
            </a:lnSpc>
            <a:spcBef>
              <a:spcPts val="0"/>
            </a:spcBef>
            <a:spcAft>
              <a:spcPts val="0"/>
            </a:spcAft>
          </a:pPr>
          <a:endParaRPr lang="en-GB"/>
        </a:p>
      </dgm:t>
    </dgm:pt>
    <dgm:pt modelId="{45E323C9-E876-42C7-88A7-F0459696F857}">
      <dgm:prSet phldr="0"/>
      <dgm:spPr/>
      <dgm:t>
        <a:bodyPr/>
        <a:lstStyle/>
        <a:p>
          <a:pPr algn="ctr">
            <a:lnSpc>
              <a:spcPct val="100000"/>
            </a:lnSpc>
            <a:spcBef>
              <a:spcPts val="0"/>
            </a:spcBef>
            <a:spcAft>
              <a:spcPts val="0"/>
            </a:spcAft>
          </a:pPr>
          <a:r>
            <a:rPr lang="en-GB"/>
            <a:t>CHOL004</a:t>
          </a:r>
        </a:p>
      </dgm:t>
    </dgm:pt>
    <dgm:pt modelId="{201905C3-7A63-4021-A05D-9E208A0E08BB}" type="parTrans" cxnId="{D3B6BD36-5404-4413-9746-41DADC2F8C93}">
      <dgm:prSet/>
      <dgm:spPr/>
      <dgm:t>
        <a:bodyPr/>
        <a:lstStyle/>
        <a:p>
          <a:pPr>
            <a:lnSpc>
              <a:spcPct val="100000"/>
            </a:lnSpc>
            <a:spcBef>
              <a:spcPts val="0"/>
            </a:spcBef>
            <a:spcAft>
              <a:spcPts val="0"/>
            </a:spcAft>
          </a:pPr>
          <a:endParaRPr lang="en-GB"/>
        </a:p>
      </dgm:t>
    </dgm:pt>
    <dgm:pt modelId="{EB587950-A74C-44CE-87E6-221008DCAF1D}" type="sibTrans" cxnId="{D3B6BD36-5404-4413-9746-41DADC2F8C93}">
      <dgm:prSet/>
      <dgm:spPr/>
      <dgm:t>
        <a:bodyPr/>
        <a:lstStyle/>
        <a:p>
          <a:pPr>
            <a:lnSpc>
              <a:spcPct val="100000"/>
            </a:lnSpc>
            <a:spcBef>
              <a:spcPts val="0"/>
            </a:spcBef>
            <a:spcAft>
              <a:spcPts val="0"/>
            </a:spcAft>
          </a:pPr>
          <a:endParaRPr lang="en-GB"/>
        </a:p>
      </dgm:t>
    </dgm:pt>
    <dgm:pt modelId="{A62A4AEE-069B-4994-933F-117A7AB8413A}">
      <dgm:prSet phldr="0"/>
      <dgm:spPr/>
      <dgm:t>
        <a:bodyPr/>
        <a:lstStyle/>
        <a:p>
          <a:pPr algn="l">
            <a:lnSpc>
              <a:spcPct val="100000"/>
            </a:lnSpc>
            <a:spcBef>
              <a:spcPts val="0"/>
            </a:spcBef>
            <a:spcAft>
              <a:spcPts val="0"/>
            </a:spcAft>
          </a:pPr>
          <a:r>
            <a:rPr lang="en-GB"/>
            <a:t>73 extra patients</a:t>
          </a:r>
        </a:p>
      </dgm:t>
    </dgm:pt>
    <dgm:pt modelId="{D69EFACB-2E20-4616-8BED-EBD8B03F4C1C}" type="parTrans" cxnId="{78AA014D-5BF9-470B-B57D-22843E7B8F27}">
      <dgm:prSet/>
      <dgm:spPr/>
      <dgm:t>
        <a:bodyPr/>
        <a:lstStyle/>
        <a:p>
          <a:pPr>
            <a:lnSpc>
              <a:spcPct val="100000"/>
            </a:lnSpc>
            <a:spcBef>
              <a:spcPts val="0"/>
            </a:spcBef>
            <a:spcAft>
              <a:spcPts val="0"/>
            </a:spcAft>
          </a:pPr>
          <a:endParaRPr lang="en-GB"/>
        </a:p>
      </dgm:t>
    </dgm:pt>
    <dgm:pt modelId="{39530EB6-F178-4B4B-A188-35E312C0B3F8}" type="sibTrans" cxnId="{78AA014D-5BF9-470B-B57D-22843E7B8F27}">
      <dgm:prSet/>
      <dgm:spPr/>
      <dgm:t>
        <a:bodyPr/>
        <a:lstStyle/>
        <a:p>
          <a:pPr>
            <a:lnSpc>
              <a:spcPct val="100000"/>
            </a:lnSpc>
            <a:spcBef>
              <a:spcPts val="0"/>
            </a:spcBef>
            <a:spcAft>
              <a:spcPts val="0"/>
            </a:spcAft>
          </a:pPr>
          <a:endParaRPr lang="en-GB"/>
        </a:p>
      </dgm:t>
    </dgm:pt>
    <dgm:pt modelId="{2F77BA5A-EA01-4D17-84D4-86B59A4DF8D9}">
      <dgm:prSet phldr="0"/>
      <dgm:spPr/>
      <dgm:t>
        <a:bodyPr/>
        <a:lstStyle/>
        <a:p>
          <a:pPr algn="l">
            <a:lnSpc>
              <a:spcPct val="100000"/>
            </a:lnSpc>
            <a:spcBef>
              <a:spcPts val="0"/>
            </a:spcBef>
            <a:spcAft>
              <a:spcPts val="0"/>
            </a:spcAft>
          </a:pPr>
          <a:r>
            <a:rPr lang="en-GB"/>
            <a:t>worth extra £5,600</a:t>
          </a:r>
        </a:p>
      </dgm:t>
    </dgm:pt>
    <dgm:pt modelId="{A56A3D2D-922D-4423-8152-80CB09663D13}" type="parTrans" cxnId="{2E36D1E6-B9EF-4FB2-B554-C6FF28CD71CF}">
      <dgm:prSet/>
      <dgm:spPr/>
      <dgm:t>
        <a:bodyPr/>
        <a:lstStyle/>
        <a:p>
          <a:pPr>
            <a:lnSpc>
              <a:spcPct val="100000"/>
            </a:lnSpc>
            <a:spcBef>
              <a:spcPts val="0"/>
            </a:spcBef>
            <a:spcAft>
              <a:spcPts val="0"/>
            </a:spcAft>
          </a:pPr>
          <a:endParaRPr lang="en-GB"/>
        </a:p>
      </dgm:t>
    </dgm:pt>
    <dgm:pt modelId="{2489D79C-C233-4B2E-8227-0E74CF920C1F}" type="sibTrans" cxnId="{2E36D1E6-B9EF-4FB2-B554-C6FF28CD71CF}">
      <dgm:prSet/>
      <dgm:spPr/>
      <dgm:t>
        <a:bodyPr/>
        <a:lstStyle/>
        <a:p>
          <a:pPr>
            <a:lnSpc>
              <a:spcPct val="100000"/>
            </a:lnSpc>
            <a:spcBef>
              <a:spcPts val="0"/>
            </a:spcBef>
            <a:spcAft>
              <a:spcPts val="0"/>
            </a:spcAft>
          </a:pPr>
          <a:endParaRPr lang="en-GB"/>
        </a:p>
      </dgm:t>
    </dgm:pt>
    <dgm:pt modelId="{032D7682-9D3D-4DD6-8318-6E532468643E}">
      <dgm:prSet phldr="0"/>
      <dgm:spPr/>
      <dgm:t>
        <a:bodyPr/>
        <a:lstStyle/>
        <a:p>
          <a:pPr algn="ctr">
            <a:lnSpc>
              <a:spcPct val="100000"/>
            </a:lnSpc>
            <a:spcBef>
              <a:spcPts val="0"/>
            </a:spcBef>
            <a:spcAft>
              <a:spcPts val="0"/>
            </a:spcAft>
          </a:pPr>
          <a:r>
            <a:rPr lang="en-GB"/>
            <a:t>BP </a:t>
          </a:r>
          <a:br>
            <a:rPr lang="en-GB"/>
          </a:br>
          <a:r>
            <a:rPr lang="en-GB"/>
            <a:t>7 indicators</a:t>
          </a:r>
        </a:p>
      </dgm:t>
    </dgm:pt>
    <dgm:pt modelId="{962CF4B6-0094-4267-B669-ECE01BFE0378}" type="parTrans" cxnId="{6BA2B0B6-65D6-4B71-989A-280A8B3A822F}">
      <dgm:prSet/>
      <dgm:spPr/>
      <dgm:t>
        <a:bodyPr/>
        <a:lstStyle/>
        <a:p>
          <a:pPr>
            <a:lnSpc>
              <a:spcPct val="100000"/>
            </a:lnSpc>
            <a:spcBef>
              <a:spcPts val="0"/>
            </a:spcBef>
            <a:spcAft>
              <a:spcPts val="0"/>
            </a:spcAft>
          </a:pPr>
          <a:endParaRPr lang="en-GB"/>
        </a:p>
      </dgm:t>
    </dgm:pt>
    <dgm:pt modelId="{A2F346E8-CA2B-4051-9E0D-0FF54D935AEF}" type="sibTrans" cxnId="{6BA2B0B6-65D6-4B71-989A-280A8B3A822F}">
      <dgm:prSet/>
      <dgm:spPr/>
      <dgm:t>
        <a:bodyPr/>
        <a:lstStyle/>
        <a:p>
          <a:pPr>
            <a:lnSpc>
              <a:spcPct val="100000"/>
            </a:lnSpc>
            <a:spcBef>
              <a:spcPts val="0"/>
            </a:spcBef>
            <a:spcAft>
              <a:spcPts val="0"/>
            </a:spcAft>
          </a:pPr>
          <a:endParaRPr lang="en-GB"/>
        </a:p>
      </dgm:t>
    </dgm:pt>
    <dgm:pt modelId="{EA5B3D6D-30A3-4960-9DE7-B72CDEFEE5F3}">
      <dgm:prSet phldr="0"/>
      <dgm:spPr/>
      <dgm:t>
        <a:bodyPr/>
        <a:lstStyle/>
        <a:p>
          <a:pPr algn="l">
            <a:lnSpc>
              <a:spcPct val="100000"/>
            </a:lnSpc>
            <a:spcBef>
              <a:spcPts val="0"/>
            </a:spcBef>
            <a:spcAft>
              <a:spcPts val="0"/>
            </a:spcAft>
          </a:pPr>
          <a:r>
            <a:rPr lang="en-GB"/>
            <a:t>224 extra patients</a:t>
          </a:r>
        </a:p>
      </dgm:t>
    </dgm:pt>
    <dgm:pt modelId="{870EB029-C521-4E2A-95B0-39C4BD87C243}" type="parTrans" cxnId="{40767185-2D7F-4B40-968C-D13BEF599D9E}">
      <dgm:prSet/>
      <dgm:spPr/>
      <dgm:t>
        <a:bodyPr/>
        <a:lstStyle/>
        <a:p>
          <a:pPr>
            <a:lnSpc>
              <a:spcPct val="100000"/>
            </a:lnSpc>
            <a:spcBef>
              <a:spcPts val="0"/>
            </a:spcBef>
            <a:spcAft>
              <a:spcPts val="0"/>
            </a:spcAft>
          </a:pPr>
          <a:endParaRPr lang="en-GB"/>
        </a:p>
      </dgm:t>
    </dgm:pt>
    <dgm:pt modelId="{C328062F-FD4D-42B2-88DD-5721138DB4F8}" type="sibTrans" cxnId="{40767185-2D7F-4B40-968C-D13BEF599D9E}">
      <dgm:prSet/>
      <dgm:spPr/>
      <dgm:t>
        <a:bodyPr/>
        <a:lstStyle/>
        <a:p>
          <a:pPr>
            <a:lnSpc>
              <a:spcPct val="100000"/>
            </a:lnSpc>
            <a:spcBef>
              <a:spcPts val="0"/>
            </a:spcBef>
            <a:spcAft>
              <a:spcPts val="0"/>
            </a:spcAft>
          </a:pPr>
          <a:endParaRPr lang="en-GB"/>
        </a:p>
      </dgm:t>
    </dgm:pt>
    <dgm:pt modelId="{C9F9156D-F2C4-4AEF-80DF-7824CED9B213}">
      <dgm:prSet phldr="0"/>
      <dgm:spPr/>
      <dgm:t>
        <a:bodyPr/>
        <a:lstStyle/>
        <a:p>
          <a:pPr algn="l">
            <a:lnSpc>
              <a:spcPct val="100000"/>
            </a:lnSpc>
            <a:spcBef>
              <a:spcPts val="0"/>
            </a:spcBef>
            <a:spcAft>
              <a:spcPts val="0"/>
            </a:spcAft>
          </a:pPr>
          <a:r>
            <a:rPr lang="en-GB"/>
            <a:t>worth extra £17,800</a:t>
          </a:r>
        </a:p>
      </dgm:t>
    </dgm:pt>
    <dgm:pt modelId="{7370AE4C-9690-420F-AC8A-B5126532DEDE}" type="parTrans" cxnId="{5A08B73D-B273-4AD1-A2EE-721DA033BBE8}">
      <dgm:prSet/>
      <dgm:spPr/>
      <dgm:t>
        <a:bodyPr/>
        <a:lstStyle/>
        <a:p>
          <a:pPr>
            <a:lnSpc>
              <a:spcPct val="100000"/>
            </a:lnSpc>
            <a:spcBef>
              <a:spcPts val="0"/>
            </a:spcBef>
            <a:spcAft>
              <a:spcPts val="0"/>
            </a:spcAft>
          </a:pPr>
          <a:endParaRPr lang="en-GB"/>
        </a:p>
      </dgm:t>
    </dgm:pt>
    <dgm:pt modelId="{ADF9D4EF-E468-4131-8C54-F06032CD7CCA}" type="sibTrans" cxnId="{5A08B73D-B273-4AD1-A2EE-721DA033BBE8}">
      <dgm:prSet/>
      <dgm:spPr/>
      <dgm:t>
        <a:bodyPr/>
        <a:lstStyle/>
        <a:p>
          <a:pPr>
            <a:lnSpc>
              <a:spcPct val="100000"/>
            </a:lnSpc>
            <a:spcBef>
              <a:spcPts val="0"/>
            </a:spcBef>
            <a:spcAft>
              <a:spcPts val="0"/>
            </a:spcAft>
          </a:pPr>
          <a:endParaRPr lang="en-GB"/>
        </a:p>
      </dgm:t>
    </dgm:pt>
    <dgm:pt modelId="{8E757066-CA69-4705-AE63-00B7F43FE36A}">
      <dgm:prSet phldr="0"/>
      <dgm:spPr/>
      <dgm:t>
        <a:bodyPr/>
        <a:lstStyle/>
        <a:p>
          <a:pPr algn="ctr" rtl="0">
            <a:lnSpc>
              <a:spcPct val="100000"/>
            </a:lnSpc>
            <a:spcBef>
              <a:spcPts val="0"/>
            </a:spcBef>
            <a:spcAft>
              <a:spcPts val="0"/>
            </a:spcAft>
          </a:pPr>
          <a:r>
            <a:rPr lang="en-GB">
              <a:latin typeface="Gotham"/>
            </a:rPr>
            <a:t>CHOL003</a:t>
          </a:r>
        </a:p>
      </dgm:t>
    </dgm:pt>
    <dgm:pt modelId="{5E08EF4A-29ED-4682-9AE2-BD4FA7772DE7}" type="parTrans" cxnId="{50773719-F6E1-43BD-8513-1163A6B15ADB}">
      <dgm:prSet/>
      <dgm:spPr/>
      <dgm:t>
        <a:bodyPr/>
        <a:lstStyle/>
        <a:p>
          <a:pPr>
            <a:lnSpc>
              <a:spcPct val="100000"/>
            </a:lnSpc>
            <a:spcBef>
              <a:spcPts val="0"/>
            </a:spcBef>
            <a:spcAft>
              <a:spcPts val="0"/>
            </a:spcAft>
          </a:pPr>
          <a:endParaRPr lang="en-GB"/>
        </a:p>
      </dgm:t>
    </dgm:pt>
    <dgm:pt modelId="{6D60F95C-B6C0-419E-8680-B835F42E6E01}" type="sibTrans" cxnId="{50773719-F6E1-43BD-8513-1163A6B15ADB}">
      <dgm:prSet/>
      <dgm:spPr/>
      <dgm:t>
        <a:bodyPr/>
        <a:lstStyle/>
        <a:p>
          <a:pPr>
            <a:lnSpc>
              <a:spcPct val="100000"/>
            </a:lnSpc>
            <a:spcBef>
              <a:spcPts val="0"/>
            </a:spcBef>
            <a:spcAft>
              <a:spcPts val="0"/>
            </a:spcAft>
          </a:pPr>
          <a:endParaRPr lang="en-GB"/>
        </a:p>
      </dgm:t>
    </dgm:pt>
    <dgm:pt modelId="{4BBDF203-F1A3-43FE-BDA2-06A0EF81596C}">
      <dgm:prSet phldr="0"/>
      <dgm:spPr/>
      <dgm:t>
        <a:bodyPr/>
        <a:lstStyle/>
        <a:p>
          <a:pPr>
            <a:lnSpc>
              <a:spcPct val="100000"/>
            </a:lnSpc>
            <a:spcBef>
              <a:spcPts val="0"/>
            </a:spcBef>
            <a:spcAft>
              <a:spcPts val="0"/>
            </a:spcAft>
          </a:pPr>
          <a:r>
            <a:rPr lang="en-GB">
              <a:latin typeface="Gotham"/>
            </a:rPr>
            <a:t>worth</a:t>
          </a:r>
          <a:r>
            <a:rPr lang="en-GB"/>
            <a:t> extra £4,800 </a:t>
          </a:r>
        </a:p>
      </dgm:t>
    </dgm:pt>
    <dgm:pt modelId="{A7539D23-C02A-452A-9203-62E974975F31}" type="parTrans" cxnId="{D1100E07-DCF5-4BE4-B4D2-D20D0A0BE8DD}">
      <dgm:prSet/>
      <dgm:spPr/>
      <dgm:t>
        <a:bodyPr/>
        <a:lstStyle/>
        <a:p>
          <a:pPr>
            <a:lnSpc>
              <a:spcPct val="100000"/>
            </a:lnSpc>
            <a:spcBef>
              <a:spcPts val="0"/>
            </a:spcBef>
            <a:spcAft>
              <a:spcPts val="0"/>
            </a:spcAft>
          </a:pPr>
          <a:endParaRPr lang="en-GB"/>
        </a:p>
      </dgm:t>
    </dgm:pt>
    <dgm:pt modelId="{7886A56E-B7C8-49F9-B378-A47D75482F97}" type="sibTrans" cxnId="{D1100E07-DCF5-4BE4-B4D2-D20D0A0BE8DD}">
      <dgm:prSet/>
      <dgm:spPr/>
      <dgm:t>
        <a:bodyPr/>
        <a:lstStyle/>
        <a:p>
          <a:pPr>
            <a:lnSpc>
              <a:spcPct val="100000"/>
            </a:lnSpc>
            <a:spcBef>
              <a:spcPts val="0"/>
            </a:spcBef>
            <a:spcAft>
              <a:spcPts val="0"/>
            </a:spcAft>
          </a:pPr>
          <a:endParaRPr lang="en-GB"/>
        </a:p>
      </dgm:t>
    </dgm:pt>
    <dgm:pt modelId="{9E53681C-57A3-4515-B7CE-D0954D301D1D}" type="pres">
      <dgm:prSet presAssocID="{DB9CE342-A776-45B0-9C6F-9A9E5DF23A7E}" presName="Name0" presStyleCnt="0">
        <dgm:presLayoutVars>
          <dgm:dir/>
          <dgm:animLvl val="lvl"/>
          <dgm:resizeHandles/>
        </dgm:presLayoutVars>
      </dgm:prSet>
      <dgm:spPr/>
    </dgm:pt>
    <dgm:pt modelId="{F42ACBD9-1607-4555-86C7-EEDCABDEECC9}" type="pres">
      <dgm:prSet presAssocID="{8E757066-CA69-4705-AE63-00B7F43FE36A}" presName="linNode" presStyleCnt="0"/>
      <dgm:spPr/>
    </dgm:pt>
    <dgm:pt modelId="{8C1AA18D-2E21-405E-8B23-0428367A2F6C}" type="pres">
      <dgm:prSet presAssocID="{8E757066-CA69-4705-AE63-00B7F43FE36A}" presName="parentShp" presStyleLbl="node1" presStyleIdx="0" presStyleCnt="3">
        <dgm:presLayoutVars>
          <dgm:bulletEnabled val="1"/>
        </dgm:presLayoutVars>
      </dgm:prSet>
      <dgm:spPr/>
    </dgm:pt>
    <dgm:pt modelId="{2B82F5BF-E457-490D-9726-49873E74DCD0}" type="pres">
      <dgm:prSet presAssocID="{8E757066-CA69-4705-AE63-00B7F43FE36A}" presName="childShp" presStyleLbl="bgAccFollowNode1" presStyleIdx="0" presStyleCnt="3">
        <dgm:presLayoutVars>
          <dgm:bulletEnabled val="1"/>
        </dgm:presLayoutVars>
      </dgm:prSet>
      <dgm:spPr/>
    </dgm:pt>
    <dgm:pt modelId="{7FA57645-C0A4-492D-88C5-C5740BB2427C}" type="pres">
      <dgm:prSet presAssocID="{6D60F95C-B6C0-419E-8680-B835F42E6E01}" presName="spacing" presStyleCnt="0"/>
      <dgm:spPr/>
    </dgm:pt>
    <dgm:pt modelId="{D8B4117A-C695-4B03-980A-4668590D1148}" type="pres">
      <dgm:prSet presAssocID="{45E323C9-E876-42C7-88A7-F0459696F857}" presName="linNode" presStyleCnt="0"/>
      <dgm:spPr/>
    </dgm:pt>
    <dgm:pt modelId="{017FABB0-4374-4E13-8CC7-0B7C8842AEF7}" type="pres">
      <dgm:prSet presAssocID="{45E323C9-E876-42C7-88A7-F0459696F857}" presName="parentShp" presStyleLbl="node1" presStyleIdx="1" presStyleCnt="3">
        <dgm:presLayoutVars>
          <dgm:bulletEnabled val="1"/>
        </dgm:presLayoutVars>
      </dgm:prSet>
      <dgm:spPr/>
    </dgm:pt>
    <dgm:pt modelId="{C0FAC7E5-F738-42E6-BE27-FB252A14DB9D}" type="pres">
      <dgm:prSet presAssocID="{45E323C9-E876-42C7-88A7-F0459696F857}" presName="childShp" presStyleLbl="bgAccFollowNode1" presStyleIdx="1" presStyleCnt="3">
        <dgm:presLayoutVars>
          <dgm:bulletEnabled val="1"/>
        </dgm:presLayoutVars>
      </dgm:prSet>
      <dgm:spPr/>
    </dgm:pt>
    <dgm:pt modelId="{BBF615F6-0817-4698-8162-BA51DD777632}" type="pres">
      <dgm:prSet presAssocID="{EB587950-A74C-44CE-87E6-221008DCAF1D}" presName="spacing" presStyleCnt="0"/>
      <dgm:spPr/>
    </dgm:pt>
    <dgm:pt modelId="{E93BA587-E0A3-4D59-BF27-27AA0C16AAB5}" type="pres">
      <dgm:prSet presAssocID="{032D7682-9D3D-4DD6-8318-6E532468643E}" presName="linNode" presStyleCnt="0"/>
      <dgm:spPr/>
    </dgm:pt>
    <dgm:pt modelId="{E10C587E-468B-4AE6-A9F9-F43663635606}" type="pres">
      <dgm:prSet presAssocID="{032D7682-9D3D-4DD6-8318-6E532468643E}" presName="parentShp" presStyleLbl="node1" presStyleIdx="2" presStyleCnt="3">
        <dgm:presLayoutVars>
          <dgm:bulletEnabled val="1"/>
        </dgm:presLayoutVars>
      </dgm:prSet>
      <dgm:spPr/>
    </dgm:pt>
    <dgm:pt modelId="{BE396CD5-E3DA-4848-A9E8-8AF00F3D10A0}" type="pres">
      <dgm:prSet presAssocID="{032D7682-9D3D-4DD6-8318-6E532468643E}" presName="childShp" presStyleLbl="bgAccFollowNode1" presStyleIdx="2" presStyleCnt="3">
        <dgm:presLayoutVars>
          <dgm:bulletEnabled val="1"/>
        </dgm:presLayoutVars>
      </dgm:prSet>
      <dgm:spPr/>
    </dgm:pt>
  </dgm:ptLst>
  <dgm:cxnLst>
    <dgm:cxn modelId="{D1100E07-DCF5-4BE4-B4D2-D20D0A0BE8DD}" srcId="{8E757066-CA69-4705-AE63-00B7F43FE36A}" destId="{4BBDF203-F1A3-43FE-BDA2-06A0EF81596C}" srcOrd="1" destOrd="0" parTransId="{A7539D23-C02A-452A-9203-62E974975F31}" sibTransId="{7886A56E-B7C8-49F9-B378-A47D75482F97}"/>
    <dgm:cxn modelId="{28C49010-4E39-44E5-842B-7ABB8F50A948}" type="presOf" srcId="{4BBDF203-F1A3-43FE-BDA2-06A0EF81596C}" destId="{2B82F5BF-E457-490D-9726-49873E74DCD0}" srcOrd="0" destOrd="1" presId="urn:microsoft.com/office/officeart/2005/8/layout/vList6"/>
    <dgm:cxn modelId="{50773719-F6E1-43BD-8513-1163A6B15ADB}" srcId="{DB9CE342-A776-45B0-9C6F-9A9E5DF23A7E}" destId="{8E757066-CA69-4705-AE63-00B7F43FE36A}" srcOrd="0" destOrd="0" parTransId="{5E08EF4A-29ED-4682-9AE2-BD4FA7772DE7}" sibTransId="{6D60F95C-B6C0-419E-8680-B835F42E6E01}"/>
    <dgm:cxn modelId="{A5FE7332-3F20-4BC0-B937-2C60A792D3A5}" type="presOf" srcId="{73B958BC-10F0-4DEC-BCB8-4AA1A8DB3135}" destId="{2B82F5BF-E457-490D-9726-49873E74DCD0}" srcOrd="0" destOrd="0" presId="urn:microsoft.com/office/officeart/2005/8/layout/vList6"/>
    <dgm:cxn modelId="{1CF40233-A3F7-4FD0-B720-BA4CEC38E2A3}" type="presOf" srcId="{8E757066-CA69-4705-AE63-00B7F43FE36A}" destId="{8C1AA18D-2E21-405E-8B23-0428367A2F6C}" srcOrd="0" destOrd="0" presId="urn:microsoft.com/office/officeart/2005/8/layout/vList6"/>
    <dgm:cxn modelId="{D3B6BD36-5404-4413-9746-41DADC2F8C93}" srcId="{DB9CE342-A776-45B0-9C6F-9A9E5DF23A7E}" destId="{45E323C9-E876-42C7-88A7-F0459696F857}" srcOrd="1" destOrd="0" parTransId="{201905C3-7A63-4021-A05D-9E208A0E08BB}" sibTransId="{EB587950-A74C-44CE-87E6-221008DCAF1D}"/>
    <dgm:cxn modelId="{E7D83C3C-CC41-4C39-94F3-5DF6566FA7D3}" type="presOf" srcId="{C9F9156D-F2C4-4AEF-80DF-7824CED9B213}" destId="{BE396CD5-E3DA-4848-A9E8-8AF00F3D10A0}" srcOrd="0" destOrd="1" presId="urn:microsoft.com/office/officeart/2005/8/layout/vList6"/>
    <dgm:cxn modelId="{5A08B73D-B273-4AD1-A2EE-721DA033BBE8}" srcId="{032D7682-9D3D-4DD6-8318-6E532468643E}" destId="{C9F9156D-F2C4-4AEF-80DF-7824CED9B213}" srcOrd="1" destOrd="0" parTransId="{7370AE4C-9690-420F-AC8A-B5126532DEDE}" sibTransId="{ADF9D4EF-E468-4131-8C54-F06032CD7CCA}"/>
    <dgm:cxn modelId="{59B74E69-D539-44BA-9875-C3C953CB2B40}" type="presOf" srcId="{2F77BA5A-EA01-4D17-84D4-86B59A4DF8D9}" destId="{C0FAC7E5-F738-42E6-BE27-FB252A14DB9D}" srcOrd="0" destOrd="1" presId="urn:microsoft.com/office/officeart/2005/8/layout/vList6"/>
    <dgm:cxn modelId="{ED8A9B4A-875B-494E-B5E6-AA9A3E5660E2}" type="presOf" srcId="{DB9CE342-A776-45B0-9C6F-9A9E5DF23A7E}" destId="{9E53681C-57A3-4515-B7CE-D0954D301D1D}" srcOrd="0" destOrd="0" presId="urn:microsoft.com/office/officeart/2005/8/layout/vList6"/>
    <dgm:cxn modelId="{CDFF086C-2A69-45FB-B9BE-BAF6BD507B59}" type="presOf" srcId="{EA5B3D6D-30A3-4960-9DE7-B72CDEFEE5F3}" destId="{BE396CD5-E3DA-4848-A9E8-8AF00F3D10A0}" srcOrd="0" destOrd="0" presId="urn:microsoft.com/office/officeart/2005/8/layout/vList6"/>
    <dgm:cxn modelId="{78AA014D-5BF9-470B-B57D-22843E7B8F27}" srcId="{45E323C9-E876-42C7-88A7-F0459696F857}" destId="{A62A4AEE-069B-4994-933F-117A7AB8413A}" srcOrd="0" destOrd="0" parTransId="{D69EFACB-2E20-4616-8BED-EBD8B03F4C1C}" sibTransId="{39530EB6-F178-4B4B-A188-35E312C0B3F8}"/>
    <dgm:cxn modelId="{D17CA074-4857-4858-B9FB-50DBB2EB817E}" type="presOf" srcId="{032D7682-9D3D-4DD6-8318-6E532468643E}" destId="{E10C587E-468B-4AE6-A9F9-F43663635606}" srcOrd="0" destOrd="0" presId="urn:microsoft.com/office/officeart/2005/8/layout/vList6"/>
    <dgm:cxn modelId="{40767185-2D7F-4B40-968C-D13BEF599D9E}" srcId="{032D7682-9D3D-4DD6-8318-6E532468643E}" destId="{EA5B3D6D-30A3-4960-9DE7-B72CDEFEE5F3}" srcOrd="0" destOrd="0" parTransId="{870EB029-C521-4E2A-95B0-39C4BD87C243}" sibTransId="{C328062F-FD4D-42B2-88DD-5721138DB4F8}"/>
    <dgm:cxn modelId="{A30732AE-9446-4E9C-8C0F-4AAB6D13F37F}" type="presOf" srcId="{A62A4AEE-069B-4994-933F-117A7AB8413A}" destId="{C0FAC7E5-F738-42E6-BE27-FB252A14DB9D}" srcOrd="0" destOrd="0" presId="urn:microsoft.com/office/officeart/2005/8/layout/vList6"/>
    <dgm:cxn modelId="{6BA2B0B6-65D6-4B71-989A-280A8B3A822F}" srcId="{DB9CE342-A776-45B0-9C6F-9A9E5DF23A7E}" destId="{032D7682-9D3D-4DD6-8318-6E532468643E}" srcOrd="2" destOrd="0" parTransId="{962CF4B6-0094-4267-B669-ECE01BFE0378}" sibTransId="{A2F346E8-CA2B-4051-9E0D-0FF54D935AEF}"/>
    <dgm:cxn modelId="{D531BFC2-342B-4AFF-AA90-A36D85800380}" type="presOf" srcId="{45E323C9-E876-42C7-88A7-F0459696F857}" destId="{017FABB0-4374-4E13-8CC7-0B7C8842AEF7}" srcOrd="0" destOrd="0" presId="urn:microsoft.com/office/officeart/2005/8/layout/vList6"/>
    <dgm:cxn modelId="{5B01D6E0-FFAC-49C6-9FB2-E96E486F6D8B}" srcId="{8E757066-CA69-4705-AE63-00B7F43FE36A}" destId="{73B958BC-10F0-4DEC-BCB8-4AA1A8DB3135}" srcOrd="0" destOrd="0" parTransId="{59B8519A-5DAB-48F9-9CAE-F8617C089AC3}" sibTransId="{355DBFC4-492C-458C-93D7-8D69AA1EFADA}"/>
    <dgm:cxn modelId="{2E36D1E6-B9EF-4FB2-B554-C6FF28CD71CF}" srcId="{45E323C9-E876-42C7-88A7-F0459696F857}" destId="{2F77BA5A-EA01-4D17-84D4-86B59A4DF8D9}" srcOrd="1" destOrd="0" parTransId="{A56A3D2D-922D-4423-8152-80CB09663D13}" sibTransId="{2489D79C-C233-4B2E-8227-0E74CF920C1F}"/>
    <dgm:cxn modelId="{5E30D169-2DFB-4032-B0AC-2E0C42A13A8E}" type="presParOf" srcId="{9E53681C-57A3-4515-B7CE-D0954D301D1D}" destId="{F42ACBD9-1607-4555-86C7-EEDCABDEECC9}" srcOrd="0" destOrd="0" presId="urn:microsoft.com/office/officeart/2005/8/layout/vList6"/>
    <dgm:cxn modelId="{5C8D472A-455A-4AE5-93AE-E0BF27A5A996}" type="presParOf" srcId="{F42ACBD9-1607-4555-86C7-EEDCABDEECC9}" destId="{8C1AA18D-2E21-405E-8B23-0428367A2F6C}" srcOrd="0" destOrd="0" presId="urn:microsoft.com/office/officeart/2005/8/layout/vList6"/>
    <dgm:cxn modelId="{723BACA9-E4AE-4E93-9CF1-8D6B07301C0F}" type="presParOf" srcId="{F42ACBD9-1607-4555-86C7-EEDCABDEECC9}" destId="{2B82F5BF-E457-490D-9726-49873E74DCD0}" srcOrd="1" destOrd="0" presId="urn:microsoft.com/office/officeart/2005/8/layout/vList6"/>
    <dgm:cxn modelId="{EFA69469-0117-4EB1-AE0D-3EA80CFA6827}" type="presParOf" srcId="{9E53681C-57A3-4515-B7CE-D0954D301D1D}" destId="{7FA57645-C0A4-492D-88C5-C5740BB2427C}" srcOrd="1" destOrd="0" presId="urn:microsoft.com/office/officeart/2005/8/layout/vList6"/>
    <dgm:cxn modelId="{A4C59ACE-2923-4440-B526-644FD64AD89E}" type="presParOf" srcId="{9E53681C-57A3-4515-B7CE-D0954D301D1D}" destId="{D8B4117A-C695-4B03-980A-4668590D1148}" srcOrd="2" destOrd="0" presId="urn:microsoft.com/office/officeart/2005/8/layout/vList6"/>
    <dgm:cxn modelId="{3C46791E-79D7-4203-8106-0921C84E1363}" type="presParOf" srcId="{D8B4117A-C695-4B03-980A-4668590D1148}" destId="{017FABB0-4374-4E13-8CC7-0B7C8842AEF7}" srcOrd="0" destOrd="0" presId="urn:microsoft.com/office/officeart/2005/8/layout/vList6"/>
    <dgm:cxn modelId="{BF4BEBCF-B5CF-4FE7-BFAB-C830D19BADA8}" type="presParOf" srcId="{D8B4117A-C695-4B03-980A-4668590D1148}" destId="{C0FAC7E5-F738-42E6-BE27-FB252A14DB9D}" srcOrd="1" destOrd="0" presId="urn:microsoft.com/office/officeart/2005/8/layout/vList6"/>
    <dgm:cxn modelId="{6D06E6A1-42C7-467E-9DA0-69E48945C9E4}" type="presParOf" srcId="{9E53681C-57A3-4515-B7CE-D0954D301D1D}" destId="{BBF615F6-0817-4698-8162-BA51DD777632}" srcOrd="3" destOrd="0" presId="urn:microsoft.com/office/officeart/2005/8/layout/vList6"/>
    <dgm:cxn modelId="{1690E596-C609-4204-934B-67D526FCB18E}" type="presParOf" srcId="{9E53681C-57A3-4515-B7CE-D0954D301D1D}" destId="{E93BA587-E0A3-4D59-BF27-27AA0C16AAB5}" srcOrd="4" destOrd="0" presId="urn:microsoft.com/office/officeart/2005/8/layout/vList6"/>
    <dgm:cxn modelId="{02499D66-9EDD-4635-9FDB-140E41847AB7}" type="presParOf" srcId="{E93BA587-E0A3-4D59-BF27-27AA0C16AAB5}" destId="{E10C587E-468B-4AE6-A9F9-F43663635606}" srcOrd="0" destOrd="0" presId="urn:microsoft.com/office/officeart/2005/8/layout/vList6"/>
    <dgm:cxn modelId="{59CAD7D7-0E92-4C67-A3BD-27DA88E64D09}" type="presParOf" srcId="{E93BA587-E0A3-4D59-BF27-27AA0C16AAB5}" destId="{BE396CD5-E3DA-4848-A9E8-8AF00F3D10A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D62F549-8FF5-9740-A3BF-67FB5B4153BF}"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GB"/>
        </a:p>
      </dgm:t>
    </dgm:pt>
    <dgm:pt modelId="{E104210A-C563-BE47-AA4E-40FF40F92192}">
      <dgm:prSet/>
      <dgm:spPr/>
      <dgm:t>
        <a:bodyPr/>
        <a:lstStyle/>
        <a:p>
          <a:r>
            <a:rPr lang="en-GB"/>
            <a:t>Cholesterol medication updated in cholesterol and diabetes KPIs</a:t>
          </a:r>
        </a:p>
      </dgm:t>
    </dgm:pt>
    <dgm:pt modelId="{E1B26577-5666-DA4E-B751-79B1CC735968}" type="parTrans" cxnId="{33FACD39-B881-D24A-A87D-0C4BFE9BDE5E}">
      <dgm:prSet/>
      <dgm:spPr/>
      <dgm:t>
        <a:bodyPr/>
        <a:lstStyle/>
        <a:p>
          <a:endParaRPr lang="en-GB"/>
        </a:p>
      </dgm:t>
    </dgm:pt>
    <dgm:pt modelId="{9A03EA1B-E9BF-9949-9DA4-51ADB3C5591F}" type="sibTrans" cxnId="{33FACD39-B881-D24A-A87D-0C4BFE9BDE5E}">
      <dgm:prSet/>
      <dgm:spPr/>
      <dgm:t>
        <a:bodyPr/>
        <a:lstStyle/>
        <a:p>
          <a:endParaRPr lang="en-GB"/>
        </a:p>
      </dgm:t>
    </dgm:pt>
    <dgm:pt modelId="{62BABAEA-B54B-094A-83B5-196D3CABFDD0}">
      <dgm:prSet/>
      <dgm:spPr/>
      <dgm:t>
        <a:bodyPr/>
        <a:lstStyle/>
        <a:p>
          <a:r>
            <a:rPr lang="en-GB"/>
            <a:t>Diabetes BP now for &lt;80 only</a:t>
          </a:r>
        </a:p>
      </dgm:t>
    </dgm:pt>
    <dgm:pt modelId="{CB31FBDE-E998-C34A-87A9-1B8D0294AA59}" type="parTrans" cxnId="{1C1CCEAB-15B1-0346-ADA0-5A36A5DCFF03}">
      <dgm:prSet/>
      <dgm:spPr/>
      <dgm:t>
        <a:bodyPr/>
        <a:lstStyle/>
        <a:p>
          <a:endParaRPr lang="en-GB"/>
        </a:p>
      </dgm:t>
    </dgm:pt>
    <dgm:pt modelId="{6E0BF780-F0C5-0840-A230-6B3E457FEBC8}" type="sibTrans" cxnId="{1C1CCEAB-15B1-0346-ADA0-5A36A5DCFF03}">
      <dgm:prSet/>
      <dgm:spPr/>
      <dgm:t>
        <a:bodyPr/>
        <a:lstStyle/>
        <a:p>
          <a:endParaRPr lang="en-GB"/>
        </a:p>
      </dgm:t>
    </dgm:pt>
    <dgm:pt modelId="{9865C94C-E328-C148-8871-60BA6FA27A43}">
      <dgm:prSet/>
      <dgm:spPr/>
      <dgm:t>
        <a:bodyPr/>
        <a:lstStyle/>
        <a:p>
          <a:r>
            <a:rPr lang="en-GB"/>
            <a:t>No spirometry needed for asthma diagnosis</a:t>
          </a:r>
        </a:p>
      </dgm:t>
    </dgm:pt>
    <dgm:pt modelId="{9FFDB86E-1920-8644-85F1-8B1D456CB2E9}" type="parTrans" cxnId="{484A6A4C-A242-1042-93A3-10D6C8207AB7}">
      <dgm:prSet/>
      <dgm:spPr/>
      <dgm:t>
        <a:bodyPr/>
        <a:lstStyle/>
        <a:p>
          <a:endParaRPr lang="en-GB"/>
        </a:p>
      </dgm:t>
    </dgm:pt>
    <dgm:pt modelId="{20FABC4D-4C5E-3C49-846F-1EA0963C7016}" type="sibTrans" cxnId="{484A6A4C-A242-1042-93A3-10D6C8207AB7}">
      <dgm:prSet/>
      <dgm:spPr/>
      <dgm:t>
        <a:bodyPr/>
        <a:lstStyle/>
        <a:p>
          <a:endParaRPr lang="en-GB"/>
        </a:p>
      </dgm:t>
    </dgm:pt>
    <dgm:pt modelId="{D3798C52-A78F-6A4F-B52E-B559EBDB7F26}">
      <dgm:prSet/>
      <dgm:spPr/>
      <dgm:t>
        <a:bodyPr/>
        <a:lstStyle/>
        <a:p>
          <a:r>
            <a:rPr lang="en-GB"/>
            <a:t>Asthma review – no longer need ACT or inhaler technique</a:t>
          </a:r>
        </a:p>
      </dgm:t>
    </dgm:pt>
    <dgm:pt modelId="{4A404348-50A0-7749-922A-08E5019C39DB}" type="parTrans" cxnId="{EC2A7511-780A-4C40-B244-B6A4D85D43C7}">
      <dgm:prSet/>
      <dgm:spPr/>
      <dgm:t>
        <a:bodyPr/>
        <a:lstStyle/>
        <a:p>
          <a:endParaRPr lang="en-GB"/>
        </a:p>
      </dgm:t>
    </dgm:pt>
    <dgm:pt modelId="{0266585A-A3CE-0643-A68C-CFB422F19D43}" type="sibTrans" cxnId="{EC2A7511-780A-4C40-B244-B6A4D85D43C7}">
      <dgm:prSet/>
      <dgm:spPr/>
      <dgm:t>
        <a:bodyPr/>
        <a:lstStyle/>
        <a:p>
          <a:endParaRPr lang="en-GB"/>
        </a:p>
      </dgm:t>
    </dgm:pt>
    <dgm:pt modelId="{197AFB4B-D535-3343-A160-BDCA36DFAE9A}">
      <dgm:prSet/>
      <dgm:spPr/>
      <dgm:t>
        <a:bodyPr/>
        <a:lstStyle/>
        <a:p>
          <a:r>
            <a:rPr lang="en-GB"/>
            <a:t>PCA added for DOAC in AF (AF008) </a:t>
          </a:r>
        </a:p>
      </dgm:t>
    </dgm:pt>
    <dgm:pt modelId="{35DA5892-6C89-6E4E-AAD1-419CFE903842}" type="parTrans" cxnId="{B5890D87-AB3E-3847-9FCE-B57F75969936}">
      <dgm:prSet/>
      <dgm:spPr/>
      <dgm:t>
        <a:bodyPr/>
        <a:lstStyle/>
        <a:p>
          <a:endParaRPr lang="en-GB"/>
        </a:p>
      </dgm:t>
    </dgm:pt>
    <dgm:pt modelId="{0E62BBC1-8D5E-E44E-98A7-45802C79DBCE}" type="sibTrans" cxnId="{B5890D87-AB3E-3847-9FCE-B57F75969936}">
      <dgm:prSet/>
      <dgm:spPr/>
      <dgm:t>
        <a:bodyPr/>
        <a:lstStyle/>
        <a:p>
          <a:endParaRPr lang="en-GB"/>
        </a:p>
      </dgm:t>
    </dgm:pt>
    <dgm:pt modelId="{DB719E98-6892-7447-BFD7-C4E052A84094}" type="pres">
      <dgm:prSet presAssocID="{ED62F549-8FF5-9740-A3BF-67FB5B4153BF}" presName="CompostProcess" presStyleCnt="0">
        <dgm:presLayoutVars>
          <dgm:dir/>
          <dgm:resizeHandles val="exact"/>
        </dgm:presLayoutVars>
      </dgm:prSet>
      <dgm:spPr/>
    </dgm:pt>
    <dgm:pt modelId="{C48F4234-2596-AF42-8622-0C68F3B43996}" type="pres">
      <dgm:prSet presAssocID="{ED62F549-8FF5-9740-A3BF-67FB5B4153BF}" presName="arrow" presStyleLbl="bgShp" presStyleIdx="0" presStyleCnt="1"/>
      <dgm:spPr/>
    </dgm:pt>
    <dgm:pt modelId="{EBD81B8F-B96F-954B-9742-893BD2F5F5E9}" type="pres">
      <dgm:prSet presAssocID="{ED62F549-8FF5-9740-A3BF-67FB5B4153BF}" presName="linearProcess" presStyleCnt="0"/>
      <dgm:spPr/>
    </dgm:pt>
    <dgm:pt modelId="{5513EAD8-7B4D-B141-AB05-C5301367506D}" type="pres">
      <dgm:prSet presAssocID="{E104210A-C563-BE47-AA4E-40FF40F92192}" presName="textNode" presStyleLbl="node1" presStyleIdx="0" presStyleCnt="5">
        <dgm:presLayoutVars>
          <dgm:bulletEnabled val="1"/>
        </dgm:presLayoutVars>
      </dgm:prSet>
      <dgm:spPr/>
    </dgm:pt>
    <dgm:pt modelId="{516D8C81-6AE6-0E48-8454-E7BD307CD0BE}" type="pres">
      <dgm:prSet presAssocID="{9A03EA1B-E9BF-9949-9DA4-51ADB3C5591F}" presName="sibTrans" presStyleCnt="0"/>
      <dgm:spPr/>
    </dgm:pt>
    <dgm:pt modelId="{39C0D0A6-375F-8047-BC75-FFA4725E0BCE}" type="pres">
      <dgm:prSet presAssocID="{62BABAEA-B54B-094A-83B5-196D3CABFDD0}" presName="textNode" presStyleLbl="node1" presStyleIdx="1" presStyleCnt="5">
        <dgm:presLayoutVars>
          <dgm:bulletEnabled val="1"/>
        </dgm:presLayoutVars>
      </dgm:prSet>
      <dgm:spPr/>
    </dgm:pt>
    <dgm:pt modelId="{DBD6EA4E-636F-464F-AE34-EB0F4D00F802}" type="pres">
      <dgm:prSet presAssocID="{6E0BF780-F0C5-0840-A230-6B3E457FEBC8}" presName="sibTrans" presStyleCnt="0"/>
      <dgm:spPr/>
    </dgm:pt>
    <dgm:pt modelId="{213E2723-E1F4-9448-942C-8EE6375185A4}" type="pres">
      <dgm:prSet presAssocID="{9865C94C-E328-C148-8871-60BA6FA27A43}" presName="textNode" presStyleLbl="node1" presStyleIdx="2" presStyleCnt="5">
        <dgm:presLayoutVars>
          <dgm:bulletEnabled val="1"/>
        </dgm:presLayoutVars>
      </dgm:prSet>
      <dgm:spPr/>
    </dgm:pt>
    <dgm:pt modelId="{93272DA8-FD6E-FA45-86C3-7AE4E44AFDD5}" type="pres">
      <dgm:prSet presAssocID="{20FABC4D-4C5E-3C49-846F-1EA0963C7016}" presName="sibTrans" presStyleCnt="0"/>
      <dgm:spPr/>
    </dgm:pt>
    <dgm:pt modelId="{EA0C42D7-A8D6-3242-ADF5-47E4DD02B6D8}" type="pres">
      <dgm:prSet presAssocID="{D3798C52-A78F-6A4F-B52E-B559EBDB7F26}" presName="textNode" presStyleLbl="node1" presStyleIdx="3" presStyleCnt="5">
        <dgm:presLayoutVars>
          <dgm:bulletEnabled val="1"/>
        </dgm:presLayoutVars>
      </dgm:prSet>
      <dgm:spPr/>
    </dgm:pt>
    <dgm:pt modelId="{F22510D8-D4CC-8944-A301-C5503F728D1C}" type="pres">
      <dgm:prSet presAssocID="{0266585A-A3CE-0643-A68C-CFB422F19D43}" presName="sibTrans" presStyleCnt="0"/>
      <dgm:spPr/>
    </dgm:pt>
    <dgm:pt modelId="{860646F1-237E-C84D-B163-29EF87E6B98F}" type="pres">
      <dgm:prSet presAssocID="{197AFB4B-D535-3343-A160-BDCA36DFAE9A}" presName="textNode" presStyleLbl="node1" presStyleIdx="4" presStyleCnt="5">
        <dgm:presLayoutVars>
          <dgm:bulletEnabled val="1"/>
        </dgm:presLayoutVars>
      </dgm:prSet>
      <dgm:spPr/>
    </dgm:pt>
  </dgm:ptLst>
  <dgm:cxnLst>
    <dgm:cxn modelId="{96446E0B-D7DF-7A4A-A60C-77A65210C677}" type="presOf" srcId="{ED62F549-8FF5-9740-A3BF-67FB5B4153BF}" destId="{DB719E98-6892-7447-BFD7-C4E052A84094}" srcOrd="0" destOrd="0" presId="urn:microsoft.com/office/officeart/2005/8/layout/hProcess9"/>
    <dgm:cxn modelId="{EC2A7511-780A-4C40-B244-B6A4D85D43C7}" srcId="{ED62F549-8FF5-9740-A3BF-67FB5B4153BF}" destId="{D3798C52-A78F-6A4F-B52E-B559EBDB7F26}" srcOrd="3" destOrd="0" parTransId="{4A404348-50A0-7749-922A-08E5019C39DB}" sibTransId="{0266585A-A3CE-0643-A68C-CFB422F19D43}"/>
    <dgm:cxn modelId="{7C00602D-57E3-4C41-9CB9-719AFA0D5C4E}" type="presOf" srcId="{197AFB4B-D535-3343-A160-BDCA36DFAE9A}" destId="{860646F1-237E-C84D-B163-29EF87E6B98F}" srcOrd="0" destOrd="0" presId="urn:microsoft.com/office/officeart/2005/8/layout/hProcess9"/>
    <dgm:cxn modelId="{915F2330-4D5A-3246-9C66-AC57C98DAAC3}" type="presOf" srcId="{9865C94C-E328-C148-8871-60BA6FA27A43}" destId="{213E2723-E1F4-9448-942C-8EE6375185A4}" srcOrd="0" destOrd="0" presId="urn:microsoft.com/office/officeart/2005/8/layout/hProcess9"/>
    <dgm:cxn modelId="{33FACD39-B881-D24A-A87D-0C4BFE9BDE5E}" srcId="{ED62F549-8FF5-9740-A3BF-67FB5B4153BF}" destId="{E104210A-C563-BE47-AA4E-40FF40F92192}" srcOrd="0" destOrd="0" parTransId="{E1B26577-5666-DA4E-B751-79B1CC735968}" sibTransId="{9A03EA1B-E9BF-9949-9DA4-51ADB3C5591F}"/>
    <dgm:cxn modelId="{484A6A4C-A242-1042-93A3-10D6C8207AB7}" srcId="{ED62F549-8FF5-9740-A3BF-67FB5B4153BF}" destId="{9865C94C-E328-C148-8871-60BA6FA27A43}" srcOrd="2" destOrd="0" parTransId="{9FFDB86E-1920-8644-85F1-8B1D456CB2E9}" sibTransId="{20FABC4D-4C5E-3C49-846F-1EA0963C7016}"/>
    <dgm:cxn modelId="{B5890D87-AB3E-3847-9FCE-B57F75969936}" srcId="{ED62F549-8FF5-9740-A3BF-67FB5B4153BF}" destId="{197AFB4B-D535-3343-A160-BDCA36DFAE9A}" srcOrd="4" destOrd="0" parTransId="{35DA5892-6C89-6E4E-AAD1-419CFE903842}" sibTransId="{0E62BBC1-8D5E-E44E-98A7-45802C79DBCE}"/>
    <dgm:cxn modelId="{36C3D191-F8BE-0F47-A27A-AB5214D48C48}" type="presOf" srcId="{62BABAEA-B54B-094A-83B5-196D3CABFDD0}" destId="{39C0D0A6-375F-8047-BC75-FFA4725E0BCE}" srcOrd="0" destOrd="0" presId="urn:microsoft.com/office/officeart/2005/8/layout/hProcess9"/>
    <dgm:cxn modelId="{1C1CCEAB-15B1-0346-ADA0-5A36A5DCFF03}" srcId="{ED62F549-8FF5-9740-A3BF-67FB5B4153BF}" destId="{62BABAEA-B54B-094A-83B5-196D3CABFDD0}" srcOrd="1" destOrd="0" parTransId="{CB31FBDE-E998-C34A-87A9-1B8D0294AA59}" sibTransId="{6E0BF780-F0C5-0840-A230-6B3E457FEBC8}"/>
    <dgm:cxn modelId="{09A312C2-7B9A-0E42-BECC-8C371A2E31BC}" type="presOf" srcId="{E104210A-C563-BE47-AA4E-40FF40F92192}" destId="{5513EAD8-7B4D-B141-AB05-C5301367506D}" srcOrd="0" destOrd="0" presId="urn:microsoft.com/office/officeart/2005/8/layout/hProcess9"/>
    <dgm:cxn modelId="{C265E9F7-BC46-6743-BE14-BC8A1FBF6835}" type="presOf" srcId="{D3798C52-A78F-6A4F-B52E-B559EBDB7F26}" destId="{EA0C42D7-A8D6-3242-ADF5-47E4DD02B6D8}" srcOrd="0" destOrd="0" presId="urn:microsoft.com/office/officeart/2005/8/layout/hProcess9"/>
    <dgm:cxn modelId="{9B1EE7B1-1DCD-1246-8463-CE369B84F8DF}" type="presParOf" srcId="{DB719E98-6892-7447-BFD7-C4E052A84094}" destId="{C48F4234-2596-AF42-8622-0C68F3B43996}" srcOrd="0" destOrd="0" presId="urn:microsoft.com/office/officeart/2005/8/layout/hProcess9"/>
    <dgm:cxn modelId="{F17EA898-6BE4-F04C-BF6D-DAB1024FF28F}" type="presParOf" srcId="{DB719E98-6892-7447-BFD7-C4E052A84094}" destId="{EBD81B8F-B96F-954B-9742-893BD2F5F5E9}" srcOrd="1" destOrd="0" presId="urn:microsoft.com/office/officeart/2005/8/layout/hProcess9"/>
    <dgm:cxn modelId="{CED6A94D-10E6-6A4F-8BB1-561282AA23CE}" type="presParOf" srcId="{EBD81B8F-B96F-954B-9742-893BD2F5F5E9}" destId="{5513EAD8-7B4D-B141-AB05-C5301367506D}" srcOrd="0" destOrd="0" presId="urn:microsoft.com/office/officeart/2005/8/layout/hProcess9"/>
    <dgm:cxn modelId="{2AA43C6B-E5BF-4B41-A160-7B40A053A19B}" type="presParOf" srcId="{EBD81B8F-B96F-954B-9742-893BD2F5F5E9}" destId="{516D8C81-6AE6-0E48-8454-E7BD307CD0BE}" srcOrd="1" destOrd="0" presId="urn:microsoft.com/office/officeart/2005/8/layout/hProcess9"/>
    <dgm:cxn modelId="{D13D32ED-A67F-D24C-AA20-88F6F55F647D}" type="presParOf" srcId="{EBD81B8F-B96F-954B-9742-893BD2F5F5E9}" destId="{39C0D0A6-375F-8047-BC75-FFA4725E0BCE}" srcOrd="2" destOrd="0" presId="urn:microsoft.com/office/officeart/2005/8/layout/hProcess9"/>
    <dgm:cxn modelId="{03DFC216-6C59-4D42-8699-ACEDBD9A16A3}" type="presParOf" srcId="{EBD81B8F-B96F-954B-9742-893BD2F5F5E9}" destId="{DBD6EA4E-636F-464F-AE34-EB0F4D00F802}" srcOrd="3" destOrd="0" presId="urn:microsoft.com/office/officeart/2005/8/layout/hProcess9"/>
    <dgm:cxn modelId="{6AA1AA5D-8302-7847-82BE-8E975C6E9F31}" type="presParOf" srcId="{EBD81B8F-B96F-954B-9742-893BD2F5F5E9}" destId="{213E2723-E1F4-9448-942C-8EE6375185A4}" srcOrd="4" destOrd="0" presId="urn:microsoft.com/office/officeart/2005/8/layout/hProcess9"/>
    <dgm:cxn modelId="{A9F7AC3F-FF75-8D44-A292-899579FA8E4F}" type="presParOf" srcId="{EBD81B8F-B96F-954B-9742-893BD2F5F5E9}" destId="{93272DA8-FD6E-FA45-86C3-7AE4E44AFDD5}" srcOrd="5" destOrd="0" presId="urn:microsoft.com/office/officeart/2005/8/layout/hProcess9"/>
    <dgm:cxn modelId="{53AB0B62-07AD-5E49-BEE4-F705E693BD10}" type="presParOf" srcId="{EBD81B8F-B96F-954B-9742-893BD2F5F5E9}" destId="{EA0C42D7-A8D6-3242-ADF5-47E4DD02B6D8}" srcOrd="6" destOrd="0" presId="urn:microsoft.com/office/officeart/2005/8/layout/hProcess9"/>
    <dgm:cxn modelId="{AE189C75-8F67-2C47-8EA5-3733A03DDF7C}" type="presParOf" srcId="{EBD81B8F-B96F-954B-9742-893BD2F5F5E9}" destId="{F22510D8-D4CC-8944-A301-C5503F728D1C}" srcOrd="7" destOrd="0" presId="urn:microsoft.com/office/officeart/2005/8/layout/hProcess9"/>
    <dgm:cxn modelId="{9DA28429-A745-4449-9B33-B0EF6B1AF0CC}" type="presParOf" srcId="{EBD81B8F-B96F-954B-9742-893BD2F5F5E9}" destId="{860646F1-237E-C84D-B163-29EF87E6B98F}"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459C12C-F75C-6E4D-8997-59728C14C0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5F85A517-D348-C645-BF32-5BCE22D8E86A}">
      <dgm:prSet/>
      <dgm:spPr/>
      <dgm:t>
        <a:bodyPr/>
        <a:lstStyle/>
        <a:p>
          <a:r>
            <a:rPr lang="en-GB"/>
            <a:t>No more reporting on </a:t>
          </a:r>
          <a:endParaRPr lang="en-GB" b="1"/>
        </a:p>
      </dgm:t>
    </dgm:pt>
    <dgm:pt modelId="{B1D80C6A-4730-BA49-921B-F56FC2590CCC}" type="parTrans" cxnId="{80D93137-5FC7-2945-94D7-9C91EB7C35F8}">
      <dgm:prSet/>
      <dgm:spPr/>
      <dgm:t>
        <a:bodyPr/>
        <a:lstStyle/>
        <a:p>
          <a:endParaRPr lang="en-GB"/>
        </a:p>
      </dgm:t>
    </dgm:pt>
    <dgm:pt modelId="{69A99448-E260-6646-B0AF-EF4B3409D5A6}" type="sibTrans" cxnId="{80D93137-5FC7-2945-94D7-9C91EB7C35F8}">
      <dgm:prSet/>
      <dgm:spPr/>
      <dgm:t>
        <a:bodyPr/>
        <a:lstStyle/>
        <a:p>
          <a:endParaRPr lang="en-GB"/>
        </a:p>
      </dgm:t>
    </dgm:pt>
    <dgm:pt modelId="{7A74CA34-E060-4A14-BB58-6341DEE3494B}">
      <dgm:prSet/>
      <dgm:spPr/>
      <dgm:t>
        <a:bodyPr/>
        <a:lstStyle/>
        <a:p>
          <a:r>
            <a:rPr lang="en-GB"/>
            <a:t>staff wellbeing meetings</a:t>
          </a:r>
        </a:p>
      </dgm:t>
    </dgm:pt>
    <dgm:pt modelId="{ABB5A2C4-0ED6-4103-BB35-F22885409B39}" type="parTrans" cxnId="{ACAC2011-D97A-4076-A595-80FD3D8182C0}">
      <dgm:prSet/>
      <dgm:spPr/>
      <dgm:t>
        <a:bodyPr/>
        <a:lstStyle/>
        <a:p>
          <a:endParaRPr lang="en-GB"/>
        </a:p>
      </dgm:t>
    </dgm:pt>
    <dgm:pt modelId="{40F651D3-F3EF-4C73-B537-3761532C38E9}" type="sibTrans" cxnId="{ACAC2011-D97A-4076-A595-80FD3D8182C0}">
      <dgm:prSet/>
      <dgm:spPr/>
      <dgm:t>
        <a:bodyPr/>
        <a:lstStyle/>
        <a:p>
          <a:endParaRPr lang="en-GB"/>
        </a:p>
      </dgm:t>
    </dgm:pt>
    <dgm:pt modelId="{CB67F6E2-098D-4591-840A-84377C00D454}">
      <dgm:prSet/>
      <dgm:spPr/>
      <dgm:t>
        <a:bodyPr/>
        <a:lstStyle/>
        <a:p>
          <a:r>
            <a:rPr lang="en-GB"/>
            <a:t>IT system reviews </a:t>
          </a:r>
        </a:p>
      </dgm:t>
    </dgm:pt>
    <dgm:pt modelId="{ECD3C66D-060E-4E07-95A8-88FCD839C638}" type="parTrans" cxnId="{F8E6E2B6-E0EB-48A5-85CA-071D1998F032}">
      <dgm:prSet/>
      <dgm:spPr/>
      <dgm:t>
        <a:bodyPr/>
        <a:lstStyle/>
        <a:p>
          <a:endParaRPr lang="en-GB"/>
        </a:p>
      </dgm:t>
    </dgm:pt>
    <dgm:pt modelId="{80C0908B-1DB6-43AD-9CDF-E1A3ECE55942}" type="sibTrans" cxnId="{F8E6E2B6-E0EB-48A5-85CA-071D1998F032}">
      <dgm:prSet/>
      <dgm:spPr/>
      <dgm:t>
        <a:bodyPr/>
        <a:lstStyle/>
        <a:p>
          <a:endParaRPr lang="en-GB"/>
        </a:p>
      </dgm:t>
    </dgm:pt>
    <dgm:pt modelId="{A118BA98-D89C-4672-9ED0-ADD047A5AE9C}">
      <dgm:prSet/>
      <dgm:spPr/>
      <dgm:t>
        <a:bodyPr/>
        <a:lstStyle/>
        <a:p>
          <a:r>
            <a:rPr lang="en-GB"/>
            <a:t>other non-clinical metrics</a:t>
          </a:r>
        </a:p>
      </dgm:t>
    </dgm:pt>
    <dgm:pt modelId="{CA6390CD-7A26-4D08-B8BD-659D1D34EC26}" type="parTrans" cxnId="{B5561EDB-7BB2-48F9-8546-BBE3BFA58D88}">
      <dgm:prSet/>
      <dgm:spPr/>
      <dgm:t>
        <a:bodyPr/>
        <a:lstStyle/>
        <a:p>
          <a:endParaRPr lang="en-GB"/>
        </a:p>
      </dgm:t>
    </dgm:pt>
    <dgm:pt modelId="{D82E82F4-87DC-4C76-9723-F52A98D23F37}" type="sibTrans" cxnId="{B5561EDB-7BB2-48F9-8546-BBE3BFA58D88}">
      <dgm:prSet/>
      <dgm:spPr/>
      <dgm:t>
        <a:bodyPr/>
        <a:lstStyle/>
        <a:p>
          <a:endParaRPr lang="en-GB"/>
        </a:p>
      </dgm:t>
    </dgm:pt>
    <dgm:pt modelId="{320E0852-38FE-4632-86BB-23993DF09F5D}" type="pres">
      <dgm:prSet presAssocID="{A459C12C-F75C-6E4D-8997-59728C14C0E2}" presName="linear" presStyleCnt="0">
        <dgm:presLayoutVars>
          <dgm:dir/>
          <dgm:animLvl val="lvl"/>
          <dgm:resizeHandles val="exact"/>
        </dgm:presLayoutVars>
      </dgm:prSet>
      <dgm:spPr/>
    </dgm:pt>
    <dgm:pt modelId="{F0F25A24-C1BA-40F7-A9D8-966E3BDD4BDB}" type="pres">
      <dgm:prSet presAssocID="{5F85A517-D348-C645-BF32-5BCE22D8E86A}" presName="parentLin" presStyleCnt="0"/>
      <dgm:spPr/>
    </dgm:pt>
    <dgm:pt modelId="{41FBC250-B695-4898-A3BE-F6A50AFF9A7E}" type="pres">
      <dgm:prSet presAssocID="{5F85A517-D348-C645-BF32-5BCE22D8E86A}" presName="parentLeftMargin" presStyleLbl="node1" presStyleIdx="0" presStyleCnt="1"/>
      <dgm:spPr/>
    </dgm:pt>
    <dgm:pt modelId="{0162D7E6-0E74-4F4E-BDC1-5B34C97CF3A7}" type="pres">
      <dgm:prSet presAssocID="{5F85A517-D348-C645-BF32-5BCE22D8E86A}" presName="parentText" presStyleLbl="node1" presStyleIdx="0" presStyleCnt="1">
        <dgm:presLayoutVars>
          <dgm:chMax val="0"/>
          <dgm:bulletEnabled val="1"/>
        </dgm:presLayoutVars>
      </dgm:prSet>
      <dgm:spPr/>
    </dgm:pt>
    <dgm:pt modelId="{3AA2E8B0-F332-4D9B-9095-487342AE8BC3}" type="pres">
      <dgm:prSet presAssocID="{5F85A517-D348-C645-BF32-5BCE22D8E86A}" presName="negativeSpace" presStyleCnt="0"/>
      <dgm:spPr/>
    </dgm:pt>
    <dgm:pt modelId="{49F6DDE0-3539-4479-97AF-A56323BA3C89}" type="pres">
      <dgm:prSet presAssocID="{5F85A517-D348-C645-BF32-5BCE22D8E86A}" presName="childText" presStyleLbl="conFgAcc1" presStyleIdx="0" presStyleCnt="1">
        <dgm:presLayoutVars>
          <dgm:bulletEnabled val="1"/>
        </dgm:presLayoutVars>
      </dgm:prSet>
      <dgm:spPr/>
    </dgm:pt>
  </dgm:ptLst>
  <dgm:cxnLst>
    <dgm:cxn modelId="{ACAC2011-D97A-4076-A595-80FD3D8182C0}" srcId="{5F85A517-D348-C645-BF32-5BCE22D8E86A}" destId="{7A74CA34-E060-4A14-BB58-6341DEE3494B}" srcOrd="0" destOrd="0" parTransId="{ABB5A2C4-0ED6-4103-BB35-F22885409B39}" sibTransId="{40F651D3-F3EF-4C73-B537-3761532C38E9}"/>
    <dgm:cxn modelId="{80D93137-5FC7-2945-94D7-9C91EB7C35F8}" srcId="{A459C12C-F75C-6E4D-8997-59728C14C0E2}" destId="{5F85A517-D348-C645-BF32-5BCE22D8E86A}" srcOrd="0" destOrd="0" parTransId="{B1D80C6A-4730-BA49-921B-F56FC2590CCC}" sibTransId="{69A99448-E260-6646-B0AF-EF4B3409D5A6}"/>
    <dgm:cxn modelId="{52814C3A-60A5-4D1B-8C54-6B2660D7F789}" type="presOf" srcId="{5F85A517-D348-C645-BF32-5BCE22D8E86A}" destId="{0162D7E6-0E74-4F4E-BDC1-5B34C97CF3A7}" srcOrd="1" destOrd="0" presId="urn:microsoft.com/office/officeart/2005/8/layout/list1"/>
    <dgm:cxn modelId="{3D86FF75-7958-49D6-AA36-6BA654E556EF}" type="presOf" srcId="{A118BA98-D89C-4672-9ED0-ADD047A5AE9C}" destId="{49F6DDE0-3539-4479-97AF-A56323BA3C89}" srcOrd="0" destOrd="2" presId="urn:microsoft.com/office/officeart/2005/8/layout/list1"/>
    <dgm:cxn modelId="{F8E6E2B6-E0EB-48A5-85CA-071D1998F032}" srcId="{5F85A517-D348-C645-BF32-5BCE22D8E86A}" destId="{CB67F6E2-098D-4591-840A-84377C00D454}" srcOrd="1" destOrd="0" parTransId="{ECD3C66D-060E-4E07-95A8-88FCD839C638}" sibTransId="{80C0908B-1DB6-43AD-9CDF-E1A3ECE55942}"/>
    <dgm:cxn modelId="{6A2D99D7-122E-4507-BCCF-B0D3C3E52D1F}" type="presOf" srcId="{7A74CA34-E060-4A14-BB58-6341DEE3494B}" destId="{49F6DDE0-3539-4479-97AF-A56323BA3C89}" srcOrd="0" destOrd="0" presId="urn:microsoft.com/office/officeart/2005/8/layout/list1"/>
    <dgm:cxn modelId="{B5561EDB-7BB2-48F9-8546-BBE3BFA58D88}" srcId="{5F85A517-D348-C645-BF32-5BCE22D8E86A}" destId="{A118BA98-D89C-4672-9ED0-ADD047A5AE9C}" srcOrd="2" destOrd="0" parTransId="{CA6390CD-7A26-4D08-B8BD-659D1D34EC26}" sibTransId="{D82E82F4-87DC-4C76-9723-F52A98D23F37}"/>
    <dgm:cxn modelId="{6BC983DD-8A9C-4B01-B7BF-35D40EB3CAE3}" type="presOf" srcId="{5F85A517-D348-C645-BF32-5BCE22D8E86A}" destId="{41FBC250-B695-4898-A3BE-F6A50AFF9A7E}" srcOrd="0" destOrd="0" presId="urn:microsoft.com/office/officeart/2005/8/layout/list1"/>
    <dgm:cxn modelId="{23C9BEEF-B680-466A-9384-475E250B4A18}" type="presOf" srcId="{CB67F6E2-098D-4591-840A-84377C00D454}" destId="{49F6DDE0-3539-4479-97AF-A56323BA3C89}" srcOrd="0" destOrd="1" presId="urn:microsoft.com/office/officeart/2005/8/layout/list1"/>
    <dgm:cxn modelId="{D80FF9F4-40E0-4AE4-BCF2-05ACC0AFED1B}" type="presOf" srcId="{A459C12C-F75C-6E4D-8997-59728C14C0E2}" destId="{320E0852-38FE-4632-86BB-23993DF09F5D}" srcOrd="0" destOrd="0" presId="urn:microsoft.com/office/officeart/2005/8/layout/list1"/>
    <dgm:cxn modelId="{7085A117-CFB8-4E0C-86E3-69D8C87A49FF}" type="presParOf" srcId="{320E0852-38FE-4632-86BB-23993DF09F5D}" destId="{F0F25A24-C1BA-40F7-A9D8-966E3BDD4BDB}" srcOrd="0" destOrd="0" presId="urn:microsoft.com/office/officeart/2005/8/layout/list1"/>
    <dgm:cxn modelId="{10C90A7F-34DB-490C-9B87-B3A9E92FCD3E}" type="presParOf" srcId="{F0F25A24-C1BA-40F7-A9D8-966E3BDD4BDB}" destId="{41FBC250-B695-4898-A3BE-F6A50AFF9A7E}" srcOrd="0" destOrd="0" presId="urn:microsoft.com/office/officeart/2005/8/layout/list1"/>
    <dgm:cxn modelId="{AD9E0C93-DCEA-4973-9CA0-8CA6F23444C4}" type="presParOf" srcId="{F0F25A24-C1BA-40F7-A9D8-966E3BDD4BDB}" destId="{0162D7E6-0E74-4F4E-BDC1-5B34C97CF3A7}" srcOrd="1" destOrd="0" presId="urn:microsoft.com/office/officeart/2005/8/layout/list1"/>
    <dgm:cxn modelId="{A6EC41D8-FEE4-4066-96CA-B4CF479C31E2}" type="presParOf" srcId="{320E0852-38FE-4632-86BB-23993DF09F5D}" destId="{3AA2E8B0-F332-4D9B-9095-487342AE8BC3}" srcOrd="1" destOrd="0" presId="urn:microsoft.com/office/officeart/2005/8/layout/list1"/>
    <dgm:cxn modelId="{3DBCDF41-2287-4281-AFCC-DA92FEA8120B}" type="presParOf" srcId="{320E0852-38FE-4632-86BB-23993DF09F5D}" destId="{49F6DDE0-3539-4479-97AF-A56323BA3C8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a:solidFill>
          <a:schemeClr val="bg2">
            <a:lumMod val="75000"/>
          </a:schemeClr>
        </a:solidFill>
      </dgm:spPr>
      <dgm:t>
        <a:bodyPr/>
        <a:lstStyle/>
        <a:p>
          <a:r>
            <a:rPr lang="en-GB" sz="1800"/>
            <a:t>Financial changes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a:solidFill>
          <a:schemeClr val="bg2">
            <a:lumMod val="75000"/>
          </a:schemeClr>
        </a:solidFill>
      </dgm:spPr>
      <dgm:t>
        <a:bodyPr/>
        <a:lstStyle/>
        <a:p>
          <a:r>
            <a:rPr lang="en-GB" sz="1800"/>
            <a:t>QOF reform &amp; Reducing admin</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8D563849-1B69-A049-BEC7-7DD6BA84CBD7}">
      <dgm:prSet custT="1"/>
      <dgm:spPr>
        <a:solidFill>
          <a:schemeClr val="accent1"/>
        </a:solidFill>
      </dgm:spPr>
      <dgm:t>
        <a:bodyPr/>
        <a:lstStyle/>
        <a:p>
          <a:r>
            <a:rPr lang="en-GB" sz="1800"/>
            <a:t>Digital and access mandates</a:t>
          </a:r>
        </a:p>
      </dgm:t>
    </dgm:pt>
    <dgm:pt modelId="{53008585-EBA5-1544-942A-8B83E5C5B35C}" type="parTrans" cxnId="{0C5FD9D5-6CCC-DC47-8513-D3BE2126103E}">
      <dgm:prSet/>
      <dgm:spPr/>
      <dgm:t>
        <a:bodyPr/>
        <a:lstStyle/>
        <a:p>
          <a:endParaRPr lang="en-GB"/>
        </a:p>
      </dgm:t>
    </dgm:pt>
    <dgm:pt modelId="{5179FBC8-887B-B84E-8F65-0E78E72D3A10}" type="sibTrans" cxnId="{0C5FD9D5-6CCC-DC47-8513-D3BE2126103E}">
      <dgm:prSet/>
      <dgm:spPr/>
      <dgm:t>
        <a:bodyPr/>
        <a:lstStyle/>
        <a:p>
          <a:endParaRPr lang="en-GB"/>
        </a:p>
      </dgm:t>
    </dgm:pt>
    <dgm:pt modelId="{81F64D65-F43C-0146-9881-F68DC22CC2AB}">
      <dgm:prSet/>
      <dgm:spPr>
        <a:solidFill>
          <a:schemeClr val="bg2">
            <a:lumMod val="75000"/>
          </a:schemeClr>
        </a:solidFill>
      </dgm:spPr>
      <dgm:t>
        <a:bodyPr/>
        <a:lstStyle/>
        <a:p>
          <a:r>
            <a:rPr lang="en-GB"/>
            <a:t>PCN changes - ARRS and CAIP</a:t>
          </a:r>
        </a:p>
      </dgm:t>
    </dgm:pt>
    <dgm:pt modelId="{815EBA32-5F3E-0246-8669-210D39F1BBD2}" type="parTrans" cxnId="{9FC6DB30-BAF9-B343-98EF-3F16B5F9AFF9}">
      <dgm:prSet/>
      <dgm:spPr/>
      <dgm:t>
        <a:bodyPr/>
        <a:lstStyle/>
        <a:p>
          <a:endParaRPr lang="en-GB"/>
        </a:p>
      </dgm:t>
    </dgm:pt>
    <dgm:pt modelId="{8D9F646B-743F-A44E-B899-74B6A8F37A44}" type="sibTrans" cxnId="{9FC6DB30-BAF9-B343-98EF-3F16B5F9AFF9}">
      <dgm:prSet/>
      <dgm:spPr/>
      <dgm:t>
        <a:bodyPr/>
        <a:lstStyle/>
        <a:p>
          <a:endParaRPr lang="en-GB"/>
        </a:p>
      </dgm:t>
    </dgm:pt>
    <dgm:pt modelId="{F928681F-FB9F-7E49-A3BC-37DC93CAA3F9}">
      <dgm:prSet/>
      <dgm:spPr>
        <a:solidFill>
          <a:schemeClr val="bg2">
            <a:lumMod val="75000"/>
          </a:schemeClr>
        </a:solidFill>
      </dgm:spPr>
      <dgm:t>
        <a:bodyPr/>
        <a:lstStyle/>
        <a:p>
          <a:r>
            <a:rPr lang="en-GB"/>
            <a:t>Enhanced services and incentives</a:t>
          </a:r>
        </a:p>
      </dgm:t>
    </dgm:pt>
    <dgm:pt modelId="{4C321654-10FF-E048-884E-BB39B29484E3}" type="parTrans" cxnId="{92981DE9-D024-4A4B-AA59-367CFBE8D071}">
      <dgm:prSet/>
      <dgm:spPr/>
      <dgm:t>
        <a:bodyPr/>
        <a:lstStyle/>
        <a:p>
          <a:endParaRPr lang="en-GB"/>
        </a:p>
      </dgm:t>
    </dgm:pt>
    <dgm:pt modelId="{1547BBDC-0F46-CC49-8B57-3B36399BD7C3}" type="sibTrans" cxnId="{92981DE9-D024-4A4B-AA59-367CFBE8D071}">
      <dgm:prSet/>
      <dgm:spPr/>
      <dgm:t>
        <a:bodyPr/>
        <a:lstStyle/>
        <a:p>
          <a:endParaRPr lang="en-GB"/>
        </a:p>
      </dgm:t>
    </dgm:pt>
    <dgm:pt modelId="{6DDD38A4-B30F-1D42-A81D-85C7F1632D55}">
      <dgm:prSet/>
      <dgm:spPr>
        <a:solidFill>
          <a:schemeClr val="bg2">
            <a:lumMod val="75000"/>
          </a:schemeClr>
        </a:solidFill>
      </dgm:spPr>
      <dgm:t>
        <a:bodyPr/>
        <a:lstStyle/>
        <a:p>
          <a:r>
            <a:rPr lang="en-GB"/>
            <a:t>What you need to do by when</a:t>
          </a:r>
        </a:p>
      </dgm:t>
    </dgm:pt>
    <dgm:pt modelId="{C539C729-A960-D74B-A629-0F6CA3DF449F}" type="parTrans" cxnId="{AE424DAB-8571-9F41-8A5F-9928016842FF}">
      <dgm:prSet/>
      <dgm:spPr/>
      <dgm:t>
        <a:bodyPr/>
        <a:lstStyle/>
        <a:p>
          <a:endParaRPr lang="en-GB"/>
        </a:p>
      </dgm:t>
    </dgm:pt>
    <dgm:pt modelId="{E78E9524-3DBE-AD44-85D0-01A383E8D4F5}" type="sibTrans" cxnId="{AE424DAB-8571-9F41-8A5F-9928016842FF}">
      <dgm:prSet/>
      <dgm:spPr/>
      <dgm:t>
        <a:bodyPr/>
        <a:lstStyle/>
        <a:p>
          <a:endParaRPr lang="en-GB"/>
        </a:p>
      </dgm:t>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6"/>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6"/>
      <dgm:spPr/>
    </dgm:pt>
    <dgm:pt modelId="{4535FBA9-8F18-4C94-9F04-DC93C541B77A}" type="pres">
      <dgm:prSet presAssocID="{049FBDCA-F73B-C541-BACF-75781D4BB3AD}" presName="dstNode" presStyleLbl="node1" presStyleIdx="0" presStyleCnt="6"/>
      <dgm:spPr/>
    </dgm:pt>
    <dgm:pt modelId="{01A3D8B4-366E-4352-8F59-EDECD565F86B}" type="pres">
      <dgm:prSet presAssocID="{D2C500D9-72B5-4E49-AC8B-41A73452718B}" presName="text_1" presStyleLbl="node1" presStyleIdx="0" presStyleCnt="6">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6"/>
      <dgm:spPr/>
    </dgm:pt>
    <dgm:pt modelId="{236AF04D-BBB5-4DD0-A795-AA328F43355E}" type="pres">
      <dgm:prSet presAssocID="{A881419D-1C9D-9D4D-8ACA-CF68426FD255}" presName="text_2" presStyleLbl="node1" presStyleIdx="1" presStyleCnt="6">
        <dgm:presLayoutVars>
          <dgm:bulletEnabled val="1"/>
        </dgm:presLayoutVars>
      </dgm:prSet>
      <dgm:spPr/>
    </dgm:pt>
    <dgm:pt modelId="{7C9495C1-9C6B-4865-9BFE-ED7C46A070C0}" type="pres">
      <dgm:prSet presAssocID="{A881419D-1C9D-9D4D-8ACA-CF68426FD255}" presName="accent_2" presStyleCnt="0"/>
      <dgm:spPr/>
    </dgm:pt>
    <dgm:pt modelId="{D86A0966-FB94-4700-AC01-A44414EDF743}" type="pres">
      <dgm:prSet presAssocID="{A881419D-1C9D-9D4D-8ACA-CF68426FD255}" presName="accentRepeatNode" presStyleLbl="solidFgAcc1" presStyleIdx="1" presStyleCnt="6"/>
      <dgm:spPr/>
    </dgm:pt>
    <dgm:pt modelId="{2A7F649A-346A-4848-BC6E-2C4B7D242B26}" type="pres">
      <dgm:prSet presAssocID="{8D563849-1B69-A049-BEC7-7DD6BA84CBD7}" presName="text_3" presStyleLbl="node1" presStyleIdx="2" presStyleCnt="6">
        <dgm:presLayoutVars>
          <dgm:bulletEnabled val="1"/>
        </dgm:presLayoutVars>
      </dgm:prSet>
      <dgm:spPr/>
    </dgm:pt>
    <dgm:pt modelId="{2E57AEB7-7F26-6B49-A9B7-C98867AF525C}" type="pres">
      <dgm:prSet presAssocID="{8D563849-1B69-A049-BEC7-7DD6BA84CBD7}" presName="accent_3" presStyleCnt="0"/>
      <dgm:spPr/>
    </dgm:pt>
    <dgm:pt modelId="{12C2EDE6-4F46-424A-BE08-A6988BBC3D07}" type="pres">
      <dgm:prSet presAssocID="{8D563849-1B69-A049-BEC7-7DD6BA84CBD7}" presName="accentRepeatNode" presStyleLbl="solidFgAcc1" presStyleIdx="2" presStyleCnt="6"/>
      <dgm:spPr/>
    </dgm:pt>
    <dgm:pt modelId="{3A56497C-2289-2146-8CA3-3FCAD0313946}" type="pres">
      <dgm:prSet presAssocID="{81F64D65-F43C-0146-9881-F68DC22CC2AB}" presName="text_4" presStyleLbl="node1" presStyleIdx="3" presStyleCnt="6">
        <dgm:presLayoutVars>
          <dgm:bulletEnabled val="1"/>
        </dgm:presLayoutVars>
      </dgm:prSet>
      <dgm:spPr/>
    </dgm:pt>
    <dgm:pt modelId="{E6AEE98A-21BE-D241-8C69-D04E330F6042}" type="pres">
      <dgm:prSet presAssocID="{81F64D65-F43C-0146-9881-F68DC22CC2AB}" presName="accent_4" presStyleCnt="0"/>
      <dgm:spPr/>
    </dgm:pt>
    <dgm:pt modelId="{49858EB9-1246-D542-A841-E82389C5A28D}" type="pres">
      <dgm:prSet presAssocID="{81F64D65-F43C-0146-9881-F68DC22CC2AB}" presName="accentRepeatNode" presStyleLbl="solidFgAcc1" presStyleIdx="3" presStyleCnt="6"/>
      <dgm:spPr/>
    </dgm:pt>
    <dgm:pt modelId="{7088A845-1196-DE4B-A966-0F3B67B66D13}" type="pres">
      <dgm:prSet presAssocID="{F928681F-FB9F-7E49-A3BC-37DC93CAA3F9}" presName="text_5" presStyleLbl="node1" presStyleIdx="4" presStyleCnt="6">
        <dgm:presLayoutVars>
          <dgm:bulletEnabled val="1"/>
        </dgm:presLayoutVars>
      </dgm:prSet>
      <dgm:spPr/>
    </dgm:pt>
    <dgm:pt modelId="{612871F9-8595-7F49-A5B4-0DB550035E66}" type="pres">
      <dgm:prSet presAssocID="{F928681F-FB9F-7E49-A3BC-37DC93CAA3F9}" presName="accent_5" presStyleCnt="0"/>
      <dgm:spPr/>
    </dgm:pt>
    <dgm:pt modelId="{85298B2D-EF21-EE40-8FAA-6F3DCB153C40}" type="pres">
      <dgm:prSet presAssocID="{F928681F-FB9F-7E49-A3BC-37DC93CAA3F9}" presName="accentRepeatNode" presStyleLbl="solidFgAcc1" presStyleIdx="4" presStyleCnt="6"/>
      <dgm:spPr/>
    </dgm:pt>
    <dgm:pt modelId="{D00020DC-B692-B946-A909-8429ACFC2744}" type="pres">
      <dgm:prSet presAssocID="{6DDD38A4-B30F-1D42-A81D-85C7F1632D55}" presName="text_6" presStyleLbl="node1" presStyleIdx="5" presStyleCnt="6">
        <dgm:presLayoutVars>
          <dgm:bulletEnabled val="1"/>
        </dgm:presLayoutVars>
      </dgm:prSet>
      <dgm:spPr/>
    </dgm:pt>
    <dgm:pt modelId="{25E1BEF1-F2C7-3048-BF84-50A075831DBF}" type="pres">
      <dgm:prSet presAssocID="{6DDD38A4-B30F-1D42-A81D-85C7F1632D55}" presName="accent_6" presStyleCnt="0"/>
      <dgm:spPr/>
    </dgm:pt>
    <dgm:pt modelId="{23DB2E27-D816-8449-876D-84275C504E23}" type="pres">
      <dgm:prSet presAssocID="{6DDD38A4-B30F-1D42-A81D-85C7F1632D55}" presName="accentRepeatNode" presStyleLbl="solidFgAcc1" presStyleIdx="5" presStyleCnt="6"/>
      <dgm:spPr/>
    </dgm:pt>
  </dgm:ptLst>
  <dgm:cxnLst>
    <dgm:cxn modelId="{49179F14-26B9-7D42-AB06-DE3D47D205FA}" type="presOf" srcId="{6DDD38A4-B30F-1D42-A81D-85C7F1632D55}" destId="{D00020DC-B692-B946-A909-8429ACFC2744}" srcOrd="0" destOrd="0" presId="urn:microsoft.com/office/officeart/2008/layout/VerticalCurvedList"/>
    <dgm:cxn modelId="{9FC6DB30-BAF9-B343-98EF-3F16B5F9AFF9}" srcId="{049FBDCA-F73B-C541-BACF-75781D4BB3AD}" destId="{81F64D65-F43C-0146-9881-F68DC22CC2AB}" srcOrd="3" destOrd="0" parTransId="{815EBA32-5F3E-0246-8669-210D39F1BBD2}" sibTransId="{8D9F646B-743F-A44E-B899-74B6A8F37A44}"/>
    <dgm:cxn modelId="{F5722231-FEA2-4A4B-9BB2-FF777CBCB3AE}" type="presOf" srcId="{F928681F-FB9F-7E49-A3BC-37DC93CAA3F9}" destId="{7088A845-1196-DE4B-A966-0F3B67B66D13}" srcOrd="0" destOrd="0" presId="urn:microsoft.com/office/officeart/2008/layout/VerticalCurvedList"/>
    <dgm:cxn modelId="{71FAA537-10D2-4B7C-B49A-3496A38777ED}" type="presOf" srcId="{D2C500D9-72B5-4E49-AC8B-41A73452718B}" destId="{01A3D8B4-366E-4352-8F59-EDECD565F86B}" srcOrd="0" destOrd="0" presId="urn:microsoft.com/office/officeart/2008/layout/VerticalCurvedList"/>
    <dgm:cxn modelId="{73081066-B763-F440-A7D3-39CF83F82AD4}" srcId="{049FBDCA-F73B-C541-BACF-75781D4BB3AD}" destId="{A881419D-1C9D-9D4D-8ACA-CF68426FD255}" srcOrd="1" destOrd="0" parTransId="{4F81E4F8-A1F4-CD4D-A9BE-1F6C969C3BF8}" sibTransId="{89143916-A701-E54C-A7D5-8373C06F5CDF}"/>
    <dgm:cxn modelId="{2DF1C16D-2B50-4127-BFC5-82D1B00A4325}" type="presOf" srcId="{A881419D-1C9D-9D4D-8ACA-CF68426FD255}" destId="{236AF04D-BBB5-4DD0-A795-AA328F43355E}" srcOrd="0" destOrd="0" presId="urn:microsoft.com/office/officeart/2008/layout/VerticalCurvedList"/>
    <dgm:cxn modelId="{F8EBAF7A-4942-1544-A5EA-17EF2E8F875F}" type="presOf" srcId="{81F64D65-F43C-0146-9881-F68DC22CC2AB}" destId="{3A56497C-2289-2146-8CA3-3FCAD0313946}" srcOrd="0" destOrd="0" presId="urn:microsoft.com/office/officeart/2008/layout/VerticalCurvedList"/>
    <dgm:cxn modelId="{5EAE8796-0CFE-1640-BF1B-E81C53855614}" srcId="{049FBDCA-F73B-C541-BACF-75781D4BB3AD}" destId="{D2C500D9-72B5-4E49-AC8B-41A73452718B}" srcOrd="0" destOrd="0" parTransId="{4C86CDE3-8B79-9043-A444-C4C1CAECD389}" sibTransId="{5D5471B5-C848-E64A-828F-285493AD5D16}"/>
    <dgm:cxn modelId="{EDDF03A1-C522-44E0-9A5D-3570CDF36C30}" type="presOf" srcId="{5D5471B5-C848-E64A-828F-285493AD5D16}" destId="{EB63FBC6-6E4D-4534-9BCF-86BED57EDB34}" srcOrd="0" destOrd="0" presId="urn:microsoft.com/office/officeart/2008/layout/VerticalCurvedList"/>
    <dgm:cxn modelId="{AE424DAB-8571-9F41-8A5F-9928016842FF}" srcId="{049FBDCA-F73B-C541-BACF-75781D4BB3AD}" destId="{6DDD38A4-B30F-1D42-A81D-85C7F1632D55}" srcOrd="5" destOrd="0" parTransId="{C539C729-A960-D74B-A629-0F6CA3DF449F}" sibTransId="{E78E9524-3DBE-AD44-85D0-01A383E8D4F5}"/>
    <dgm:cxn modelId="{6C5A19AE-8906-4BE0-8DFC-BC95ECFDD476}" type="presOf" srcId="{049FBDCA-F73B-C541-BACF-75781D4BB3AD}" destId="{2ADD1FD7-8150-4A93-A5A0-7B99461DA2A1}" srcOrd="0" destOrd="0" presId="urn:microsoft.com/office/officeart/2008/layout/VerticalCurvedList"/>
    <dgm:cxn modelId="{0C5FD9D5-6CCC-DC47-8513-D3BE2126103E}" srcId="{049FBDCA-F73B-C541-BACF-75781D4BB3AD}" destId="{8D563849-1B69-A049-BEC7-7DD6BA84CBD7}" srcOrd="2" destOrd="0" parTransId="{53008585-EBA5-1544-942A-8B83E5C5B35C}" sibTransId="{5179FBC8-887B-B84E-8F65-0E78E72D3A10}"/>
    <dgm:cxn modelId="{92981DE9-D024-4A4B-AA59-367CFBE8D071}" srcId="{049FBDCA-F73B-C541-BACF-75781D4BB3AD}" destId="{F928681F-FB9F-7E49-A3BC-37DC93CAA3F9}" srcOrd="4" destOrd="0" parTransId="{4C321654-10FF-E048-884E-BB39B29484E3}" sibTransId="{1547BBDC-0F46-CC49-8B57-3B36399BD7C3}"/>
    <dgm:cxn modelId="{B93E2CFF-8902-004A-B711-868457FA509B}" type="presOf" srcId="{8D563849-1B69-A049-BEC7-7DD6BA84CBD7}" destId="{2A7F649A-346A-4848-BC6E-2C4B7D242B26}" srcOrd="0" destOrd="0" presId="urn:microsoft.com/office/officeart/2008/layout/VerticalCurvedList"/>
    <dgm:cxn modelId="{2B276B29-CB3A-4120-8AEE-6007F9C49592}" type="presParOf" srcId="{2ADD1FD7-8150-4A93-A5A0-7B99461DA2A1}" destId="{0A2A3CB7-A139-4A11-8F2E-344F2C83E0AC}" srcOrd="0" destOrd="0" presId="urn:microsoft.com/office/officeart/2008/layout/VerticalCurvedList"/>
    <dgm:cxn modelId="{E63764C7-4D55-45CD-A215-A6F95BEFAB8B}" type="presParOf" srcId="{0A2A3CB7-A139-4A11-8F2E-344F2C83E0AC}" destId="{B8E42997-A706-498C-96FE-CA19B9CCEE80}" srcOrd="0" destOrd="0" presId="urn:microsoft.com/office/officeart/2008/layout/VerticalCurvedList"/>
    <dgm:cxn modelId="{4D8D96CF-B204-422A-9B7A-21EAF8A8B8CB}" type="presParOf" srcId="{B8E42997-A706-498C-96FE-CA19B9CCEE80}" destId="{CF7F9831-A2FC-4989-9D03-4A8F657CC75A}" srcOrd="0" destOrd="0" presId="urn:microsoft.com/office/officeart/2008/layout/VerticalCurvedList"/>
    <dgm:cxn modelId="{E843FED9-09FD-4100-A76B-17A1AF0221EF}" type="presParOf" srcId="{B8E42997-A706-498C-96FE-CA19B9CCEE80}" destId="{EB63FBC6-6E4D-4534-9BCF-86BED57EDB34}" srcOrd="1" destOrd="0" presId="urn:microsoft.com/office/officeart/2008/layout/VerticalCurvedList"/>
    <dgm:cxn modelId="{DF4AE3ED-42D7-4E8B-8AA7-B9975C17B519}" type="presParOf" srcId="{B8E42997-A706-498C-96FE-CA19B9CCEE80}" destId="{9FACE347-A26D-4123-9B3F-4919E1EDFC0C}" srcOrd="2" destOrd="0" presId="urn:microsoft.com/office/officeart/2008/layout/VerticalCurvedList"/>
    <dgm:cxn modelId="{C089AC5A-2430-4FD3-A52A-6C0FF9FDC14D}" type="presParOf" srcId="{B8E42997-A706-498C-96FE-CA19B9CCEE80}" destId="{4535FBA9-8F18-4C94-9F04-DC93C541B77A}" srcOrd="3" destOrd="0" presId="urn:microsoft.com/office/officeart/2008/layout/VerticalCurvedList"/>
    <dgm:cxn modelId="{541CADDD-8A08-4B13-801C-437BF9D87334}" type="presParOf" srcId="{0A2A3CB7-A139-4A11-8F2E-344F2C83E0AC}" destId="{01A3D8B4-366E-4352-8F59-EDECD565F86B}" srcOrd="1" destOrd="0" presId="urn:microsoft.com/office/officeart/2008/layout/VerticalCurvedList"/>
    <dgm:cxn modelId="{FEED5011-80B7-42A9-B088-271018C58A51}" type="presParOf" srcId="{0A2A3CB7-A139-4A11-8F2E-344F2C83E0AC}" destId="{FF43ABF3-4B5F-4F93-8E04-143BBF021915}" srcOrd="2" destOrd="0" presId="urn:microsoft.com/office/officeart/2008/layout/VerticalCurvedList"/>
    <dgm:cxn modelId="{A17010C9-5A4D-4002-AE02-F87D619E60C8}" type="presParOf" srcId="{FF43ABF3-4B5F-4F93-8E04-143BBF021915}" destId="{341AE6EA-D274-455F-96E5-327CB55E5733}" srcOrd="0" destOrd="0" presId="urn:microsoft.com/office/officeart/2008/layout/VerticalCurvedList"/>
    <dgm:cxn modelId="{FB443048-58A5-49F4-8C1C-4A96C19CBF92}" type="presParOf" srcId="{0A2A3CB7-A139-4A11-8F2E-344F2C83E0AC}" destId="{236AF04D-BBB5-4DD0-A795-AA328F43355E}" srcOrd="3" destOrd="0" presId="urn:microsoft.com/office/officeart/2008/layout/VerticalCurvedList"/>
    <dgm:cxn modelId="{44872445-AADE-41CF-997F-858C20176887}" type="presParOf" srcId="{0A2A3CB7-A139-4A11-8F2E-344F2C83E0AC}" destId="{7C9495C1-9C6B-4865-9BFE-ED7C46A070C0}" srcOrd="4" destOrd="0" presId="urn:microsoft.com/office/officeart/2008/layout/VerticalCurvedList"/>
    <dgm:cxn modelId="{B5D4326C-64C9-494D-BA5A-81E6948702E4}" type="presParOf" srcId="{7C9495C1-9C6B-4865-9BFE-ED7C46A070C0}" destId="{D86A0966-FB94-4700-AC01-A44414EDF743}" srcOrd="0" destOrd="0" presId="urn:microsoft.com/office/officeart/2008/layout/VerticalCurvedList"/>
    <dgm:cxn modelId="{93A6E84B-EBFA-E347-88C0-981EB160CF6C}" type="presParOf" srcId="{0A2A3CB7-A139-4A11-8F2E-344F2C83E0AC}" destId="{2A7F649A-346A-4848-BC6E-2C4B7D242B26}" srcOrd="5" destOrd="0" presId="urn:microsoft.com/office/officeart/2008/layout/VerticalCurvedList"/>
    <dgm:cxn modelId="{36E77908-D268-A745-88F6-377F76766C0E}" type="presParOf" srcId="{0A2A3CB7-A139-4A11-8F2E-344F2C83E0AC}" destId="{2E57AEB7-7F26-6B49-A9B7-C98867AF525C}" srcOrd="6" destOrd="0" presId="urn:microsoft.com/office/officeart/2008/layout/VerticalCurvedList"/>
    <dgm:cxn modelId="{87117E58-4A21-0147-BF14-D2579D609E59}" type="presParOf" srcId="{2E57AEB7-7F26-6B49-A9B7-C98867AF525C}" destId="{12C2EDE6-4F46-424A-BE08-A6988BBC3D07}" srcOrd="0" destOrd="0" presId="urn:microsoft.com/office/officeart/2008/layout/VerticalCurvedList"/>
    <dgm:cxn modelId="{D99F074E-87BA-894C-AFA1-166E26EE0778}" type="presParOf" srcId="{0A2A3CB7-A139-4A11-8F2E-344F2C83E0AC}" destId="{3A56497C-2289-2146-8CA3-3FCAD0313946}" srcOrd="7" destOrd="0" presId="urn:microsoft.com/office/officeart/2008/layout/VerticalCurvedList"/>
    <dgm:cxn modelId="{4281A7EC-FCB8-144F-8BF2-97D15FBFCC90}" type="presParOf" srcId="{0A2A3CB7-A139-4A11-8F2E-344F2C83E0AC}" destId="{E6AEE98A-21BE-D241-8C69-D04E330F6042}" srcOrd="8" destOrd="0" presId="urn:microsoft.com/office/officeart/2008/layout/VerticalCurvedList"/>
    <dgm:cxn modelId="{176F00F0-9E31-0B43-BB2A-EA0700FCC6A4}" type="presParOf" srcId="{E6AEE98A-21BE-D241-8C69-D04E330F6042}" destId="{49858EB9-1246-D542-A841-E82389C5A28D}" srcOrd="0" destOrd="0" presId="urn:microsoft.com/office/officeart/2008/layout/VerticalCurvedList"/>
    <dgm:cxn modelId="{D6551F00-5BCD-764C-B1EE-1BE9DBF8969F}" type="presParOf" srcId="{0A2A3CB7-A139-4A11-8F2E-344F2C83E0AC}" destId="{7088A845-1196-DE4B-A966-0F3B67B66D13}" srcOrd="9" destOrd="0" presId="urn:microsoft.com/office/officeart/2008/layout/VerticalCurvedList"/>
    <dgm:cxn modelId="{FF5E06F1-2D14-A44D-884F-B5F7953669BB}" type="presParOf" srcId="{0A2A3CB7-A139-4A11-8F2E-344F2C83E0AC}" destId="{612871F9-8595-7F49-A5B4-0DB550035E66}" srcOrd="10" destOrd="0" presId="urn:microsoft.com/office/officeart/2008/layout/VerticalCurvedList"/>
    <dgm:cxn modelId="{3C5E5A8E-E01F-A64D-8BA9-4ACF0A2AD91E}" type="presParOf" srcId="{612871F9-8595-7F49-A5B4-0DB550035E66}" destId="{85298B2D-EF21-EE40-8FAA-6F3DCB153C40}" srcOrd="0" destOrd="0" presId="urn:microsoft.com/office/officeart/2008/layout/VerticalCurvedList"/>
    <dgm:cxn modelId="{CA700245-5FF7-0A4D-9998-71598B10A78A}" type="presParOf" srcId="{0A2A3CB7-A139-4A11-8F2E-344F2C83E0AC}" destId="{D00020DC-B692-B946-A909-8429ACFC2744}" srcOrd="11" destOrd="0" presId="urn:microsoft.com/office/officeart/2008/layout/VerticalCurvedList"/>
    <dgm:cxn modelId="{28E5D73F-17F3-1549-96FE-2165F47385E1}" type="presParOf" srcId="{0A2A3CB7-A139-4A11-8F2E-344F2C83E0AC}" destId="{25E1BEF1-F2C7-3048-BF84-50A075831DBF}" srcOrd="12" destOrd="0" presId="urn:microsoft.com/office/officeart/2008/layout/VerticalCurvedList"/>
    <dgm:cxn modelId="{68CC5340-2CBC-494B-BCC4-EA08454657AE}" type="presParOf" srcId="{25E1BEF1-F2C7-3048-BF84-50A075831DBF}" destId="{23DB2E27-D816-8449-876D-84275C504E2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96847C3-CFB8-A546-88EC-F9E0445FE1BE}"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GB"/>
        </a:p>
      </dgm:t>
    </dgm:pt>
    <dgm:pt modelId="{D3B7C0BB-7114-3444-A28E-BBA4EE01C1E5}">
      <dgm:prSet/>
      <dgm:spPr/>
      <dgm:t>
        <a:bodyPr/>
        <a:lstStyle/>
        <a:p>
          <a:r>
            <a:rPr lang="en-US" i="0"/>
            <a:t>Online GP appointment requests must be available during core hours from October 2025</a:t>
          </a:r>
          <a:endParaRPr lang="en-GB"/>
        </a:p>
      </dgm:t>
    </dgm:pt>
    <dgm:pt modelId="{EA370D49-F8CC-2A4F-853D-5EE77D0649E2}" type="parTrans" cxnId="{3E136AF0-E476-6447-BAF0-3F2B8858FC2E}">
      <dgm:prSet/>
      <dgm:spPr/>
      <dgm:t>
        <a:bodyPr/>
        <a:lstStyle/>
        <a:p>
          <a:endParaRPr lang="en-GB"/>
        </a:p>
      </dgm:t>
    </dgm:pt>
    <dgm:pt modelId="{FE8C4213-4272-C94D-97E2-D138D26ED0A6}" type="sibTrans" cxnId="{3E136AF0-E476-6447-BAF0-3F2B8858FC2E}">
      <dgm:prSet/>
      <dgm:spPr/>
      <dgm:t>
        <a:bodyPr/>
        <a:lstStyle/>
        <a:p>
          <a:endParaRPr lang="en-GB"/>
        </a:p>
      </dgm:t>
    </dgm:pt>
    <dgm:pt modelId="{584DCF8A-5D09-0246-BA72-FDBCF02910C0}">
      <dgm:prSet/>
      <dgm:spPr/>
      <dgm:t>
        <a:bodyPr/>
        <a:lstStyle/>
        <a:p>
          <a:r>
            <a:rPr lang="en-US" i="0"/>
            <a:t>GP Connect must be enabled to allow patient record sharing with NHS providers &amp; private healthcare (with consent)</a:t>
          </a:r>
          <a:endParaRPr lang="en-GB"/>
        </a:p>
      </dgm:t>
    </dgm:pt>
    <dgm:pt modelId="{37C8ED7F-4AFD-3C45-9A73-F451CD52896F}" type="parTrans" cxnId="{537D4678-8918-3E46-A6B4-D4541F80999D}">
      <dgm:prSet/>
      <dgm:spPr/>
      <dgm:t>
        <a:bodyPr/>
        <a:lstStyle/>
        <a:p>
          <a:endParaRPr lang="en-GB"/>
        </a:p>
      </dgm:t>
    </dgm:pt>
    <dgm:pt modelId="{2785E2C1-2324-0E43-9BD1-586164A82C03}" type="sibTrans" cxnId="{537D4678-8918-3E46-A6B4-D4541F80999D}">
      <dgm:prSet/>
      <dgm:spPr/>
      <dgm:t>
        <a:bodyPr/>
        <a:lstStyle/>
        <a:p>
          <a:endParaRPr lang="en-GB"/>
        </a:p>
      </dgm:t>
    </dgm:pt>
    <dgm:pt modelId="{5A0F3DB7-6C85-EE4E-B971-789C4FDD69E8}">
      <dgm:prSet/>
      <dgm:spPr/>
      <dgm:t>
        <a:bodyPr/>
        <a:lstStyle/>
        <a:p>
          <a:r>
            <a:rPr lang="en-US" i="0"/>
            <a:t>Community Pharmacy consultation summaries will be automatically sent into GP workflows</a:t>
          </a:r>
          <a:endParaRPr lang="en-GB"/>
        </a:p>
      </dgm:t>
    </dgm:pt>
    <dgm:pt modelId="{353E68A7-4DD5-3442-AA3D-99F40E1FA07D}" type="parTrans" cxnId="{4C10FD91-433A-C04C-90A6-68B625B9CFA9}">
      <dgm:prSet/>
      <dgm:spPr/>
      <dgm:t>
        <a:bodyPr/>
        <a:lstStyle/>
        <a:p>
          <a:endParaRPr lang="en-GB"/>
        </a:p>
      </dgm:t>
    </dgm:pt>
    <dgm:pt modelId="{F8C3E29D-E3A5-504C-9806-B498F17E8E27}" type="sibTrans" cxnId="{4C10FD91-433A-C04C-90A6-68B625B9CFA9}">
      <dgm:prSet/>
      <dgm:spPr/>
      <dgm:t>
        <a:bodyPr/>
        <a:lstStyle/>
        <a:p>
          <a:endParaRPr lang="en-GB"/>
        </a:p>
      </dgm:t>
    </dgm:pt>
    <dgm:pt modelId="{D7528F99-AF69-BE4C-B329-1166606B84B4}">
      <dgm:prSet/>
      <dgm:spPr/>
      <dgm:t>
        <a:bodyPr/>
        <a:lstStyle/>
        <a:p>
          <a:r>
            <a:rPr lang="en-US" i="0"/>
            <a:t>New "Patient Charter" will outline patient expectations &amp; must be published on all practice websites</a:t>
          </a:r>
          <a:endParaRPr lang="en-GB"/>
        </a:p>
      </dgm:t>
    </dgm:pt>
    <dgm:pt modelId="{7570B2D0-A315-6445-9F6E-5788CA86A68D}" type="parTrans" cxnId="{B03CF55D-F7C6-7A45-A9AE-597AE445ECF7}">
      <dgm:prSet/>
      <dgm:spPr/>
      <dgm:t>
        <a:bodyPr/>
        <a:lstStyle/>
        <a:p>
          <a:endParaRPr lang="en-GB"/>
        </a:p>
      </dgm:t>
    </dgm:pt>
    <dgm:pt modelId="{9A5787BE-5069-9D43-9EC0-B5AF3D9E6D13}" type="sibTrans" cxnId="{B03CF55D-F7C6-7A45-A9AE-597AE445ECF7}">
      <dgm:prSet/>
      <dgm:spPr/>
      <dgm:t>
        <a:bodyPr/>
        <a:lstStyle/>
        <a:p>
          <a:endParaRPr lang="en-GB"/>
        </a:p>
      </dgm:t>
    </dgm:pt>
    <dgm:pt modelId="{B7A02A7B-0AE4-9841-A6D9-FAD58AC91E6B}" type="pres">
      <dgm:prSet presAssocID="{C96847C3-CFB8-A546-88EC-F9E0445FE1BE}" presName="outerComposite" presStyleCnt="0">
        <dgm:presLayoutVars>
          <dgm:chMax val="5"/>
          <dgm:dir/>
          <dgm:resizeHandles val="exact"/>
        </dgm:presLayoutVars>
      </dgm:prSet>
      <dgm:spPr/>
    </dgm:pt>
    <dgm:pt modelId="{063AAD4A-326E-9546-A56A-30DD52DE767D}" type="pres">
      <dgm:prSet presAssocID="{C96847C3-CFB8-A546-88EC-F9E0445FE1BE}" presName="dummyMaxCanvas" presStyleCnt="0">
        <dgm:presLayoutVars/>
      </dgm:prSet>
      <dgm:spPr/>
    </dgm:pt>
    <dgm:pt modelId="{1B525B14-9A90-1E4B-8A8C-F5D26AC8DEB7}" type="pres">
      <dgm:prSet presAssocID="{C96847C3-CFB8-A546-88EC-F9E0445FE1BE}" presName="FourNodes_1" presStyleLbl="node1" presStyleIdx="0" presStyleCnt="4">
        <dgm:presLayoutVars>
          <dgm:bulletEnabled val="1"/>
        </dgm:presLayoutVars>
      </dgm:prSet>
      <dgm:spPr/>
    </dgm:pt>
    <dgm:pt modelId="{48DEC03A-3E06-404B-9651-9D2E36C343E4}" type="pres">
      <dgm:prSet presAssocID="{C96847C3-CFB8-A546-88EC-F9E0445FE1BE}" presName="FourNodes_2" presStyleLbl="node1" presStyleIdx="1" presStyleCnt="4">
        <dgm:presLayoutVars>
          <dgm:bulletEnabled val="1"/>
        </dgm:presLayoutVars>
      </dgm:prSet>
      <dgm:spPr/>
    </dgm:pt>
    <dgm:pt modelId="{714580B1-3A0F-B141-99EB-F650A0B0B3BF}" type="pres">
      <dgm:prSet presAssocID="{C96847C3-CFB8-A546-88EC-F9E0445FE1BE}" presName="FourNodes_3" presStyleLbl="node1" presStyleIdx="2" presStyleCnt="4">
        <dgm:presLayoutVars>
          <dgm:bulletEnabled val="1"/>
        </dgm:presLayoutVars>
      </dgm:prSet>
      <dgm:spPr/>
    </dgm:pt>
    <dgm:pt modelId="{98739AFC-94E1-B64F-996A-D9932D2F463B}" type="pres">
      <dgm:prSet presAssocID="{C96847C3-CFB8-A546-88EC-F9E0445FE1BE}" presName="FourNodes_4" presStyleLbl="node1" presStyleIdx="3" presStyleCnt="4">
        <dgm:presLayoutVars>
          <dgm:bulletEnabled val="1"/>
        </dgm:presLayoutVars>
      </dgm:prSet>
      <dgm:spPr/>
    </dgm:pt>
    <dgm:pt modelId="{2A9165B4-761A-2846-A149-B92BD3C2B8F8}" type="pres">
      <dgm:prSet presAssocID="{C96847C3-CFB8-A546-88EC-F9E0445FE1BE}" presName="FourConn_1-2" presStyleLbl="fgAccFollowNode1" presStyleIdx="0" presStyleCnt="3">
        <dgm:presLayoutVars>
          <dgm:bulletEnabled val="1"/>
        </dgm:presLayoutVars>
      </dgm:prSet>
      <dgm:spPr/>
    </dgm:pt>
    <dgm:pt modelId="{597A2800-3275-EB4E-BFEE-E3369B5EF97A}" type="pres">
      <dgm:prSet presAssocID="{C96847C3-CFB8-A546-88EC-F9E0445FE1BE}" presName="FourConn_2-3" presStyleLbl="fgAccFollowNode1" presStyleIdx="1" presStyleCnt="3">
        <dgm:presLayoutVars>
          <dgm:bulletEnabled val="1"/>
        </dgm:presLayoutVars>
      </dgm:prSet>
      <dgm:spPr/>
    </dgm:pt>
    <dgm:pt modelId="{059316EF-1100-AC41-82DB-DFFB31250DCC}" type="pres">
      <dgm:prSet presAssocID="{C96847C3-CFB8-A546-88EC-F9E0445FE1BE}" presName="FourConn_3-4" presStyleLbl="fgAccFollowNode1" presStyleIdx="2" presStyleCnt="3">
        <dgm:presLayoutVars>
          <dgm:bulletEnabled val="1"/>
        </dgm:presLayoutVars>
      </dgm:prSet>
      <dgm:spPr/>
    </dgm:pt>
    <dgm:pt modelId="{E8E4E99A-4481-B74F-9661-7283B25636E6}" type="pres">
      <dgm:prSet presAssocID="{C96847C3-CFB8-A546-88EC-F9E0445FE1BE}" presName="FourNodes_1_text" presStyleLbl="node1" presStyleIdx="3" presStyleCnt="4">
        <dgm:presLayoutVars>
          <dgm:bulletEnabled val="1"/>
        </dgm:presLayoutVars>
      </dgm:prSet>
      <dgm:spPr/>
    </dgm:pt>
    <dgm:pt modelId="{0E1AF07B-CC8C-4F41-BE74-F8A3643436F0}" type="pres">
      <dgm:prSet presAssocID="{C96847C3-CFB8-A546-88EC-F9E0445FE1BE}" presName="FourNodes_2_text" presStyleLbl="node1" presStyleIdx="3" presStyleCnt="4">
        <dgm:presLayoutVars>
          <dgm:bulletEnabled val="1"/>
        </dgm:presLayoutVars>
      </dgm:prSet>
      <dgm:spPr/>
    </dgm:pt>
    <dgm:pt modelId="{5B87632C-0EC0-0D48-A218-DA33A1616667}" type="pres">
      <dgm:prSet presAssocID="{C96847C3-CFB8-A546-88EC-F9E0445FE1BE}" presName="FourNodes_3_text" presStyleLbl="node1" presStyleIdx="3" presStyleCnt="4">
        <dgm:presLayoutVars>
          <dgm:bulletEnabled val="1"/>
        </dgm:presLayoutVars>
      </dgm:prSet>
      <dgm:spPr/>
    </dgm:pt>
    <dgm:pt modelId="{FB3FF2F0-F350-5245-8F62-331E9D491C8D}" type="pres">
      <dgm:prSet presAssocID="{C96847C3-CFB8-A546-88EC-F9E0445FE1BE}" presName="FourNodes_4_text" presStyleLbl="node1" presStyleIdx="3" presStyleCnt="4">
        <dgm:presLayoutVars>
          <dgm:bulletEnabled val="1"/>
        </dgm:presLayoutVars>
      </dgm:prSet>
      <dgm:spPr/>
    </dgm:pt>
  </dgm:ptLst>
  <dgm:cxnLst>
    <dgm:cxn modelId="{F6692100-2610-DC4E-B727-7A6A6A225D2D}" type="presOf" srcId="{5A0F3DB7-6C85-EE4E-B971-789C4FDD69E8}" destId="{5B87632C-0EC0-0D48-A218-DA33A1616667}" srcOrd="1" destOrd="0" presId="urn:microsoft.com/office/officeart/2005/8/layout/vProcess5"/>
    <dgm:cxn modelId="{2A339337-33D5-EB4E-999C-C5F63A995151}" type="presOf" srcId="{D7528F99-AF69-BE4C-B329-1166606B84B4}" destId="{FB3FF2F0-F350-5245-8F62-331E9D491C8D}" srcOrd="1" destOrd="0" presId="urn:microsoft.com/office/officeart/2005/8/layout/vProcess5"/>
    <dgm:cxn modelId="{FC901B40-720F-6347-902C-5C8B8D4ED1FC}" type="presOf" srcId="{D7528F99-AF69-BE4C-B329-1166606B84B4}" destId="{98739AFC-94E1-B64F-996A-D9932D2F463B}" srcOrd="0" destOrd="0" presId="urn:microsoft.com/office/officeart/2005/8/layout/vProcess5"/>
    <dgm:cxn modelId="{B03CF55D-F7C6-7A45-A9AE-597AE445ECF7}" srcId="{C96847C3-CFB8-A546-88EC-F9E0445FE1BE}" destId="{D7528F99-AF69-BE4C-B329-1166606B84B4}" srcOrd="3" destOrd="0" parTransId="{7570B2D0-A315-6445-9F6E-5788CA86A68D}" sibTransId="{9A5787BE-5069-9D43-9EC0-B5AF3D9E6D13}"/>
    <dgm:cxn modelId="{6943A643-8487-3D43-BAB3-2818CCD875F3}" type="presOf" srcId="{FE8C4213-4272-C94D-97E2-D138D26ED0A6}" destId="{2A9165B4-761A-2846-A149-B92BD3C2B8F8}" srcOrd="0" destOrd="0" presId="urn:microsoft.com/office/officeart/2005/8/layout/vProcess5"/>
    <dgm:cxn modelId="{F080EE6B-EFA3-5343-AD07-24E156890CE6}" type="presOf" srcId="{F8C3E29D-E3A5-504C-9806-B498F17E8E27}" destId="{059316EF-1100-AC41-82DB-DFFB31250DCC}" srcOrd="0" destOrd="0" presId="urn:microsoft.com/office/officeart/2005/8/layout/vProcess5"/>
    <dgm:cxn modelId="{7FBBBE4F-FC13-1F4D-9EA3-D2CA1B22CFAA}" type="presOf" srcId="{584DCF8A-5D09-0246-BA72-FDBCF02910C0}" destId="{48DEC03A-3E06-404B-9651-9D2E36C343E4}" srcOrd="0" destOrd="0" presId="urn:microsoft.com/office/officeart/2005/8/layout/vProcess5"/>
    <dgm:cxn modelId="{537D4678-8918-3E46-A6B4-D4541F80999D}" srcId="{C96847C3-CFB8-A546-88EC-F9E0445FE1BE}" destId="{584DCF8A-5D09-0246-BA72-FDBCF02910C0}" srcOrd="1" destOrd="0" parTransId="{37C8ED7F-4AFD-3C45-9A73-F451CD52896F}" sibTransId="{2785E2C1-2324-0E43-9BD1-586164A82C03}"/>
    <dgm:cxn modelId="{4C10FD91-433A-C04C-90A6-68B625B9CFA9}" srcId="{C96847C3-CFB8-A546-88EC-F9E0445FE1BE}" destId="{5A0F3DB7-6C85-EE4E-B971-789C4FDD69E8}" srcOrd="2" destOrd="0" parTransId="{353E68A7-4DD5-3442-AA3D-99F40E1FA07D}" sibTransId="{F8C3E29D-E3A5-504C-9806-B498F17E8E27}"/>
    <dgm:cxn modelId="{AD7E2B94-B9D8-FF4B-9FEE-2C7A04BC2FA8}" type="presOf" srcId="{5A0F3DB7-6C85-EE4E-B971-789C4FDD69E8}" destId="{714580B1-3A0F-B141-99EB-F650A0B0B3BF}" srcOrd="0" destOrd="0" presId="urn:microsoft.com/office/officeart/2005/8/layout/vProcess5"/>
    <dgm:cxn modelId="{8E2BF19A-9009-B943-B366-46F339215F34}" type="presOf" srcId="{2785E2C1-2324-0E43-9BD1-586164A82C03}" destId="{597A2800-3275-EB4E-BFEE-E3369B5EF97A}" srcOrd="0" destOrd="0" presId="urn:microsoft.com/office/officeart/2005/8/layout/vProcess5"/>
    <dgm:cxn modelId="{375DACA9-A113-7947-893D-CBE450CA7116}" type="presOf" srcId="{584DCF8A-5D09-0246-BA72-FDBCF02910C0}" destId="{0E1AF07B-CC8C-4F41-BE74-F8A3643436F0}" srcOrd="1" destOrd="0" presId="urn:microsoft.com/office/officeart/2005/8/layout/vProcess5"/>
    <dgm:cxn modelId="{9B63FDCA-1BC4-E649-B32D-9FC454F00F5A}" type="presOf" srcId="{D3B7C0BB-7114-3444-A28E-BBA4EE01C1E5}" destId="{E8E4E99A-4481-B74F-9661-7283B25636E6}" srcOrd="1" destOrd="0" presId="urn:microsoft.com/office/officeart/2005/8/layout/vProcess5"/>
    <dgm:cxn modelId="{DA1B9FD8-9CDD-A048-B60C-BA8F698EF7B3}" type="presOf" srcId="{C96847C3-CFB8-A546-88EC-F9E0445FE1BE}" destId="{B7A02A7B-0AE4-9841-A6D9-FAD58AC91E6B}" srcOrd="0" destOrd="0" presId="urn:microsoft.com/office/officeart/2005/8/layout/vProcess5"/>
    <dgm:cxn modelId="{BF5FA5E8-A6F4-1345-AA1A-E685BCDF3747}" type="presOf" srcId="{D3B7C0BB-7114-3444-A28E-BBA4EE01C1E5}" destId="{1B525B14-9A90-1E4B-8A8C-F5D26AC8DEB7}" srcOrd="0" destOrd="0" presId="urn:microsoft.com/office/officeart/2005/8/layout/vProcess5"/>
    <dgm:cxn modelId="{3E136AF0-E476-6447-BAF0-3F2B8858FC2E}" srcId="{C96847C3-CFB8-A546-88EC-F9E0445FE1BE}" destId="{D3B7C0BB-7114-3444-A28E-BBA4EE01C1E5}" srcOrd="0" destOrd="0" parTransId="{EA370D49-F8CC-2A4F-853D-5EE77D0649E2}" sibTransId="{FE8C4213-4272-C94D-97E2-D138D26ED0A6}"/>
    <dgm:cxn modelId="{77203CA4-9A7C-944D-BB41-390250E71AF5}" type="presParOf" srcId="{B7A02A7B-0AE4-9841-A6D9-FAD58AC91E6B}" destId="{063AAD4A-326E-9546-A56A-30DD52DE767D}" srcOrd="0" destOrd="0" presId="urn:microsoft.com/office/officeart/2005/8/layout/vProcess5"/>
    <dgm:cxn modelId="{37219B89-E2EE-A945-80B2-A963926BB10F}" type="presParOf" srcId="{B7A02A7B-0AE4-9841-A6D9-FAD58AC91E6B}" destId="{1B525B14-9A90-1E4B-8A8C-F5D26AC8DEB7}" srcOrd="1" destOrd="0" presId="urn:microsoft.com/office/officeart/2005/8/layout/vProcess5"/>
    <dgm:cxn modelId="{24D4282E-687D-A343-B6EA-062B450C5F4A}" type="presParOf" srcId="{B7A02A7B-0AE4-9841-A6D9-FAD58AC91E6B}" destId="{48DEC03A-3E06-404B-9651-9D2E36C343E4}" srcOrd="2" destOrd="0" presId="urn:microsoft.com/office/officeart/2005/8/layout/vProcess5"/>
    <dgm:cxn modelId="{FEE1ABA5-468A-1843-AE65-840E15A35C9B}" type="presParOf" srcId="{B7A02A7B-0AE4-9841-A6D9-FAD58AC91E6B}" destId="{714580B1-3A0F-B141-99EB-F650A0B0B3BF}" srcOrd="3" destOrd="0" presId="urn:microsoft.com/office/officeart/2005/8/layout/vProcess5"/>
    <dgm:cxn modelId="{924395C8-0A9F-6E46-9042-72B0287C2197}" type="presParOf" srcId="{B7A02A7B-0AE4-9841-A6D9-FAD58AC91E6B}" destId="{98739AFC-94E1-B64F-996A-D9932D2F463B}" srcOrd="4" destOrd="0" presId="urn:microsoft.com/office/officeart/2005/8/layout/vProcess5"/>
    <dgm:cxn modelId="{CDCB8D8A-44E5-5F44-84DC-B7DB258AF829}" type="presParOf" srcId="{B7A02A7B-0AE4-9841-A6D9-FAD58AC91E6B}" destId="{2A9165B4-761A-2846-A149-B92BD3C2B8F8}" srcOrd="5" destOrd="0" presId="urn:microsoft.com/office/officeart/2005/8/layout/vProcess5"/>
    <dgm:cxn modelId="{A2611C17-BD82-E146-B729-57839F756349}" type="presParOf" srcId="{B7A02A7B-0AE4-9841-A6D9-FAD58AC91E6B}" destId="{597A2800-3275-EB4E-BFEE-E3369B5EF97A}" srcOrd="6" destOrd="0" presId="urn:microsoft.com/office/officeart/2005/8/layout/vProcess5"/>
    <dgm:cxn modelId="{2F5D39E3-C41C-8B44-8B05-7F0D69F8FFFF}" type="presParOf" srcId="{B7A02A7B-0AE4-9841-A6D9-FAD58AC91E6B}" destId="{059316EF-1100-AC41-82DB-DFFB31250DCC}" srcOrd="7" destOrd="0" presId="urn:microsoft.com/office/officeart/2005/8/layout/vProcess5"/>
    <dgm:cxn modelId="{6C6316E8-F5A6-6A43-9D34-42CEC48F6BD2}" type="presParOf" srcId="{B7A02A7B-0AE4-9841-A6D9-FAD58AC91E6B}" destId="{E8E4E99A-4481-B74F-9661-7283B25636E6}" srcOrd="8" destOrd="0" presId="urn:microsoft.com/office/officeart/2005/8/layout/vProcess5"/>
    <dgm:cxn modelId="{63B5622A-FD43-1943-AD76-5112896E9B1D}" type="presParOf" srcId="{B7A02A7B-0AE4-9841-A6D9-FAD58AC91E6B}" destId="{0E1AF07B-CC8C-4F41-BE74-F8A3643436F0}" srcOrd="9" destOrd="0" presId="urn:microsoft.com/office/officeart/2005/8/layout/vProcess5"/>
    <dgm:cxn modelId="{B1998A9C-B87E-D944-8BE8-056153CD0280}" type="presParOf" srcId="{B7A02A7B-0AE4-9841-A6D9-FAD58AC91E6B}" destId="{5B87632C-0EC0-0D48-A218-DA33A1616667}" srcOrd="10" destOrd="0" presId="urn:microsoft.com/office/officeart/2005/8/layout/vProcess5"/>
    <dgm:cxn modelId="{FECB9876-B687-9441-849E-F1C0B04DAF6A}" type="presParOf" srcId="{B7A02A7B-0AE4-9841-A6D9-FAD58AC91E6B}" destId="{FB3FF2F0-F350-5245-8F62-331E9D491C8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a:solidFill>
          <a:schemeClr val="bg2">
            <a:lumMod val="75000"/>
          </a:schemeClr>
        </a:solidFill>
      </dgm:spPr>
      <dgm:t>
        <a:bodyPr/>
        <a:lstStyle/>
        <a:p>
          <a:r>
            <a:rPr lang="en-GB" sz="1800"/>
            <a:t>Financial changes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a:solidFill>
          <a:schemeClr val="bg2">
            <a:lumMod val="75000"/>
          </a:schemeClr>
        </a:solidFill>
      </dgm:spPr>
      <dgm:t>
        <a:bodyPr/>
        <a:lstStyle/>
        <a:p>
          <a:r>
            <a:rPr lang="en-GB" sz="1800"/>
            <a:t>QOF reform &amp; Reducing admin</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8D563849-1B69-A049-BEC7-7DD6BA84CBD7}">
      <dgm:prSet custT="1"/>
      <dgm:spPr>
        <a:solidFill>
          <a:schemeClr val="bg2">
            <a:lumMod val="75000"/>
          </a:schemeClr>
        </a:solidFill>
      </dgm:spPr>
      <dgm:t>
        <a:bodyPr/>
        <a:lstStyle/>
        <a:p>
          <a:r>
            <a:rPr lang="en-GB" sz="1800"/>
            <a:t>Digital and access mandates</a:t>
          </a:r>
        </a:p>
      </dgm:t>
    </dgm:pt>
    <dgm:pt modelId="{53008585-EBA5-1544-942A-8B83E5C5B35C}" type="parTrans" cxnId="{0C5FD9D5-6CCC-DC47-8513-D3BE2126103E}">
      <dgm:prSet/>
      <dgm:spPr/>
      <dgm:t>
        <a:bodyPr/>
        <a:lstStyle/>
        <a:p>
          <a:endParaRPr lang="en-GB"/>
        </a:p>
      </dgm:t>
    </dgm:pt>
    <dgm:pt modelId="{5179FBC8-887B-B84E-8F65-0E78E72D3A10}" type="sibTrans" cxnId="{0C5FD9D5-6CCC-DC47-8513-D3BE2126103E}">
      <dgm:prSet/>
      <dgm:spPr/>
      <dgm:t>
        <a:bodyPr/>
        <a:lstStyle/>
        <a:p>
          <a:endParaRPr lang="en-GB"/>
        </a:p>
      </dgm:t>
    </dgm:pt>
    <dgm:pt modelId="{81F64D65-F43C-0146-9881-F68DC22CC2AB}">
      <dgm:prSet/>
      <dgm:spPr>
        <a:solidFill>
          <a:schemeClr val="accent1"/>
        </a:solidFill>
      </dgm:spPr>
      <dgm:t>
        <a:bodyPr/>
        <a:lstStyle/>
        <a:p>
          <a:r>
            <a:rPr lang="en-GB"/>
            <a:t>PCN changes - ARRS and CAIP</a:t>
          </a:r>
        </a:p>
      </dgm:t>
    </dgm:pt>
    <dgm:pt modelId="{815EBA32-5F3E-0246-8669-210D39F1BBD2}" type="parTrans" cxnId="{9FC6DB30-BAF9-B343-98EF-3F16B5F9AFF9}">
      <dgm:prSet/>
      <dgm:spPr/>
      <dgm:t>
        <a:bodyPr/>
        <a:lstStyle/>
        <a:p>
          <a:endParaRPr lang="en-GB"/>
        </a:p>
      </dgm:t>
    </dgm:pt>
    <dgm:pt modelId="{8D9F646B-743F-A44E-B899-74B6A8F37A44}" type="sibTrans" cxnId="{9FC6DB30-BAF9-B343-98EF-3F16B5F9AFF9}">
      <dgm:prSet/>
      <dgm:spPr/>
      <dgm:t>
        <a:bodyPr/>
        <a:lstStyle/>
        <a:p>
          <a:endParaRPr lang="en-GB"/>
        </a:p>
      </dgm:t>
    </dgm:pt>
    <dgm:pt modelId="{F928681F-FB9F-7E49-A3BC-37DC93CAA3F9}">
      <dgm:prSet/>
      <dgm:spPr>
        <a:solidFill>
          <a:schemeClr val="bg2">
            <a:lumMod val="75000"/>
          </a:schemeClr>
        </a:solidFill>
      </dgm:spPr>
      <dgm:t>
        <a:bodyPr/>
        <a:lstStyle/>
        <a:p>
          <a:r>
            <a:rPr lang="en-GB"/>
            <a:t>Enhanced services and incentives</a:t>
          </a:r>
        </a:p>
      </dgm:t>
    </dgm:pt>
    <dgm:pt modelId="{4C321654-10FF-E048-884E-BB39B29484E3}" type="parTrans" cxnId="{92981DE9-D024-4A4B-AA59-367CFBE8D071}">
      <dgm:prSet/>
      <dgm:spPr/>
      <dgm:t>
        <a:bodyPr/>
        <a:lstStyle/>
        <a:p>
          <a:endParaRPr lang="en-GB"/>
        </a:p>
      </dgm:t>
    </dgm:pt>
    <dgm:pt modelId="{1547BBDC-0F46-CC49-8B57-3B36399BD7C3}" type="sibTrans" cxnId="{92981DE9-D024-4A4B-AA59-367CFBE8D071}">
      <dgm:prSet/>
      <dgm:spPr/>
      <dgm:t>
        <a:bodyPr/>
        <a:lstStyle/>
        <a:p>
          <a:endParaRPr lang="en-GB"/>
        </a:p>
      </dgm:t>
    </dgm:pt>
    <dgm:pt modelId="{6DDD38A4-B30F-1D42-A81D-85C7F1632D55}">
      <dgm:prSet/>
      <dgm:spPr>
        <a:solidFill>
          <a:schemeClr val="bg2">
            <a:lumMod val="75000"/>
          </a:schemeClr>
        </a:solidFill>
      </dgm:spPr>
      <dgm:t>
        <a:bodyPr/>
        <a:lstStyle/>
        <a:p>
          <a:r>
            <a:rPr lang="en-GB"/>
            <a:t>What you need to do by when</a:t>
          </a:r>
        </a:p>
      </dgm:t>
    </dgm:pt>
    <dgm:pt modelId="{C539C729-A960-D74B-A629-0F6CA3DF449F}" type="parTrans" cxnId="{AE424DAB-8571-9F41-8A5F-9928016842FF}">
      <dgm:prSet/>
      <dgm:spPr/>
      <dgm:t>
        <a:bodyPr/>
        <a:lstStyle/>
        <a:p>
          <a:endParaRPr lang="en-GB"/>
        </a:p>
      </dgm:t>
    </dgm:pt>
    <dgm:pt modelId="{E78E9524-3DBE-AD44-85D0-01A383E8D4F5}" type="sibTrans" cxnId="{AE424DAB-8571-9F41-8A5F-9928016842FF}">
      <dgm:prSet/>
      <dgm:spPr/>
      <dgm:t>
        <a:bodyPr/>
        <a:lstStyle/>
        <a:p>
          <a:endParaRPr lang="en-GB"/>
        </a:p>
      </dgm:t>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6"/>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6"/>
      <dgm:spPr/>
    </dgm:pt>
    <dgm:pt modelId="{4535FBA9-8F18-4C94-9F04-DC93C541B77A}" type="pres">
      <dgm:prSet presAssocID="{049FBDCA-F73B-C541-BACF-75781D4BB3AD}" presName="dstNode" presStyleLbl="node1" presStyleIdx="0" presStyleCnt="6"/>
      <dgm:spPr/>
    </dgm:pt>
    <dgm:pt modelId="{01A3D8B4-366E-4352-8F59-EDECD565F86B}" type="pres">
      <dgm:prSet presAssocID="{D2C500D9-72B5-4E49-AC8B-41A73452718B}" presName="text_1" presStyleLbl="node1" presStyleIdx="0" presStyleCnt="6">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6"/>
      <dgm:spPr/>
    </dgm:pt>
    <dgm:pt modelId="{236AF04D-BBB5-4DD0-A795-AA328F43355E}" type="pres">
      <dgm:prSet presAssocID="{A881419D-1C9D-9D4D-8ACA-CF68426FD255}" presName="text_2" presStyleLbl="node1" presStyleIdx="1" presStyleCnt="6">
        <dgm:presLayoutVars>
          <dgm:bulletEnabled val="1"/>
        </dgm:presLayoutVars>
      </dgm:prSet>
      <dgm:spPr/>
    </dgm:pt>
    <dgm:pt modelId="{7C9495C1-9C6B-4865-9BFE-ED7C46A070C0}" type="pres">
      <dgm:prSet presAssocID="{A881419D-1C9D-9D4D-8ACA-CF68426FD255}" presName="accent_2" presStyleCnt="0"/>
      <dgm:spPr/>
    </dgm:pt>
    <dgm:pt modelId="{D86A0966-FB94-4700-AC01-A44414EDF743}" type="pres">
      <dgm:prSet presAssocID="{A881419D-1C9D-9D4D-8ACA-CF68426FD255}" presName="accentRepeatNode" presStyleLbl="solidFgAcc1" presStyleIdx="1" presStyleCnt="6"/>
      <dgm:spPr/>
    </dgm:pt>
    <dgm:pt modelId="{2A7F649A-346A-4848-BC6E-2C4B7D242B26}" type="pres">
      <dgm:prSet presAssocID="{8D563849-1B69-A049-BEC7-7DD6BA84CBD7}" presName="text_3" presStyleLbl="node1" presStyleIdx="2" presStyleCnt="6">
        <dgm:presLayoutVars>
          <dgm:bulletEnabled val="1"/>
        </dgm:presLayoutVars>
      </dgm:prSet>
      <dgm:spPr/>
    </dgm:pt>
    <dgm:pt modelId="{2E57AEB7-7F26-6B49-A9B7-C98867AF525C}" type="pres">
      <dgm:prSet presAssocID="{8D563849-1B69-A049-BEC7-7DD6BA84CBD7}" presName="accent_3" presStyleCnt="0"/>
      <dgm:spPr/>
    </dgm:pt>
    <dgm:pt modelId="{12C2EDE6-4F46-424A-BE08-A6988BBC3D07}" type="pres">
      <dgm:prSet presAssocID="{8D563849-1B69-A049-BEC7-7DD6BA84CBD7}" presName="accentRepeatNode" presStyleLbl="solidFgAcc1" presStyleIdx="2" presStyleCnt="6"/>
      <dgm:spPr/>
    </dgm:pt>
    <dgm:pt modelId="{3A56497C-2289-2146-8CA3-3FCAD0313946}" type="pres">
      <dgm:prSet presAssocID="{81F64D65-F43C-0146-9881-F68DC22CC2AB}" presName="text_4" presStyleLbl="node1" presStyleIdx="3" presStyleCnt="6">
        <dgm:presLayoutVars>
          <dgm:bulletEnabled val="1"/>
        </dgm:presLayoutVars>
      </dgm:prSet>
      <dgm:spPr/>
    </dgm:pt>
    <dgm:pt modelId="{E6AEE98A-21BE-D241-8C69-D04E330F6042}" type="pres">
      <dgm:prSet presAssocID="{81F64D65-F43C-0146-9881-F68DC22CC2AB}" presName="accent_4" presStyleCnt="0"/>
      <dgm:spPr/>
    </dgm:pt>
    <dgm:pt modelId="{49858EB9-1246-D542-A841-E82389C5A28D}" type="pres">
      <dgm:prSet presAssocID="{81F64D65-F43C-0146-9881-F68DC22CC2AB}" presName="accentRepeatNode" presStyleLbl="solidFgAcc1" presStyleIdx="3" presStyleCnt="6"/>
      <dgm:spPr/>
    </dgm:pt>
    <dgm:pt modelId="{7088A845-1196-DE4B-A966-0F3B67B66D13}" type="pres">
      <dgm:prSet presAssocID="{F928681F-FB9F-7E49-A3BC-37DC93CAA3F9}" presName="text_5" presStyleLbl="node1" presStyleIdx="4" presStyleCnt="6">
        <dgm:presLayoutVars>
          <dgm:bulletEnabled val="1"/>
        </dgm:presLayoutVars>
      </dgm:prSet>
      <dgm:spPr/>
    </dgm:pt>
    <dgm:pt modelId="{612871F9-8595-7F49-A5B4-0DB550035E66}" type="pres">
      <dgm:prSet presAssocID="{F928681F-FB9F-7E49-A3BC-37DC93CAA3F9}" presName="accent_5" presStyleCnt="0"/>
      <dgm:spPr/>
    </dgm:pt>
    <dgm:pt modelId="{85298B2D-EF21-EE40-8FAA-6F3DCB153C40}" type="pres">
      <dgm:prSet presAssocID="{F928681F-FB9F-7E49-A3BC-37DC93CAA3F9}" presName="accentRepeatNode" presStyleLbl="solidFgAcc1" presStyleIdx="4" presStyleCnt="6"/>
      <dgm:spPr/>
    </dgm:pt>
    <dgm:pt modelId="{D00020DC-B692-B946-A909-8429ACFC2744}" type="pres">
      <dgm:prSet presAssocID="{6DDD38A4-B30F-1D42-A81D-85C7F1632D55}" presName="text_6" presStyleLbl="node1" presStyleIdx="5" presStyleCnt="6">
        <dgm:presLayoutVars>
          <dgm:bulletEnabled val="1"/>
        </dgm:presLayoutVars>
      </dgm:prSet>
      <dgm:spPr/>
    </dgm:pt>
    <dgm:pt modelId="{25E1BEF1-F2C7-3048-BF84-50A075831DBF}" type="pres">
      <dgm:prSet presAssocID="{6DDD38A4-B30F-1D42-A81D-85C7F1632D55}" presName="accent_6" presStyleCnt="0"/>
      <dgm:spPr/>
    </dgm:pt>
    <dgm:pt modelId="{23DB2E27-D816-8449-876D-84275C504E23}" type="pres">
      <dgm:prSet presAssocID="{6DDD38A4-B30F-1D42-A81D-85C7F1632D55}" presName="accentRepeatNode" presStyleLbl="solidFgAcc1" presStyleIdx="5" presStyleCnt="6"/>
      <dgm:spPr/>
    </dgm:pt>
  </dgm:ptLst>
  <dgm:cxnLst>
    <dgm:cxn modelId="{49179F14-26B9-7D42-AB06-DE3D47D205FA}" type="presOf" srcId="{6DDD38A4-B30F-1D42-A81D-85C7F1632D55}" destId="{D00020DC-B692-B946-A909-8429ACFC2744}" srcOrd="0" destOrd="0" presId="urn:microsoft.com/office/officeart/2008/layout/VerticalCurvedList"/>
    <dgm:cxn modelId="{9FC6DB30-BAF9-B343-98EF-3F16B5F9AFF9}" srcId="{049FBDCA-F73B-C541-BACF-75781D4BB3AD}" destId="{81F64D65-F43C-0146-9881-F68DC22CC2AB}" srcOrd="3" destOrd="0" parTransId="{815EBA32-5F3E-0246-8669-210D39F1BBD2}" sibTransId="{8D9F646B-743F-A44E-B899-74B6A8F37A44}"/>
    <dgm:cxn modelId="{F5722231-FEA2-4A4B-9BB2-FF777CBCB3AE}" type="presOf" srcId="{F928681F-FB9F-7E49-A3BC-37DC93CAA3F9}" destId="{7088A845-1196-DE4B-A966-0F3B67B66D13}" srcOrd="0" destOrd="0" presId="urn:microsoft.com/office/officeart/2008/layout/VerticalCurvedList"/>
    <dgm:cxn modelId="{71FAA537-10D2-4B7C-B49A-3496A38777ED}" type="presOf" srcId="{D2C500D9-72B5-4E49-AC8B-41A73452718B}" destId="{01A3D8B4-366E-4352-8F59-EDECD565F86B}" srcOrd="0" destOrd="0" presId="urn:microsoft.com/office/officeart/2008/layout/VerticalCurvedList"/>
    <dgm:cxn modelId="{73081066-B763-F440-A7D3-39CF83F82AD4}" srcId="{049FBDCA-F73B-C541-BACF-75781D4BB3AD}" destId="{A881419D-1C9D-9D4D-8ACA-CF68426FD255}" srcOrd="1" destOrd="0" parTransId="{4F81E4F8-A1F4-CD4D-A9BE-1F6C969C3BF8}" sibTransId="{89143916-A701-E54C-A7D5-8373C06F5CDF}"/>
    <dgm:cxn modelId="{2DF1C16D-2B50-4127-BFC5-82D1B00A4325}" type="presOf" srcId="{A881419D-1C9D-9D4D-8ACA-CF68426FD255}" destId="{236AF04D-BBB5-4DD0-A795-AA328F43355E}" srcOrd="0" destOrd="0" presId="urn:microsoft.com/office/officeart/2008/layout/VerticalCurvedList"/>
    <dgm:cxn modelId="{F8EBAF7A-4942-1544-A5EA-17EF2E8F875F}" type="presOf" srcId="{81F64D65-F43C-0146-9881-F68DC22CC2AB}" destId="{3A56497C-2289-2146-8CA3-3FCAD0313946}" srcOrd="0" destOrd="0" presId="urn:microsoft.com/office/officeart/2008/layout/VerticalCurvedList"/>
    <dgm:cxn modelId="{5EAE8796-0CFE-1640-BF1B-E81C53855614}" srcId="{049FBDCA-F73B-C541-BACF-75781D4BB3AD}" destId="{D2C500D9-72B5-4E49-AC8B-41A73452718B}" srcOrd="0" destOrd="0" parTransId="{4C86CDE3-8B79-9043-A444-C4C1CAECD389}" sibTransId="{5D5471B5-C848-E64A-828F-285493AD5D16}"/>
    <dgm:cxn modelId="{EDDF03A1-C522-44E0-9A5D-3570CDF36C30}" type="presOf" srcId="{5D5471B5-C848-E64A-828F-285493AD5D16}" destId="{EB63FBC6-6E4D-4534-9BCF-86BED57EDB34}" srcOrd="0" destOrd="0" presId="urn:microsoft.com/office/officeart/2008/layout/VerticalCurvedList"/>
    <dgm:cxn modelId="{AE424DAB-8571-9F41-8A5F-9928016842FF}" srcId="{049FBDCA-F73B-C541-BACF-75781D4BB3AD}" destId="{6DDD38A4-B30F-1D42-A81D-85C7F1632D55}" srcOrd="5" destOrd="0" parTransId="{C539C729-A960-D74B-A629-0F6CA3DF449F}" sibTransId="{E78E9524-3DBE-AD44-85D0-01A383E8D4F5}"/>
    <dgm:cxn modelId="{6C5A19AE-8906-4BE0-8DFC-BC95ECFDD476}" type="presOf" srcId="{049FBDCA-F73B-C541-BACF-75781D4BB3AD}" destId="{2ADD1FD7-8150-4A93-A5A0-7B99461DA2A1}" srcOrd="0" destOrd="0" presId="urn:microsoft.com/office/officeart/2008/layout/VerticalCurvedList"/>
    <dgm:cxn modelId="{0C5FD9D5-6CCC-DC47-8513-D3BE2126103E}" srcId="{049FBDCA-F73B-C541-BACF-75781D4BB3AD}" destId="{8D563849-1B69-A049-BEC7-7DD6BA84CBD7}" srcOrd="2" destOrd="0" parTransId="{53008585-EBA5-1544-942A-8B83E5C5B35C}" sibTransId="{5179FBC8-887B-B84E-8F65-0E78E72D3A10}"/>
    <dgm:cxn modelId="{92981DE9-D024-4A4B-AA59-367CFBE8D071}" srcId="{049FBDCA-F73B-C541-BACF-75781D4BB3AD}" destId="{F928681F-FB9F-7E49-A3BC-37DC93CAA3F9}" srcOrd="4" destOrd="0" parTransId="{4C321654-10FF-E048-884E-BB39B29484E3}" sibTransId="{1547BBDC-0F46-CC49-8B57-3B36399BD7C3}"/>
    <dgm:cxn modelId="{B93E2CFF-8902-004A-B711-868457FA509B}" type="presOf" srcId="{8D563849-1B69-A049-BEC7-7DD6BA84CBD7}" destId="{2A7F649A-346A-4848-BC6E-2C4B7D242B26}" srcOrd="0" destOrd="0" presId="urn:microsoft.com/office/officeart/2008/layout/VerticalCurvedList"/>
    <dgm:cxn modelId="{2B276B29-CB3A-4120-8AEE-6007F9C49592}" type="presParOf" srcId="{2ADD1FD7-8150-4A93-A5A0-7B99461DA2A1}" destId="{0A2A3CB7-A139-4A11-8F2E-344F2C83E0AC}" srcOrd="0" destOrd="0" presId="urn:microsoft.com/office/officeart/2008/layout/VerticalCurvedList"/>
    <dgm:cxn modelId="{E63764C7-4D55-45CD-A215-A6F95BEFAB8B}" type="presParOf" srcId="{0A2A3CB7-A139-4A11-8F2E-344F2C83E0AC}" destId="{B8E42997-A706-498C-96FE-CA19B9CCEE80}" srcOrd="0" destOrd="0" presId="urn:microsoft.com/office/officeart/2008/layout/VerticalCurvedList"/>
    <dgm:cxn modelId="{4D8D96CF-B204-422A-9B7A-21EAF8A8B8CB}" type="presParOf" srcId="{B8E42997-A706-498C-96FE-CA19B9CCEE80}" destId="{CF7F9831-A2FC-4989-9D03-4A8F657CC75A}" srcOrd="0" destOrd="0" presId="urn:microsoft.com/office/officeart/2008/layout/VerticalCurvedList"/>
    <dgm:cxn modelId="{E843FED9-09FD-4100-A76B-17A1AF0221EF}" type="presParOf" srcId="{B8E42997-A706-498C-96FE-CA19B9CCEE80}" destId="{EB63FBC6-6E4D-4534-9BCF-86BED57EDB34}" srcOrd="1" destOrd="0" presId="urn:microsoft.com/office/officeart/2008/layout/VerticalCurvedList"/>
    <dgm:cxn modelId="{DF4AE3ED-42D7-4E8B-8AA7-B9975C17B519}" type="presParOf" srcId="{B8E42997-A706-498C-96FE-CA19B9CCEE80}" destId="{9FACE347-A26D-4123-9B3F-4919E1EDFC0C}" srcOrd="2" destOrd="0" presId="urn:microsoft.com/office/officeart/2008/layout/VerticalCurvedList"/>
    <dgm:cxn modelId="{C089AC5A-2430-4FD3-A52A-6C0FF9FDC14D}" type="presParOf" srcId="{B8E42997-A706-498C-96FE-CA19B9CCEE80}" destId="{4535FBA9-8F18-4C94-9F04-DC93C541B77A}" srcOrd="3" destOrd="0" presId="urn:microsoft.com/office/officeart/2008/layout/VerticalCurvedList"/>
    <dgm:cxn modelId="{541CADDD-8A08-4B13-801C-437BF9D87334}" type="presParOf" srcId="{0A2A3CB7-A139-4A11-8F2E-344F2C83E0AC}" destId="{01A3D8B4-366E-4352-8F59-EDECD565F86B}" srcOrd="1" destOrd="0" presId="urn:microsoft.com/office/officeart/2008/layout/VerticalCurvedList"/>
    <dgm:cxn modelId="{FEED5011-80B7-42A9-B088-271018C58A51}" type="presParOf" srcId="{0A2A3CB7-A139-4A11-8F2E-344F2C83E0AC}" destId="{FF43ABF3-4B5F-4F93-8E04-143BBF021915}" srcOrd="2" destOrd="0" presId="urn:microsoft.com/office/officeart/2008/layout/VerticalCurvedList"/>
    <dgm:cxn modelId="{A17010C9-5A4D-4002-AE02-F87D619E60C8}" type="presParOf" srcId="{FF43ABF3-4B5F-4F93-8E04-143BBF021915}" destId="{341AE6EA-D274-455F-96E5-327CB55E5733}" srcOrd="0" destOrd="0" presId="urn:microsoft.com/office/officeart/2008/layout/VerticalCurvedList"/>
    <dgm:cxn modelId="{FB443048-58A5-49F4-8C1C-4A96C19CBF92}" type="presParOf" srcId="{0A2A3CB7-A139-4A11-8F2E-344F2C83E0AC}" destId="{236AF04D-BBB5-4DD0-A795-AA328F43355E}" srcOrd="3" destOrd="0" presId="urn:microsoft.com/office/officeart/2008/layout/VerticalCurvedList"/>
    <dgm:cxn modelId="{44872445-AADE-41CF-997F-858C20176887}" type="presParOf" srcId="{0A2A3CB7-A139-4A11-8F2E-344F2C83E0AC}" destId="{7C9495C1-9C6B-4865-9BFE-ED7C46A070C0}" srcOrd="4" destOrd="0" presId="urn:microsoft.com/office/officeart/2008/layout/VerticalCurvedList"/>
    <dgm:cxn modelId="{B5D4326C-64C9-494D-BA5A-81E6948702E4}" type="presParOf" srcId="{7C9495C1-9C6B-4865-9BFE-ED7C46A070C0}" destId="{D86A0966-FB94-4700-AC01-A44414EDF743}" srcOrd="0" destOrd="0" presId="urn:microsoft.com/office/officeart/2008/layout/VerticalCurvedList"/>
    <dgm:cxn modelId="{93A6E84B-EBFA-E347-88C0-981EB160CF6C}" type="presParOf" srcId="{0A2A3CB7-A139-4A11-8F2E-344F2C83E0AC}" destId="{2A7F649A-346A-4848-BC6E-2C4B7D242B26}" srcOrd="5" destOrd="0" presId="urn:microsoft.com/office/officeart/2008/layout/VerticalCurvedList"/>
    <dgm:cxn modelId="{36E77908-D268-A745-88F6-377F76766C0E}" type="presParOf" srcId="{0A2A3CB7-A139-4A11-8F2E-344F2C83E0AC}" destId="{2E57AEB7-7F26-6B49-A9B7-C98867AF525C}" srcOrd="6" destOrd="0" presId="urn:microsoft.com/office/officeart/2008/layout/VerticalCurvedList"/>
    <dgm:cxn modelId="{87117E58-4A21-0147-BF14-D2579D609E59}" type="presParOf" srcId="{2E57AEB7-7F26-6B49-A9B7-C98867AF525C}" destId="{12C2EDE6-4F46-424A-BE08-A6988BBC3D07}" srcOrd="0" destOrd="0" presId="urn:microsoft.com/office/officeart/2008/layout/VerticalCurvedList"/>
    <dgm:cxn modelId="{D99F074E-87BA-894C-AFA1-166E26EE0778}" type="presParOf" srcId="{0A2A3CB7-A139-4A11-8F2E-344F2C83E0AC}" destId="{3A56497C-2289-2146-8CA3-3FCAD0313946}" srcOrd="7" destOrd="0" presId="urn:microsoft.com/office/officeart/2008/layout/VerticalCurvedList"/>
    <dgm:cxn modelId="{4281A7EC-FCB8-144F-8BF2-97D15FBFCC90}" type="presParOf" srcId="{0A2A3CB7-A139-4A11-8F2E-344F2C83E0AC}" destId="{E6AEE98A-21BE-D241-8C69-D04E330F6042}" srcOrd="8" destOrd="0" presId="urn:microsoft.com/office/officeart/2008/layout/VerticalCurvedList"/>
    <dgm:cxn modelId="{176F00F0-9E31-0B43-BB2A-EA0700FCC6A4}" type="presParOf" srcId="{E6AEE98A-21BE-D241-8C69-D04E330F6042}" destId="{49858EB9-1246-D542-A841-E82389C5A28D}" srcOrd="0" destOrd="0" presId="urn:microsoft.com/office/officeart/2008/layout/VerticalCurvedList"/>
    <dgm:cxn modelId="{D6551F00-5BCD-764C-B1EE-1BE9DBF8969F}" type="presParOf" srcId="{0A2A3CB7-A139-4A11-8F2E-344F2C83E0AC}" destId="{7088A845-1196-DE4B-A966-0F3B67B66D13}" srcOrd="9" destOrd="0" presId="urn:microsoft.com/office/officeart/2008/layout/VerticalCurvedList"/>
    <dgm:cxn modelId="{FF5E06F1-2D14-A44D-884F-B5F7953669BB}" type="presParOf" srcId="{0A2A3CB7-A139-4A11-8F2E-344F2C83E0AC}" destId="{612871F9-8595-7F49-A5B4-0DB550035E66}" srcOrd="10" destOrd="0" presId="urn:microsoft.com/office/officeart/2008/layout/VerticalCurvedList"/>
    <dgm:cxn modelId="{3C5E5A8E-E01F-A64D-8BA9-4ACF0A2AD91E}" type="presParOf" srcId="{612871F9-8595-7F49-A5B4-0DB550035E66}" destId="{85298B2D-EF21-EE40-8FAA-6F3DCB153C40}" srcOrd="0" destOrd="0" presId="urn:microsoft.com/office/officeart/2008/layout/VerticalCurvedList"/>
    <dgm:cxn modelId="{CA700245-5FF7-0A4D-9998-71598B10A78A}" type="presParOf" srcId="{0A2A3CB7-A139-4A11-8F2E-344F2C83E0AC}" destId="{D00020DC-B692-B946-A909-8429ACFC2744}" srcOrd="11" destOrd="0" presId="urn:microsoft.com/office/officeart/2008/layout/VerticalCurvedList"/>
    <dgm:cxn modelId="{28E5D73F-17F3-1549-96FE-2165F47385E1}" type="presParOf" srcId="{0A2A3CB7-A139-4A11-8F2E-344F2C83E0AC}" destId="{25E1BEF1-F2C7-3048-BF84-50A075831DBF}" srcOrd="12" destOrd="0" presId="urn:microsoft.com/office/officeart/2008/layout/VerticalCurvedList"/>
    <dgm:cxn modelId="{68CC5340-2CBC-494B-BCC4-EA08454657AE}" type="presParOf" srcId="{25E1BEF1-F2C7-3048-BF84-50A075831DBF}" destId="{23DB2E27-D816-8449-876D-84275C504E2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FEB75-B42B-4F87-BC8E-69E55399705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943ED98-5834-4AEB-A7E9-B0F5C6F7AC8A}">
      <dgm:prSet phldrT="[Text]"/>
      <dgm:spPr/>
      <dgm:t>
        <a:bodyPr/>
        <a:lstStyle/>
        <a:p>
          <a:r>
            <a:rPr lang="en-US"/>
            <a:t>Guide to New PCIT Resources</a:t>
          </a:r>
          <a:endParaRPr lang="en-GB"/>
        </a:p>
      </dgm:t>
    </dgm:pt>
    <dgm:pt modelId="{F592CDD0-67E6-4DCF-A022-3C59A3EFF290}" type="parTrans" cxnId="{6297D2AC-DBEC-43D9-9B4B-81B2169C5B11}">
      <dgm:prSet/>
      <dgm:spPr/>
      <dgm:t>
        <a:bodyPr/>
        <a:lstStyle/>
        <a:p>
          <a:endParaRPr lang="en-GB"/>
        </a:p>
      </dgm:t>
    </dgm:pt>
    <dgm:pt modelId="{AE819B35-9FF3-499C-B463-C78293D2B96D}" type="sibTrans" cxnId="{6297D2AC-DBEC-43D9-9B4B-81B2169C5B11}">
      <dgm:prSet/>
      <dgm:spPr/>
      <dgm:t>
        <a:bodyPr/>
        <a:lstStyle/>
        <a:p>
          <a:endParaRPr lang="en-GB"/>
        </a:p>
      </dgm:t>
    </dgm:pt>
    <dgm:pt modelId="{B9658A93-B635-425B-BF31-38C62B47BD7B}">
      <dgm:prSet/>
      <dgm:spPr/>
      <dgm:t>
        <a:bodyPr/>
        <a:lstStyle/>
        <a:p>
          <a:pPr>
            <a:buNone/>
          </a:pPr>
          <a:r>
            <a:rPr lang="en-US" b="0" i="0" u="none"/>
            <a:t>Tuesday 25</a:t>
          </a:r>
          <a:r>
            <a:rPr lang="en-US" b="0" i="0" u="none" baseline="30000"/>
            <a:t>th</a:t>
          </a:r>
          <a:r>
            <a:rPr lang="en-US" b="0" i="0" u="none"/>
            <a:t> March at 12:30pm</a:t>
          </a:r>
          <a:endParaRPr lang="en-GB" b="0" i="0" u="none"/>
        </a:p>
      </dgm:t>
    </dgm:pt>
    <dgm:pt modelId="{D366B2D0-B067-43A5-9614-5E642726B9C4}" type="parTrans" cxnId="{D9B2DB20-165A-4C00-A37E-2880D0B11E09}">
      <dgm:prSet/>
      <dgm:spPr/>
      <dgm:t>
        <a:bodyPr/>
        <a:lstStyle/>
        <a:p>
          <a:endParaRPr lang="en-GB"/>
        </a:p>
      </dgm:t>
    </dgm:pt>
    <dgm:pt modelId="{61039B78-1747-4BBD-90E6-49081A992DF1}" type="sibTrans" cxnId="{D9B2DB20-165A-4C00-A37E-2880D0B11E09}">
      <dgm:prSet/>
      <dgm:spPr/>
      <dgm:t>
        <a:bodyPr/>
        <a:lstStyle/>
        <a:p>
          <a:endParaRPr lang="en-GB"/>
        </a:p>
      </dgm:t>
    </dgm:pt>
    <dgm:pt modelId="{5B320048-278D-4181-AF0C-494BF607DDFD}">
      <dgm:prSet/>
      <dgm:spPr/>
      <dgm:t>
        <a:bodyPr/>
        <a:lstStyle/>
        <a:p>
          <a:r>
            <a:rPr lang="en-US"/>
            <a:t>Role Specific Guides – Practice Manager</a:t>
          </a:r>
          <a:endParaRPr lang="en-GB"/>
        </a:p>
      </dgm:t>
    </dgm:pt>
    <dgm:pt modelId="{4790691B-0DF9-42AE-B15B-19B0CEFDFE27}" type="parTrans" cxnId="{9BBE7C50-07CE-4184-915C-075E53AF4D59}">
      <dgm:prSet/>
      <dgm:spPr/>
      <dgm:t>
        <a:bodyPr/>
        <a:lstStyle/>
        <a:p>
          <a:endParaRPr lang="en-GB"/>
        </a:p>
      </dgm:t>
    </dgm:pt>
    <dgm:pt modelId="{303888A5-5FAA-42E4-A26F-E52640B0CCA4}" type="sibTrans" cxnId="{9BBE7C50-07CE-4184-915C-075E53AF4D59}">
      <dgm:prSet/>
      <dgm:spPr/>
      <dgm:t>
        <a:bodyPr/>
        <a:lstStyle/>
        <a:p>
          <a:endParaRPr lang="en-GB"/>
        </a:p>
      </dgm:t>
    </dgm:pt>
    <dgm:pt modelId="{84CBC77E-EFE6-4529-A1FD-E68D44C09E23}">
      <dgm:prSet/>
      <dgm:spPr/>
      <dgm:t>
        <a:bodyPr/>
        <a:lstStyle/>
        <a:p>
          <a:pPr>
            <a:buNone/>
          </a:pPr>
          <a:r>
            <a:rPr lang="en-US" b="0" i="0" u="none"/>
            <a:t>Thursday 27</a:t>
          </a:r>
          <a:r>
            <a:rPr lang="en-US" b="0" i="0" u="none" baseline="30000"/>
            <a:t>th</a:t>
          </a:r>
          <a:r>
            <a:rPr lang="en-US" b="0" i="0" u="none"/>
            <a:t> March at 12pm</a:t>
          </a:r>
          <a:endParaRPr lang="en-GB" b="0" i="0" u="none"/>
        </a:p>
      </dgm:t>
    </dgm:pt>
    <dgm:pt modelId="{BCD8E0C0-92EC-490E-847B-D51176BA87F1}" type="parTrans" cxnId="{2B62E203-262B-46F8-BEC5-0BBA20F8209A}">
      <dgm:prSet/>
      <dgm:spPr/>
      <dgm:t>
        <a:bodyPr/>
        <a:lstStyle/>
        <a:p>
          <a:endParaRPr lang="en-GB"/>
        </a:p>
      </dgm:t>
    </dgm:pt>
    <dgm:pt modelId="{6F6C8F6E-760A-4B91-B951-8BF8418F0EC9}" type="sibTrans" cxnId="{2B62E203-262B-46F8-BEC5-0BBA20F8209A}">
      <dgm:prSet/>
      <dgm:spPr/>
      <dgm:t>
        <a:bodyPr/>
        <a:lstStyle/>
        <a:p>
          <a:endParaRPr lang="en-GB"/>
        </a:p>
      </dgm:t>
    </dgm:pt>
    <dgm:pt modelId="{8243940B-1FCF-4D9B-B9AF-6254F7A4B53C}">
      <dgm:prSet/>
      <dgm:spPr/>
      <dgm:t>
        <a:bodyPr/>
        <a:lstStyle/>
        <a:p>
          <a:r>
            <a:rPr lang="en-US"/>
            <a:t>Role Specific Guides – PCN Manager</a:t>
          </a:r>
          <a:endParaRPr lang="en-GB"/>
        </a:p>
      </dgm:t>
    </dgm:pt>
    <dgm:pt modelId="{6CEAC45C-D015-4A08-8553-DB34F0B54DBE}" type="parTrans" cxnId="{FBE28FF2-D3F2-4AF5-879C-88EAB2BF2466}">
      <dgm:prSet/>
      <dgm:spPr/>
      <dgm:t>
        <a:bodyPr/>
        <a:lstStyle/>
        <a:p>
          <a:endParaRPr lang="en-GB"/>
        </a:p>
      </dgm:t>
    </dgm:pt>
    <dgm:pt modelId="{B5153A8A-2836-4ED7-8405-E3BD6EC4941F}" type="sibTrans" cxnId="{FBE28FF2-D3F2-4AF5-879C-88EAB2BF2466}">
      <dgm:prSet/>
      <dgm:spPr/>
      <dgm:t>
        <a:bodyPr/>
        <a:lstStyle/>
        <a:p>
          <a:endParaRPr lang="en-GB"/>
        </a:p>
      </dgm:t>
    </dgm:pt>
    <dgm:pt modelId="{F8DFE56A-57B5-4B90-9B4B-5B4BFD1EB9E9}">
      <dgm:prSet/>
      <dgm:spPr/>
      <dgm:t>
        <a:bodyPr/>
        <a:lstStyle/>
        <a:p>
          <a:pPr>
            <a:buNone/>
          </a:pPr>
          <a:r>
            <a:rPr lang="en-US" b="0" i="0" u="none"/>
            <a:t>Thursday 27</a:t>
          </a:r>
          <a:r>
            <a:rPr lang="en-US" b="0" i="0" u="none" baseline="30000"/>
            <a:t>th</a:t>
          </a:r>
          <a:r>
            <a:rPr lang="en-US" b="0" i="0" u="none"/>
            <a:t> March at 1pm</a:t>
          </a:r>
          <a:endParaRPr lang="en-GB" b="0" i="0" u="none"/>
        </a:p>
      </dgm:t>
    </dgm:pt>
    <dgm:pt modelId="{0783A51B-E7B5-497C-ACD9-B31C3DC6B391}" type="parTrans" cxnId="{E9A76886-1416-404B-BD1E-7BC0A5764E96}">
      <dgm:prSet/>
      <dgm:spPr/>
      <dgm:t>
        <a:bodyPr/>
        <a:lstStyle/>
        <a:p>
          <a:endParaRPr lang="en-GB"/>
        </a:p>
      </dgm:t>
    </dgm:pt>
    <dgm:pt modelId="{53633443-B234-4B71-9A0A-7D32F32D4CD6}" type="sibTrans" cxnId="{E9A76886-1416-404B-BD1E-7BC0A5764E96}">
      <dgm:prSet/>
      <dgm:spPr/>
      <dgm:t>
        <a:bodyPr/>
        <a:lstStyle/>
        <a:p>
          <a:endParaRPr lang="en-GB"/>
        </a:p>
      </dgm:t>
    </dgm:pt>
    <dgm:pt modelId="{AF191CF9-3C84-444A-9CBE-6A70B37DBE3D}">
      <dgm:prSet/>
      <dgm:spPr/>
      <dgm:t>
        <a:bodyPr/>
        <a:lstStyle/>
        <a:p>
          <a:r>
            <a:rPr lang="en-US"/>
            <a:t>Role Specific Guides – ICB Manager</a:t>
          </a:r>
          <a:endParaRPr lang="en-GB"/>
        </a:p>
      </dgm:t>
    </dgm:pt>
    <dgm:pt modelId="{2B359B37-4EF9-48B1-B9DC-4108F8FBA5EA}" type="parTrans" cxnId="{6F2D8CAA-DCA0-45FC-A24D-0A7D4C2F721B}">
      <dgm:prSet/>
      <dgm:spPr/>
      <dgm:t>
        <a:bodyPr/>
        <a:lstStyle/>
        <a:p>
          <a:endParaRPr lang="en-GB"/>
        </a:p>
      </dgm:t>
    </dgm:pt>
    <dgm:pt modelId="{BCFFCDDF-2EF8-4104-81A2-18515035C62C}" type="sibTrans" cxnId="{6F2D8CAA-DCA0-45FC-A24D-0A7D4C2F721B}">
      <dgm:prSet/>
      <dgm:spPr/>
      <dgm:t>
        <a:bodyPr/>
        <a:lstStyle/>
        <a:p>
          <a:endParaRPr lang="en-GB"/>
        </a:p>
      </dgm:t>
    </dgm:pt>
    <dgm:pt modelId="{F0D7619D-DBF7-4C30-B8B5-53AE924FC80F}">
      <dgm:prSet/>
      <dgm:spPr/>
      <dgm:t>
        <a:bodyPr/>
        <a:lstStyle/>
        <a:p>
          <a:r>
            <a:rPr lang="en-US" b="0" i="0" u="none"/>
            <a:t>Thursday 3</a:t>
          </a:r>
          <a:r>
            <a:rPr lang="en-US" b="0" i="0" u="none" baseline="30000"/>
            <a:t>rd</a:t>
          </a:r>
          <a:r>
            <a:rPr lang="en-US" b="0" i="0" u="none"/>
            <a:t> April at 1pm</a:t>
          </a:r>
          <a:endParaRPr lang="en-GB" b="0" i="0" u="none"/>
        </a:p>
      </dgm:t>
    </dgm:pt>
    <dgm:pt modelId="{AA4ADE76-2BAF-4075-B5DC-4A10E122852C}" type="parTrans" cxnId="{562E3778-BBA4-4061-A802-0AEFEA2E3443}">
      <dgm:prSet/>
      <dgm:spPr/>
      <dgm:t>
        <a:bodyPr/>
        <a:lstStyle/>
        <a:p>
          <a:endParaRPr lang="en-GB"/>
        </a:p>
      </dgm:t>
    </dgm:pt>
    <dgm:pt modelId="{8F59140E-0DF0-4A7A-9150-B699C127DF56}" type="sibTrans" cxnId="{562E3778-BBA4-4061-A802-0AEFEA2E3443}">
      <dgm:prSet/>
      <dgm:spPr/>
      <dgm:t>
        <a:bodyPr/>
        <a:lstStyle/>
        <a:p>
          <a:endParaRPr lang="en-GB"/>
        </a:p>
      </dgm:t>
    </dgm:pt>
    <dgm:pt modelId="{C1BAB5AE-4169-43C3-8119-AA7DA47E1648}" type="pres">
      <dgm:prSet presAssocID="{992FEB75-B42B-4F87-BC8E-69E553997053}" presName="Name0" presStyleCnt="0">
        <dgm:presLayoutVars>
          <dgm:dir/>
          <dgm:animLvl val="lvl"/>
          <dgm:resizeHandles val="exact"/>
        </dgm:presLayoutVars>
      </dgm:prSet>
      <dgm:spPr/>
    </dgm:pt>
    <dgm:pt modelId="{52FC8B9A-E1CD-4970-84F1-54EA75F3235F}" type="pres">
      <dgm:prSet presAssocID="{B9658A93-B635-425B-BF31-38C62B47BD7B}" presName="linNode" presStyleCnt="0"/>
      <dgm:spPr/>
    </dgm:pt>
    <dgm:pt modelId="{272B894E-0ABA-4DBF-A99C-8ABB9E16D53F}" type="pres">
      <dgm:prSet presAssocID="{B9658A93-B635-425B-BF31-38C62B47BD7B}" presName="parentText" presStyleLbl="node1" presStyleIdx="0" presStyleCnt="4">
        <dgm:presLayoutVars>
          <dgm:chMax val="1"/>
          <dgm:bulletEnabled val="1"/>
        </dgm:presLayoutVars>
      </dgm:prSet>
      <dgm:spPr/>
    </dgm:pt>
    <dgm:pt modelId="{82ACC9EA-49FD-4F91-8AE1-3C5A68D84714}" type="pres">
      <dgm:prSet presAssocID="{B9658A93-B635-425B-BF31-38C62B47BD7B}" presName="descendantText" presStyleLbl="alignAccFollowNode1" presStyleIdx="0" presStyleCnt="4">
        <dgm:presLayoutVars>
          <dgm:bulletEnabled val="1"/>
        </dgm:presLayoutVars>
      </dgm:prSet>
      <dgm:spPr/>
    </dgm:pt>
    <dgm:pt modelId="{E0DDF46A-4C42-4C3D-86B8-1C053A067123}" type="pres">
      <dgm:prSet presAssocID="{61039B78-1747-4BBD-90E6-49081A992DF1}" presName="sp" presStyleCnt="0"/>
      <dgm:spPr/>
    </dgm:pt>
    <dgm:pt modelId="{A60D2818-AF87-4318-8D27-E9B6E4943213}" type="pres">
      <dgm:prSet presAssocID="{84CBC77E-EFE6-4529-A1FD-E68D44C09E23}" presName="linNode" presStyleCnt="0"/>
      <dgm:spPr/>
    </dgm:pt>
    <dgm:pt modelId="{C0B6318F-385D-4D1A-B42B-6BD353A00996}" type="pres">
      <dgm:prSet presAssocID="{84CBC77E-EFE6-4529-A1FD-E68D44C09E23}" presName="parentText" presStyleLbl="node1" presStyleIdx="1" presStyleCnt="4">
        <dgm:presLayoutVars>
          <dgm:chMax val="1"/>
          <dgm:bulletEnabled val="1"/>
        </dgm:presLayoutVars>
      </dgm:prSet>
      <dgm:spPr/>
    </dgm:pt>
    <dgm:pt modelId="{1B0CA1C7-1F38-4127-AC8D-B2DCD4DA56E7}" type="pres">
      <dgm:prSet presAssocID="{84CBC77E-EFE6-4529-A1FD-E68D44C09E23}" presName="descendantText" presStyleLbl="alignAccFollowNode1" presStyleIdx="1" presStyleCnt="4">
        <dgm:presLayoutVars>
          <dgm:bulletEnabled val="1"/>
        </dgm:presLayoutVars>
      </dgm:prSet>
      <dgm:spPr/>
    </dgm:pt>
    <dgm:pt modelId="{31AF31D4-6E51-4DE9-946B-04C88959E745}" type="pres">
      <dgm:prSet presAssocID="{6F6C8F6E-760A-4B91-B951-8BF8418F0EC9}" presName="sp" presStyleCnt="0"/>
      <dgm:spPr/>
    </dgm:pt>
    <dgm:pt modelId="{EC7ED07B-B85D-436C-95C9-F9587D1D7BED}" type="pres">
      <dgm:prSet presAssocID="{F8DFE56A-57B5-4B90-9B4B-5B4BFD1EB9E9}" presName="linNode" presStyleCnt="0"/>
      <dgm:spPr/>
    </dgm:pt>
    <dgm:pt modelId="{63E917E0-0942-4CBA-8396-D0655B8B70D2}" type="pres">
      <dgm:prSet presAssocID="{F8DFE56A-57B5-4B90-9B4B-5B4BFD1EB9E9}" presName="parentText" presStyleLbl="node1" presStyleIdx="2" presStyleCnt="4">
        <dgm:presLayoutVars>
          <dgm:chMax val="1"/>
          <dgm:bulletEnabled val="1"/>
        </dgm:presLayoutVars>
      </dgm:prSet>
      <dgm:spPr/>
    </dgm:pt>
    <dgm:pt modelId="{5C266532-8CA7-42C4-AE67-EF7A03CF0236}" type="pres">
      <dgm:prSet presAssocID="{F8DFE56A-57B5-4B90-9B4B-5B4BFD1EB9E9}" presName="descendantText" presStyleLbl="alignAccFollowNode1" presStyleIdx="2" presStyleCnt="4">
        <dgm:presLayoutVars>
          <dgm:bulletEnabled val="1"/>
        </dgm:presLayoutVars>
      </dgm:prSet>
      <dgm:spPr/>
    </dgm:pt>
    <dgm:pt modelId="{925430D2-4FF2-488C-8E6D-F3EB17D6B619}" type="pres">
      <dgm:prSet presAssocID="{53633443-B234-4B71-9A0A-7D32F32D4CD6}" presName="sp" presStyleCnt="0"/>
      <dgm:spPr/>
    </dgm:pt>
    <dgm:pt modelId="{89FF5140-7EC8-47CF-8554-48C0B6C0183C}" type="pres">
      <dgm:prSet presAssocID="{F0D7619D-DBF7-4C30-B8B5-53AE924FC80F}" presName="linNode" presStyleCnt="0"/>
      <dgm:spPr/>
    </dgm:pt>
    <dgm:pt modelId="{3203FD17-78C3-4376-A189-D5AB7BE9D151}" type="pres">
      <dgm:prSet presAssocID="{F0D7619D-DBF7-4C30-B8B5-53AE924FC80F}" presName="parentText" presStyleLbl="node1" presStyleIdx="3" presStyleCnt="4">
        <dgm:presLayoutVars>
          <dgm:chMax val="1"/>
          <dgm:bulletEnabled val="1"/>
        </dgm:presLayoutVars>
      </dgm:prSet>
      <dgm:spPr/>
    </dgm:pt>
    <dgm:pt modelId="{39D01ABF-D044-4982-AF38-6410364867F1}" type="pres">
      <dgm:prSet presAssocID="{F0D7619D-DBF7-4C30-B8B5-53AE924FC80F}" presName="descendantText" presStyleLbl="alignAccFollowNode1" presStyleIdx="3" presStyleCnt="4">
        <dgm:presLayoutVars>
          <dgm:bulletEnabled val="1"/>
        </dgm:presLayoutVars>
      </dgm:prSet>
      <dgm:spPr/>
    </dgm:pt>
  </dgm:ptLst>
  <dgm:cxnLst>
    <dgm:cxn modelId="{D4A84503-7BD4-4F6C-9D67-959EE9241CFA}" type="presOf" srcId="{8243940B-1FCF-4D9B-B9AF-6254F7A4B53C}" destId="{1B0CA1C7-1F38-4127-AC8D-B2DCD4DA56E7}" srcOrd="0" destOrd="0" presId="urn:microsoft.com/office/officeart/2005/8/layout/vList5"/>
    <dgm:cxn modelId="{2B62E203-262B-46F8-BEC5-0BBA20F8209A}" srcId="{992FEB75-B42B-4F87-BC8E-69E553997053}" destId="{84CBC77E-EFE6-4529-A1FD-E68D44C09E23}" srcOrd="1" destOrd="0" parTransId="{BCD8E0C0-92EC-490E-847B-D51176BA87F1}" sibTransId="{6F6C8F6E-760A-4B91-B951-8BF8418F0EC9}"/>
    <dgm:cxn modelId="{45640710-25D5-4726-A090-B3EE343BB962}" type="presOf" srcId="{F8DFE56A-57B5-4B90-9B4B-5B4BFD1EB9E9}" destId="{63E917E0-0942-4CBA-8396-D0655B8B70D2}" srcOrd="0" destOrd="0" presId="urn:microsoft.com/office/officeart/2005/8/layout/vList5"/>
    <dgm:cxn modelId="{D2B1C21C-E1EB-4E94-973B-80EE347F60B5}" type="presOf" srcId="{5943ED98-5834-4AEB-A7E9-B0F5C6F7AC8A}" destId="{39D01ABF-D044-4982-AF38-6410364867F1}" srcOrd="0" destOrd="0" presId="urn:microsoft.com/office/officeart/2005/8/layout/vList5"/>
    <dgm:cxn modelId="{D9B2DB20-165A-4C00-A37E-2880D0B11E09}" srcId="{992FEB75-B42B-4F87-BC8E-69E553997053}" destId="{B9658A93-B635-425B-BF31-38C62B47BD7B}" srcOrd="0" destOrd="0" parTransId="{D366B2D0-B067-43A5-9614-5E642726B9C4}" sibTransId="{61039B78-1747-4BBD-90E6-49081A992DF1}"/>
    <dgm:cxn modelId="{D5514733-EB1A-4C4C-BCBF-7EC03A33371A}" type="presOf" srcId="{B9658A93-B635-425B-BF31-38C62B47BD7B}" destId="{272B894E-0ABA-4DBF-A99C-8ABB9E16D53F}" srcOrd="0" destOrd="0" presId="urn:microsoft.com/office/officeart/2005/8/layout/vList5"/>
    <dgm:cxn modelId="{45DBA364-88B9-46A1-9BD0-74BBCC95DFFA}" type="presOf" srcId="{84CBC77E-EFE6-4529-A1FD-E68D44C09E23}" destId="{C0B6318F-385D-4D1A-B42B-6BD353A00996}" srcOrd="0" destOrd="0" presId="urn:microsoft.com/office/officeart/2005/8/layout/vList5"/>
    <dgm:cxn modelId="{93284B67-DA98-435D-8D20-59E8B0882AEC}" type="presOf" srcId="{F0D7619D-DBF7-4C30-B8B5-53AE924FC80F}" destId="{3203FD17-78C3-4376-A189-D5AB7BE9D151}" srcOrd="0" destOrd="0" presId="urn:microsoft.com/office/officeart/2005/8/layout/vList5"/>
    <dgm:cxn modelId="{8ECC736A-F1D1-4230-8000-1351983F925E}" type="presOf" srcId="{5B320048-278D-4181-AF0C-494BF607DDFD}" destId="{82ACC9EA-49FD-4F91-8AE1-3C5A68D84714}" srcOrd="0" destOrd="0" presId="urn:microsoft.com/office/officeart/2005/8/layout/vList5"/>
    <dgm:cxn modelId="{9BBE7C50-07CE-4184-915C-075E53AF4D59}" srcId="{B9658A93-B635-425B-BF31-38C62B47BD7B}" destId="{5B320048-278D-4181-AF0C-494BF607DDFD}" srcOrd="0" destOrd="0" parTransId="{4790691B-0DF9-42AE-B15B-19B0CEFDFE27}" sibTransId="{303888A5-5FAA-42E4-A26F-E52640B0CCA4}"/>
    <dgm:cxn modelId="{562E3778-BBA4-4061-A802-0AEFEA2E3443}" srcId="{992FEB75-B42B-4F87-BC8E-69E553997053}" destId="{F0D7619D-DBF7-4C30-B8B5-53AE924FC80F}" srcOrd="3" destOrd="0" parTransId="{AA4ADE76-2BAF-4075-B5DC-4A10E122852C}" sibTransId="{8F59140E-0DF0-4A7A-9150-B699C127DF56}"/>
    <dgm:cxn modelId="{E9A76886-1416-404B-BD1E-7BC0A5764E96}" srcId="{992FEB75-B42B-4F87-BC8E-69E553997053}" destId="{F8DFE56A-57B5-4B90-9B4B-5B4BFD1EB9E9}" srcOrd="2" destOrd="0" parTransId="{0783A51B-E7B5-497C-ACD9-B31C3DC6B391}" sibTransId="{53633443-B234-4B71-9A0A-7D32F32D4CD6}"/>
    <dgm:cxn modelId="{F6F3658A-53DC-4E55-B2A9-7A442AD2ADBD}" type="presOf" srcId="{992FEB75-B42B-4F87-BC8E-69E553997053}" destId="{C1BAB5AE-4169-43C3-8119-AA7DA47E1648}" srcOrd="0" destOrd="0" presId="urn:microsoft.com/office/officeart/2005/8/layout/vList5"/>
    <dgm:cxn modelId="{CC9D50A1-0260-4A85-8FF0-FB0B9A074520}" type="presOf" srcId="{AF191CF9-3C84-444A-9CBE-6A70B37DBE3D}" destId="{5C266532-8CA7-42C4-AE67-EF7A03CF0236}" srcOrd="0" destOrd="0" presId="urn:microsoft.com/office/officeart/2005/8/layout/vList5"/>
    <dgm:cxn modelId="{6F2D8CAA-DCA0-45FC-A24D-0A7D4C2F721B}" srcId="{F8DFE56A-57B5-4B90-9B4B-5B4BFD1EB9E9}" destId="{AF191CF9-3C84-444A-9CBE-6A70B37DBE3D}" srcOrd="0" destOrd="0" parTransId="{2B359B37-4EF9-48B1-B9DC-4108F8FBA5EA}" sibTransId="{BCFFCDDF-2EF8-4104-81A2-18515035C62C}"/>
    <dgm:cxn modelId="{6297D2AC-DBEC-43D9-9B4B-81B2169C5B11}" srcId="{F0D7619D-DBF7-4C30-B8B5-53AE924FC80F}" destId="{5943ED98-5834-4AEB-A7E9-B0F5C6F7AC8A}" srcOrd="0" destOrd="0" parTransId="{F592CDD0-67E6-4DCF-A022-3C59A3EFF290}" sibTransId="{AE819B35-9FF3-499C-B463-C78293D2B96D}"/>
    <dgm:cxn modelId="{FBE28FF2-D3F2-4AF5-879C-88EAB2BF2466}" srcId="{84CBC77E-EFE6-4529-A1FD-E68D44C09E23}" destId="{8243940B-1FCF-4D9B-B9AF-6254F7A4B53C}" srcOrd="0" destOrd="0" parTransId="{6CEAC45C-D015-4A08-8553-DB34F0B54DBE}" sibTransId="{B5153A8A-2836-4ED7-8405-E3BD6EC4941F}"/>
    <dgm:cxn modelId="{D322B3EB-0358-47AB-884E-7C0F9F60B4DF}" type="presParOf" srcId="{C1BAB5AE-4169-43C3-8119-AA7DA47E1648}" destId="{52FC8B9A-E1CD-4970-84F1-54EA75F3235F}" srcOrd="0" destOrd="0" presId="urn:microsoft.com/office/officeart/2005/8/layout/vList5"/>
    <dgm:cxn modelId="{52800024-2881-4ACE-B141-7DD5BCA92385}" type="presParOf" srcId="{52FC8B9A-E1CD-4970-84F1-54EA75F3235F}" destId="{272B894E-0ABA-4DBF-A99C-8ABB9E16D53F}" srcOrd="0" destOrd="0" presId="urn:microsoft.com/office/officeart/2005/8/layout/vList5"/>
    <dgm:cxn modelId="{70B2EF15-96C3-4C59-9ADB-6C6EE9F2EF8D}" type="presParOf" srcId="{52FC8B9A-E1CD-4970-84F1-54EA75F3235F}" destId="{82ACC9EA-49FD-4F91-8AE1-3C5A68D84714}" srcOrd="1" destOrd="0" presId="urn:microsoft.com/office/officeart/2005/8/layout/vList5"/>
    <dgm:cxn modelId="{ABC9B572-C5FB-4FEB-BD09-DB90A4FF1A6F}" type="presParOf" srcId="{C1BAB5AE-4169-43C3-8119-AA7DA47E1648}" destId="{E0DDF46A-4C42-4C3D-86B8-1C053A067123}" srcOrd="1" destOrd="0" presId="urn:microsoft.com/office/officeart/2005/8/layout/vList5"/>
    <dgm:cxn modelId="{90C21D09-C0FD-4D76-B552-D34FCB1B3C7B}" type="presParOf" srcId="{C1BAB5AE-4169-43C3-8119-AA7DA47E1648}" destId="{A60D2818-AF87-4318-8D27-E9B6E4943213}" srcOrd="2" destOrd="0" presId="urn:microsoft.com/office/officeart/2005/8/layout/vList5"/>
    <dgm:cxn modelId="{66E86A4E-E287-411B-95AE-A4D6B2282F6E}" type="presParOf" srcId="{A60D2818-AF87-4318-8D27-E9B6E4943213}" destId="{C0B6318F-385D-4D1A-B42B-6BD353A00996}" srcOrd="0" destOrd="0" presId="urn:microsoft.com/office/officeart/2005/8/layout/vList5"/>
    <dgm:cxn modelId="{73F11488-7B64-47E8-9A82-81B46BCD1281}" type="presParOf" srcId="{A60D2818-AF87-4318-8D27-E9B6E4943213}" destId="{1B0CA1C7-1F38-4127-AC8D-B2DCD4DA56E7}" srcOrd="1" destOrd="0" presId="urn:microsoft.com/office/officeart/2005/8/layout/vList5"/>
    <dgm:cxn modelId="{F97A918D-DCD0-4C20-9C2B-E8E12D8FB9E5}" type="presParOf" srcId="{C1BAB5AE-4169-43C3-8119-AA7DA47E1648}" destId="{31AF31D4-6E51-4DE9-946B-04C88959E745}" srcOrd="3" destOrd="0" presId="urn:microsoft.com/office/officeart/2005/8/layout/vList5"/>
    <dgm:cxn modelId="{E795CDCB-AC92-4056-B06A-A14E0F46175D}" type="presParOf" srcId="{C1BAB5AE-4169-43C3-8119-AA7DA47E1648}" destId="{EC7ED07B-B85D-436C-95C9-F9587D1D7BED}" srcOrd="4" destOrd="0" presId="urn:microsoft.com/office/officeart/2005/8/layout/vList5"/>
    <dgm:cxn modelId="{2A58F8C2-D18F-4B78-80BD-70214B24CFA2}" type="presParOf" srcId="{EC7ED07B-B85D-436C-95C9-F9587D1D7BED}" destId="{63E917E0-0942-4CBA-8396-D0655B8B70D2}" srcOrd="0" destOrd="0" presId="urn:microsoft.com/office/officeart/2005/8/layout/vList5"/>
    <dgm:cxn modelId="{2FF389BC-0088-4E7F-AB26-D96501A256BB}" type="presParOf" srcId="{EC7ED07B-B85D-436C-95C9-F9587D1D7BED}" destId="{5C266532-8CA7-42C4-AE67-EF7A03CF0236}" srcOrd="1" destOrd="0" presId="urn:microsoft.com/office/officeart/2005/8/layout/vList5"/>
    <dgm:cxn modelId="{F9E7105C-C947-4DA4-B0FD-D928741E1A05}" type="presParOf" srcId="{C1BAB5AE-4169-43C3-8119-AA7DA47E1648}" destId="{925430D2-4FF2-488C-8E6D-F3EB17D6B619}" srcOrd="5" destOrd="0" presId="urn:microsoft.com/office/officeart/2005/8/layout/vList5"/>
    <dgm:cxn modelId="{52D06FEE-6FC0-403E-9D6B-C01BEDA6F66F}" type="presParOf" srcId="{C1BAB5AE-4169-43C3-8119-AA7DA47E1648}" destId="{89FF5140-7EC8-47CF-8554-48C0B6C0183C}" srcOrd="6" destOrd="0" presId="urn:microsoft.com/office/officeart/2005/8/layout/vList5"/>
    <dgm:cxn modelId="{183D9C75-25ED-484B-A119-CBB9DAA4170B}" type="presParOf" srcId="{89FF5140-7EC8-47CF-8554-48C0B6C0183C}" destId="{3203FD17-78C3-4376-A189-D5AB7BE9D151}" srcOrd="0" destOrd="0" presId="urn:microsoft.com/office/officeart/2005/8/layout/vList5"/>
    <dgm:cxn modelId="{7FD1EE73-17F9-4994-9626-35F32639E7F1}" type="presParOf" srcId="{89FF5140-7EC8-47CF-8554-48C0B6C0183C}" destId="{39D01ABF-D044-4982-AF38-6410364867F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C1DA025-D0BF-BB46-94F0-52D2997E6CF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GB"/>
        </a:p>
      </dgm:t>
    </dgm:pt>
    <dgm:pt modelId="{9A85DF39-285A-DB4F-A2D4-90BF416F4E50}">
      <dgm:prSet/>
      <dgm:spPr/>
      <dgm:t>
        <a:bodyPr/>
        <a:lstStyle/>
        <a:p>
          <a:r>
            <a:rPr lang="en-US"/>
            <a:t>ARRS expanded to include GPs and practice nurses, with no recruitment caps</a:t>
          </a:r>
          <a:endParaRPr lang="en-GB"/>
        </a:p>
      </dgm:t>
    </dgm:pt>
    <dgm:pt modelId="{B8500ACC-FEA3-3E4E-94E7-A1F208D8C4FD}" type="parTrans" cxnId="{1AD69326-82CA-1A48-A76C-0C368062EE85}">
      <dgm:prSet/>
      <dgm:spPr/>
      <dgm:t>
        <a:bodyPr/>
        <a:lstStyle/>
        <a:p>
          <a:endParaRPr lang="en-GB"/>
        </a:p>
      </dgm:t>
    </dgm:pt>
    <dgm:pt modelId="{19F7E385-13FE-A745-9E24-308476FCE81C}" type="sibTrans" cxnId="{1AD69326-82CA-1A48-A76C-0C368062EE85}">
      <dgm:prSet/>
      <dgm:spPr/>
      <dgm:t>
        <a:bodyPr/>
        <a:lstStyle/>
        <a:p>
          <a:endParaRPr lang="en-GB"/>
        </a:p>
      </dgm:t>
    </dgm:pt>
    <dgm:pt modelId="{E4F79837-3F20-824B-8160-D67BCAEB2A27}">
      <dgm:prSet/>
      <dgm:spPr/>
      <dgm:t>
        <a:bodyPr/>
        <a:lstStyle/>
        <a:p>
          <a:r>
            <a:rPr lang="en-US"/>
            <a:t>Salary reimbursement for ARRS-funded GPs increased to £82,418</a:t>
          </a:r>
          <a:endParaRPr lang="en-GB"/>
        </a:p>
      </dgm:t>
    </dgm:pt>
    <dgm:pt modelId="{DFAF3671-CF6B-4643-8EEC-D9E24ECD90E8}" type="parTrans" cxnId="{8113B0EC-88E5-AF42-A247-1E4AD7697E41}">
      <dgm:prSet/>
      <dgm:spPr/>
      <dgm:t>
        <a:bodyPr/>
        <a:lstStyle/>
        <a:p>
          <a:endParaRPr lang="en-GB"/>
        </a:p>
      </dgm:t>
    </dgm:pt>
    <dgm:pt modelId="{B2664035-1CAE-F34E-A5D5-E3465C118BB4}" type="sibTrans" cxnId="{8113B0EC-88E5-AF42-A247-1E4AD7697E41}">
      <dgm:prSet/>
      <dgm:spPr/>
      <dgm:t>
        <a:bodyPr/>
        <a:lstStyle/>
        <a:p>
          <a:endParaRPr lang="en-GB"/>
        </a:p>
      </dgm:t>
    </dgm:pt>
    <dgm:pt modelId="{BBA257C6-40D0-0044-BF66-CEFD95BB169C}">
      <dgm:prSet/>
      <dgm:spPr/>
      <dgm:t>
        <a:bodyPr/>
        <a:lstStyle/>
        <a:p>
          <a:r>
            <a:rPr lang="en-US"/>
            <a:t>Greater PCN autonomy in distributing workforce funding </a:t>
          </a:r>
          <a:endParaRPr lang="en-GB"/>
        </a:p>
      </dgm:t>
    </dgm:pt>
    <dgm:pt modelId="{54E2D439-075F-9B41-90DF-D5697477A5A5}" type="parTrans" cxnId="{4FE33D9D-2873-D845-8A6D-3000832703E2}">
      <dgm:prSet/>
      <dgm:spPr/>
      <dgm:t>
        <a:bodyPr/>
        <a:lstStyle/>
        <a:p>
          <a:endParaRPr lang="en-GB"/>
        </a:p>
      </dgm:t>
    </dgm:pt>
    <dgm:pt modelId="{075107A4-49C5-0B40-8EAB-A536049712D7}" type="sibTrans" cxnId="{4FE33D9D-2873-D845-8A6D-3000832703E2}">
      <dgm:prSet/>
      <dgm:spPr/>
      <dgm:t>
        <a:bodyPr/>
        <a:lstStyle/>
        <a:p>
          <a:endParaRPr lang="en-GB"/>
        </a:p>
      </dgm:t>
    </dgm:pt>
    <dgm:pt modelId="{1024175D-CA5E-45A5-A79A-0A4112092A6E}" type="pres">
      <dgm:prSet presAssocID="{4C1DA025-D0BF-BB46-94F0-52D2997E6CF8}" presName="diagram" presStyleCnt="0">
        <dgm:presLayoutVars>
          <dgm:dir/>
          <dgm:resizeHandles val="exact"/>
        </dgm:presLayoutVars>
      </dgm:prSet>
      <dgm:spPr/>
    </dgm:pt>
    <dgm:pt modelId="{5B858EB7-0F85-44FA-BC87-839BDB9FB9D3}" type="pres">
      <dgm:prSet presAssocID="{9A85DF39-285A-DB4F-A2D4-90BF416F4E50}" presName="node" presStyleLbl="node1" presStyleIdx="0" presStyleCnt="3">
        <dgm:presLayoutVars>
          <dgm:bulletEnabled val="1"/>
        </dgm:presLayoutVars>
      </dgm:prSet>
      <dgm:spPr/>
    </dgm:pt>
    <dgm:pt modelId="{5D68F0DA-344B-4424-B6CF-FBC03AFC1254}" type="pres">
      <dgm:prSet presAssocID="{19F7E385-13FE-A745-9E24-308476FCE81C}" presName="sibTrans" presStyleCnt="0"/>
      <dgm:spPr/>
    </dgm:pt>
    <dgm:pt modelId="{4639E539-5AD9-4317-960E-0018D68392AD}" type="pres">
      <dgm:prSet presAssocID="{E4F79837-3F20-824B-8160-D67BCAEB2A27}" presName="node" presStyleLbl="node1" presStyleIdx="1" presStyleCnt="3">
        <dgm:presLayoutVars>
          <dgm:bulletEnabled val="1"/>
        </dgm:presLayoutVars>
      </dgm:prSet>
      <dgm:spPr/>
    </dgm:pt>
    <dgm:pt modelId="{79DB8E71-D611-46F9-9745-F6654C0C3E1D}" type="pres">
      <dgm:prSet presAssocID="{B2664035-1CAE-F34E-A5D5-E3465C118BB4}" presName="sibTrans" presStyleCnt="0"/>
      <dgm:spPr/>
    </dgm:pt>
    <dgm:pt modelId="{F90F3301-5FB1-435B-83E2-69673A772D80}" type="pres">
      <dgm:prSet presAssocID="{BBA257C6-40D0-0044-BF66-CEFD95BB169C}" presName="node" presStyleLbl="node1" presStyleIdx="2" presStyleCnt="3">
        <dgm:presLayoutVars>
          <dgm:bulletEnabled val="1"/>
        </dgm:presLayoutVars>
      </dgm:prSet>
      <dgm:spPr/>
    </dgm:pt>
  </dgm:ptLst>
  <dgm:cxnLst>
    <dgm:cxn modelId="{1AD69326-82CA-1A48-A76C-0C368062EE85}" srcId="{4C1DA025-D0BF-BB46-94F0-52D2997E6CF8}" destId="{9A85DF39-285A-DB4F-A2D4-90BF416F4E50}" srcOrd="0" destOrd="0" parTransId="{B8500ACC-FEA3-3E4E-94E7-A1F208D8C4FD}" sibTransId="{19F7E385-13FE-A745-9E24-308476FCE81C}"/>
    <dgm:cxn modelId="{CE1CF46C-1B1D-4FB6-8EC2-078F09E24C30}" type="presOf" srcId="{4C1DA025-D0BF-BB46-94F0-52D2997E6CF8}" destId="{1024175D-CA5E-45A5-A79A-0A4112092A6E}" srcOrd="0" destOrd="0" presId="urn:microsoft.com/office/officeart/2005/8/layout/default"/>
    <dgm:cxn modelId="{4FE33D9D-2873-D845-8A6D-3000832703E2}" srcId="{4C1DA025-D0BF-BB46-94F0-52D2997E6CF8}" destId="{BBA257C6-40D0-0044-BF66-CEFD95BB169C}" srcOrd="2" destOrd="0" parTransId="{54E2D439-075F-9B41-90DF-D5697477A5A5}" sibTransId="{075107A4-49C5-0B40-8EAB-A536049712D7}"/>
    <dgm:cxn modelId="{9C92F4BC-280C-47BA-B159-DE32C2C78C0F}" type="presOf" srcId="{BBA257C6-40D0-0044-BF66-CEFD95BB169C}" destId="{F90F3301-5FB1-435B-83E2-69673A772D80}" srcOrd="0" destOrd="0" presId="urn:microsoft.com/office/officeart/2005/8/layout/default"/>
    <dgm:cxn modelId="{4DAB41EB-013D-4D25-BD03-9815C2824D9B}" type="presOf" srcId="{E4F79837-3F20-824B-8160-D67BCAEB2A27}" destId="{4639E539-5AD9-4317-960E-0018D68392AD}" srcOrd="0" destOrd="0" presId="urn:microsoft.com/office/officeart/2005/8/layout/default"/>
    <dgm:cxn modelId="{8113B0EC-88E5-AF42-A247-1E4AD7697E41}" srcId="{4C1DA025-D0BF-BB46-94F0-52D2997E6CF8}" destId="{E4F79837-3F20-824B-8160-D67BCAEB2A27}" srcOrd="1" destOrd="0" parTransId="{DFAF3671-CF6B-4643-8EEC-D9E24ECD90E8}" sibTransId="{B2664035-1CAE-F34E-A5D5-E3465C118BB4}"/>
    <dgm:cxn modelId="{E931E5F6-5A94-497E-983B-85C9F0E9236F}" type="presOf" srcId="{9A85DF39-285A-DB4F-A2D4-90BF416F4E50}" destId="{5B858EB7-0F85-44FA-BC87-839BDB9FB9D3}" srcOrd="0" destOrd="0" presId="urn:microsoft.com/office/officeart/2005/8/layout/default"/>
    <dgm:cxn modelId="{9CA27935-B07B-42E0-8256-19E71146F895}" type="presParOf" srcId="{1024175D-CA5E-45A5-A79A-0A4112092A6E}" destId="{5B858EB7-0F85-44FA-BC87-839BDB9FB9D3}" srcOrd="0" destOrd="0" presId="urn:microsoft.com/office/officeart/2005/8/layout/default"/>
    <dgm:cxn modelId="{6E475946-7BA5-478A-9E9C-DC881AF7A0E1}" type="presParOf" srcId="{1024175D-CA5E-45A5-A79A-0A4112092A6E}" destId="{5D68F0DA-344B-4424-B6CF-FBC03AFC1254}" srcOrd="1" destOrd="0" presId="urn:microsoft.com/office/officeart/2005/8/layout/default"/>
    <dgm:cxn modelId="{91DFD264-C33B-4C7B-95D0-2FC6D5A155D6}" type="presParOf" srcId="{1024175D-CA5E-45A5-A79A-0A4112092A6E}" destId="{4639E539-5AD9-4317-960E-0018D68392AD}" srcOrd="2" destOrd="0" presId="urn:microsoft.com/office/officeart/2005/8/layout/default"/>
    <dgm:cxn modelId="{380DCE0D-8634-4C53-AC53-96748E388443}" type="presParOf" srcId="{1024175D-CA5E-45A5-A79A-0A4112092A6E}" destId="{79DB8E71-D611-46F9-9745-F6654C0C3E1D}" srcOrd="3" destOrd="0" presId="urn:microsoft.com/office/officeart/2005/8/layout/default"/>
    <dgm:cxn modelId="{8F906DC8-10D2-4009-B377-8EF9E70ED70E}" type="presParOf" srcId="{1024175D-CA5E-45A5-A79A-0A4112092A6E}" destId="{F90F3301-5FB1-435B-83E2-69673A772D8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F4432D3-78D8-5144-A399-76D0B242C08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AD204E9E-B026-F74D-B86A-B5773C2D9555}">
      <dgm:prSet/>
      <dgm:spPr/>
      <dgm:t>
        <a:bodyPr/>
        <a:lstStyle/>
        <a:p>
          <a:r>
            <a:rPr lang="en-US"/>
            <a:t>£87.6mn PCN Capacity &amp; Access Improvement Payment (CAIP) split into:</a:t>
          </a:r>
          <a:endParaRPr lang="en-GB"/>
        </a:p>
      </dgm:t>
    </dgm:pt>
    <dgm:pt modelId="{187E4551-13B3-F745-9DBF-F0B0D451C06B}" type="parTrans" cxnId="{1D9B7A57-15BE-C74E-904E-A21AB9C168C1}">
      <dgm:prSet/>
      <dgm:spPr/>
      <dgm:t>
        <a:bodyPr/>
        <a:lstStyle/>
        <a:p>
          <a:endParaRPr lang="en-GB"/>
        </a:p>
      </dgm:t>
    </dgm:pt>
    <dgm:pt modelId="{9334FE35-9005-FC42-A9EB-4BE6B628C94E}" type="sibTrans" cxnId="{1D9B7A57-15BE-C74E-904E-A21AB9C168C1}">
      <dgm:prSet/>
      <dgm:spPr/>
      <dgm:t>
        <a:bodyPr/>
        <a:lstStyle/>
        <a:p>
          <a:endParaRPr lang="en-GB"/>
        </a:p>
      </dgm:t>
    </dgm:pt>
    <dgm:pt modelId="{B2AEE265-0937-B24A-B5C0-FDC1353A74C4}">
      <dgm:prSet/>
      <dgm:spPr/>
      <dgm:t>
        <a:bodyPr/>
        <a:lstStyle/>
        <a:p>
          <a:r>
            <a:rPr lang="en-US"/>
            <a:t>£58.4mn for modern general practice access</a:t>
          </a:r>
          <a:endParaRPr lang="en-GB"/>
        </a:p>
      </dgm:t>
    </dgm:pt>
    <dgm:pt modelId="{E11422AA-BB39-2040-89C0-AE020B83630E}" type="parTrans" cxnId="{43782B5F-254D-0646-A1AE-16D64CB42B4D}">
      <dgm:prSet/>
      <dgm:spPr/>
      <dgm:t>
        <a:bodyPr/>
        <a:lstStyle/>
        <a:p>
          <a:endParaRPr lang="en-GB"/>
        </a:p>
      </dgm:t>
    </dgm:pt>
    <dgm:pt modelId="{54841C08-6958-DF4F-8B9B-62692D3DB17B}" type="sibTrans" cxnId="{43782B5F-254D-0646-A1AE-16D64CB42B4D}">
      <dgm:prSet/>
      <dgm:spPr/>
      <dgm:t>
        <a:bodyPr/>
        <a:lstStyle/>
        <a:p>
          <a:endParaRPr lang="en-GB"/>
        </a:p>
      </dgm:t>
    </dgm:pt>
    <dgm:pt modelId="{BF777E56-47CF-A643-8A4C-A83B26F42AB3}">
      <dgm:prSet/>
      <dgm:spPr/>
      <dgm:t>
        <a:bodyPr/>
        <a:lstStyle/>
        <a:p>
          <a:r>
            <a:rPr lang="en-US"/>
            <a:t>£29.2mn for population health risk stratification to improve continuity of care</a:t>
          </a:r>
          <a:endParaRPr lang="en-GB"/>
        </a:p>
      </dgm:t>
    </dgm:pt>
    <dgm:pt modelId="{260935FC-D7F8-6542-8D12-F08E723C2C63}" type="parTrans" cxnId="{50D7D5E0-7858-8D42-A0DC-EF3AAA5269E8}">
      <dgm:prSet/>
      <dgm:spPr/>
      <dgm:t>
        <a:bodyPr/>
        <a:lstStyle/>
        <a:p>
          <a:endParaRPr lang="en-GB"/>
        </a:p>
      </dgm:t>
    </dgm:pt>
    <dgm:pt modelId="{8C9DAFEA-1EEC-7841-A2BC-A1FA9A334CDF}" type="sibTrans" cxnId="{50D7D5E0-7858-8D42-A0DC-EF3AAA5269E8}">
      <dgm:prSet/>
      <dgm:spPr/>
      <dgm:t>
        <a:bodyPr/>
        <a:lstStyle/>
        <a:p>
          <a:endParaRPr lang="en-GB"/>
        </a:p>
      </dgm:t>
    </dgm:pt>
    <dgm:pt modelId="{82118767-15EE-417B-852B-0C65B333E84A}" type="pres">
      <dgm:prSet presAssocID="{DF4432D3-78D8-5144-A399-76D0B242C081}" presName="Name0" presStyleCnt="0">
        <dgm:presLayoutVars>
          <dgm:chPref val="1"/>
          <dgm:dir/>
          <dgm:animOne val="branch"/>
          <dgm:animLvl val="lvl"/>
          <dgm:resizeHandles/>
        </dgm:presLayoutVars>
      </dgm:prSet>
      <dgm:spPr/>
    </dgm:pt>
    <dgm:pt modelId="{F2268C04-4572-455A-A52D-26CA17F20E08}" type="pres">
      <dgm:prSet presAssocID="{AD204E9E-B026-F74D-B86A-B5773C2D9555}" presName="vertOne" presStyleCnt="0"/>
      <dgm:spPr/>
    </dgm:pt>
    <dgm:pt modelId="{6B17800A-68F4-4696-8122-30AFD9F8B639}" type="pres">
      <dgm:prSet presAssocID="{AD204E9E-B026-F74D-B86A-B5773C2D9555}" presName="txOne" presStyleLbl="node0" presStyleIdx="0" presStyleCnt="1">
        <dgm:presLayoutVars>
          <dgm:chPref val="3"/>
        </dgm:presLayoutVars>
      </dgm:prSet>
      <dgm:spPr/>
    </dgm:pt>
    <dgm:pt modelId="{2B3D249D-3FAC-46E5-A204-DCFAF24C850E}" type="pres">
      <dgm:prSet presAssocID="{AD204E9E-B026-F74D-B86A-B5773C2D9555}" presName="parTransOne" presStyleCnt="0"/>
      <dgm:spPr/>
    </dgm:pt>
    <dgm:pt modelId="{8CF2D402-6F1E-469D-BE09-0CE69FEF1A9A}" type="pres">
      <dgm:prSet presAssocID="{AD204E9E-B026-F74D-B86A-B5773C2D9555}" presName="horzOne" presStyleCnt="0"/>
      <dgm:spPr/>
    </dgm:pt>
    <dgm:pt modelId="{16A8E7BB-315D-4191-9B65-5AE980A2D67F}" type="pres">
      <dgm:prSet presAssocID="{B2AEE265-0937-B24A-B5C0-FDC1353A74C4}" presName="vertTwo" presStyleCnt="0"/>
      <dgm:spPr/>
    </dgm:pt>
    <dgm:pt modelId="{4CCE8C76-0641-46A9-B119-304AC1728074}" type="pres">
      <dgm:prSet presAssocID="{B2AEE265-0937-B24A-B5C0-FDC1353A74C4}" presName="txTwo" presStyleLbl="node2" presStyleIdx="0" presStyleCnt="2">
        <dgm:presLayoutVars>
          <dgm:chPref val="3"/>
        </dgm:presLayoutVars>
      </dgm:prSet>
      <dgm:spPr/>
    </dgm:pt>
    <dgm:pt modelId="{2D7F249A-3855-4BC5-9F3D-AC24E8110638}" type="pres">
      <dgm:prSet presAssocID="{B2AEE265-0937-B24A-B5C0-FDC1353A74C4}" presName="horzTwo" presStyleCnt="0"/>
      <dgm:spPr/>
    </dgm:pt>
    <dgm:pt modelId="{B21A76AF-47B3-490E-82A6-AD496FAD44EF}" type="pres">
      <dgm:prSet presAssocID="{54841C08-6958-DF4F-8B9B-62692D3DB17B}" presName="sibSpaceTwo" presStyleCnt="0"/>
      <dgm:spPr/>
    </dgm:pt>
    <dgm:pt modelId="{6ECD5241-0242-4456-8F1C-2B4F489A5D65}" type="pres">
      <dgm:prSet presAssocID="{BF777E56-47CF-A643-8A4C-A83B26F42AB3}" presName="vertTwo" presStyleCnt="0"/>
      <dgm:spPr/>
    </dgm:pt>
    <dgm:pt modelId="{EE4CA9D5-BA4A-4A4B-ACA7-DB54963003C8}" type="pres">
      <dgm:prSet presAssocID="{BF777E56-47CF-A643-8A4C-A83B26F42AB3}" presName="txTwo" presStyleLbl="node2" presStyleIdx="1" presStyleCnt="2">
        <dgm:presLayoutVars>
          <dgm:chPref val="3"/>
        </dgm:presLayoutVars>
      </dgm:prSet>
      <dgm:spPr/>
    </dgm:pt>
    <dgm:pt modelId="{EA65EF25-94C5-49B1-BE4C-20B6E1292C60}" type="pres">
      <dgm:prSet presAssocID="{BF777E56-47CF-A643-8A4C-A83B26F42AB3}" presName="horzTwo" presStyleCnt="0"/>
      <dgm:spPr/>
    </dgm:pt>
  </dgm:ptLst>
  <dgm:cxnLst>
    <dgm:cxn modelId="{EDF19912-1231-4115-A86C-CBB753AA8EFB}" type="presOf" srcId="{B2AEE265-0937-B24A-B5C0-FDC1353A74C4}" destId="{4CCE8C76-0641-46A9-B119-304AC1728074}" srcOrd="0" destOrd="0" presId="urn:microsoft.com/office/officeart/2005/8/layout/hierarchy4"/>
    <dgm:cxn modelId="{790EFC1F-11E1-46E1-9FAA-8C4EC828149C}" type="presOf" srcId="{BF777E56-47CF-A643-8A4C-A83B26F42AB3}" destId="{EE4CA9D5-BA4A-4A4B-ACA7-DB54963003C8}" srcOrd="0" destOrd="0" presId="urn:microsoft.com/office/officeart/2005/8/layout/hierarchy4"/>
    <dgm:cxn modelId="{43782B5F-254D-0646-A1AE-16D64CB42B4D}" srcId="{AD204E9E-B026-F74D-B86A-B5773C2D9555}" destId="{B2AEE265-0937-B24A-B5C0-FDC1353A74C4}" srcOrd="0" destOrd="0" parTransId="{E11422AA-BB39-2040-89C0-AE020B83630E}" sibTransId="{54841C08-6958-DF4F-8B9B-62692D3DB17B}"/>
    <dgm:cxn modelId="{5E6B2C69-7594-4E53-9E58-CF87611F38DC}" type="presOf" srcId="{DF4432D3-78D8-5144-A399-76D0B242C081}" destId="{82118767-15EE-417B-852B-0C65B333E84A}" srcOrd="0" destOrd="0" presId="urn:microsoft.com/office/officeart/2005/8/layout/hierarchy4"/>
    <dgm:cxn modelId="{1AE2234C-413A-4B18-8AD8-76F8BE96EEB1}" type="presOf" srcId="{AD204E9E-B026-F74D-B86A-B5773C2D9555}" destId="{6B17800A-68F4-4696-8122-30AFD9F8B639}" srcOrd="0" destOrd="0" presId="urn:microsoft.com/office/officeart/2005/8/layout/hierarchy4"/>
    <dgm:cxn modelId="{1D9B7A57-15BE-C74E-904E-A21AB9C168C1}" srcId="{DF4432D3-78D8-5144-A399-76D0B242C081}" destId="{AD204E9E-B026-F74D-B86A-B5773C2D9555}" srcOrd="0" destOrd="0" parTransId="{187E4551-13B3-F745-9DBF-F0B0D451C06B}" sibTransId="{9334FE35-9005-FC42-A9EB-4BE6B628C94E}"/>
    <dgm:cxn modelId="{50D7D5E0-7858-8D42-A0DC-EF3AAA5269E8}" srcId="{AD204E9E-B026-F74D-B86A-B5773C2D9555}" destId="{BF777E56-47CF-A643-8A4C-A83B26F42AB3}" srcOrd="1" destOrd="0" parTransId="{260935FC-D7F8-6542-8D12-F08E723C2C63}" sibTransId="{8C9DAFEA-1EEC-7841-A2BC-A1FA9A334CDF}"/>
    <dgm:cxn modelId="{ED0899CC-C4D1-4A23-BD04-7BD6D030ADC9}" type="presParOf" srcId="{82118767-15EE-417B-852B-0C65B333E84A}" destId="{F2268C04-4572-455A-A52D-26CA17F20E08}" srcOrd="0" destOrd="0" presId="urn:microsoft.com/office/officeart/2005/8/layout/hierarchy4"/>
    <dgm:cxn modelId="{BBA8C181-6D3F-44CD-BE05-F44EC7D6C685}" type="presParOf" srcId="{F2268C04-4572-455A-A52D-26CA17F20E08}" destId="{6B17800A-68F4-4696-8122-30AFD9F8B639}" srcOrd="0" destOrd="0" presId="urn:microsoft.com/office/officeart/2005/8/layout/hierarchy4"/>
    <dgm:cxn modelId="{3878939B-F8E8-4E9B-B577-5B2307F61C2B}" type="presParOf" srcId="{F2268C04-4572-455A-A52D-26CA17F20E08}" destId="{2B3D249D-3FAC-46E5-A204-DCFAF24C850E}" srcOrd="1" destOrd="0" presId="urn:microsoft.com/office/officeart/2005/8/layout/hierarchy4"/>
    <dgm:cxn modelId="{10C42361-0CDB-4EFD-A297-3F65E38A98F1}" type="presParOf" srcId="{F2268C04-4572-455A-A52D-26CA17F20E08}" destId="{8CF2D402-6F1E-469D-BE09-0CE69FEF1A9A}" srcOrd="2" destOrd="0" presId="urn:microsoft.com/office/officeart/2005/8/layout/hierarchy4"/>
    <dgm:cxn modelId="{143308D6-1AE1-43A7-AEF2-2CFE26D499FD}" type="presParOf" srcId="{8CF2D402-6F1E-469D-BE09-0CE69FEF1A9A}" destId="{16A8E7BB-315D-4191-9B65-5AE980A2D67F}" srcOrd="0" destOrd="0" presId="urn:microsoft.com/office/officeart/2005/8/layout/hierarchy4"/>
    <dgm:cxn modelId="{AE2DAD8D-D390-4586-991B-4D596E1B824B}" type="presParOf" srcId="{16A8E7BB-315D-4191-9B65-5AE980A2D67F}" destId="{4CCE8C76-0641-46A9-B119-304AC1728074}" srcOrd="0" destOrd="0" presId="urn:microsoft.com/office/officeart/2005/8/layout/hierarchy4"/>
    <dgm:cxn modelId="{46301AEE-D2B7-4B02-8F9D-7F80C9808360}" type="presParOf" srcId="{16A8E7BB-315D-4191-9B65-5AE980A2D67F}" destId="{2D7F249A-3855-4BC5-9F3D-AC24E8110638}" srcOrd="1" destOrd="0" presId="urn:microsoft.com/office/officeart/2005/8/layout/hierarchy4"/>
    <dgm:cxn modelId="{851B9936-A473-49E1-B74D-A9CD6552DD2C}" type="presParOf" srcId="{8CF2D402-6F1E-469D-BE09-0CE69FEF1A9A}" destId="{B21A76AF-47B3-490E-82A6-AD496FAD44EF}" srcOrd="1" destOrd="0" presId="urn:microsoft.com/office/officeart/2005/8/layout/hierarchy4"/>
    <dgm:cxn modelId="{12BB1076-2378-4F46-9088-D52886261B08}" type="presParOf" srcId="{8CF2D402-6F1E-469D-BE09-0CE69FEF1A9A}" destId="{6ECD5241-0242-4456-8F1C-2B4F489A5D65}" srcOrd="2" destOrd="0" presId="urn:microsoft.com/office/officeart/2005/8/layout/hierarchy4"/>
    <dgm:cxn modelId="{594921C2-0455-4BB1-81C7-9D4F73496A82}" type="presParOf" srcId="{6ECD5241-0242-4456-8F1C-2B4F489A5D65}" destId="{EE4CA9D5-BA4A-4A4B-ACA7-DB54963003C8}" srcOrd="0" destOrd="0" presId="urn:microsoft.com/office/officeart/2005/8/layout/hierarchy4"/>
    <dgm:cxn modelId="{4E3C5746-808F-4309-AD1F-8298F36F4347}" type="presParOf" srcId="{6ECD5241-0242-4456-8F1C-2B4F489A5D65}" destId="{EA65EF25-94C5-49B1-BE4C-20B6E1292C6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a:solidFill>
          <a:schemeClr val="bg2">
            <a:lumMod val="75000"/>
          </a:schemeClr>
        </a:solidFill>
      </dgm:spPr>
      <dgm:t>
        <a:bodyPr/>
        <a:lstStyle/>
        <a:p>
          <a:r>
            <a:rPr lang="en-GB" sz="1800"/>
            <a:t>Financial changes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a:solidFill>
          <a:schemeClr val="bg2">
            <a:lumMod val="75000"/>
          </a:schemeClr>
        </a:solidFill>
      </dgm:spPr>
      <dgm:t>
        <a:bodyPr/>
        <a:lstStyle/>
        <a:p>
          <a:r>
            <a:rPr lang="en-GB" sz="1800"/>
            <a:t>QOF reform &amp; Reducing admin</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8D563849-1B69-A049-BEC7-7DD6BA84CBD7}">
      <dgm:prSet custT="1"/>
      <dgm:spPr>
        <a:solidFill>
          <a:schemeClr val="bg2">
            <a:lumMod val="75000"/>
          </a:schemeClr>
        </a:solidFill>
      </dgm:spPr>
      <dgm:t>
        <a:bodyPr/>
        <a:lstStyle/>
        <a:p>
          <a:r>
            <a:rPr lang="en-GB" sz="1800"/>
            <a:t>Digital and access mandates</a:t>
          </a:r>
        </a:p>
      </dgm:t>
    </dgm:pt>
    <dgm:pt modelId="{53008585-EBA5-1544-942A-8B83E5C5B35C}" type="parTrans" cxnId="{0C5FD9D5-6CCC-DC47-8513-D3BE2126103E}">
      <dgm:prSet/>
      <dgm:spPr/>
      <dgm:t>
        <a:bodyPr/>
        <a:lstStyle/>
        <a:p>
          <a:endParaRPr lang="en-GB"/>
        </a:p>
      </dgm:t>
    </dgm:pt>
    <dgm:pt modelId="{5179FBC8-887B-B84E-8F65-0E78E72D3A10}" type="sibTrans" cxnId="{0C5FD9D5-6CCC-DC47-8513-D3BE2126103E}">
      <dgm:prSet/>
      <dgm:spPr/>
      <dgm:t>
        <a:bodyPr/>
        <a:lstStyle/>
        <a:p>
          <a:endParaRPr lang="en-GB"/>
        </a:p>
      </dgm:t>
    </dgm:pt>
    <dgm:pt modelId="{81F64D65-F43C-0146-9881-F68DC22CC2AB}">
      <dgm:prSet/>
      <dgm:spPr>
        <a:solidFill>
          <a:schemeClr val="bg2">
            <a:lumMod val="75000"/>
          </a:schemeClr>
        </a:solidFill>
      </dgm:spPr>
      <dgm:t>
        <a:bodyPr/>
        <a:lstStyle/>
        <a:p>
          <a:r>
            <a:rPr lang="en-GB"/>
            <a:t>ARRS changes</a:t>
          </a:r>
        </a:p>
      </dgm:t>
    </dgm:pt>
    <dgm:pt modelId="{815EBA32-5F3E-0246-8669-210D39F1BBD2}" type="parTrans" cxnId="{9FC6DB30-BAF9-B343-98EF-3F16B5F9AFF9}">
      <dgm:prSet/>
      <dgm:spPr/>
      <dgm:t>
        <a:bodyPr/>
        <a:lstStyle/>
        <a:p>
          <a:endParaRPr lang="en-GB"/>
        </a:p>
      </dgm:t>
    </dgm:pt>
    <dgm:pt modelId="{8D9F646B-743F-A44E-B899-74B6A8F37A44}" type="sibTrans" cxnId="{9FC6DB30-BAF9-B343-98EF-3F16B5F9AFF9}">
      <dgm:prSet/>
      <dgm:spPr/>
      <dgm:t>
        <a:bodyPr/>
        <a:lstStyle/>
        <a:p>
          <a:endParaRPr lang="en-GB"/>
        </a:p>
      </dgm:t>
    </dgm:pt>
    <dgm:pt modelId="{F928681F-FB9F-7E49-A3BC-37DC93CAA3F9}">
      <dgm:prSet/>
      <dgm:spPr>
        <a:solidFill>
          <a:schemeClr val="accent1"/>
        </a:solidFill>
      </dgm:spPr>
      <dgm:t>
        <a:bodyPr/>
        <a:lstStyle/>
        <a:p>
          <a:r>
            <a:rPr lang="en-GB"/>
            <a:t>Enhanced services and incentives</a:t>
          </a:r>
        </a:p>
      </dgm:t>
    </dgm:pt>
    <dgm:pt modelId="{4C321654-10FF-E048-884E-BB39B29484E3}" type="parTrans" cxnId="{92981DE9-D024-4A4B-AA59-367CFBE8D071}">
      <dgm:prSet/>
      <dgm:spPr/>
      <dgm:t>
        <a:bodyPr/>
        <a:lstStyle/>
        <a:p>
          <a:endParaRPr lang="en-GB"/>
        </a:p>
      </dgm:t>
    </dgm:pt>
    <dgm:pt modelId="{1547BBDC-0F46-CC49-8B57-3B36399BD7C3}" type="sibTrans" cxnId="{92981DE9-D024-4A4B-AA59-367CFBE8D071}">
      <dgm:prSet/>
      <dgm:spPr/>
      <dgm:t>
        <a:bodyPr/>
        <a:lstStyle/>
        <a:p>
          <a:endParaRPr lang="en-GB"/>
        </a:p>
      </dgm:t>
    </dgm:pt>
    <dgm:pt modelId="{6DDD38A4-B30F-1D42-A81D-85C7F1632D55}">
      <dgm:prSet/>
      <dgm:spPr>
        <a:solidFill>
          <a:schemeClr val="bg2">
            <a:lumMod val="75000"/>
          </a:schemeClr>
        </a:solidFill>
      </dgm:spPr>
      <dgm:t>
        <a:bodyPr/>
        <a:lstStyle/>
        <a:p>
          <a:r>
            <a:rPr lang="en-GB"/>
            <a:t>What you need to do by when</a:t>
          </a:r>
        </a:p>
      </dgm:t>
    </dgm:pt>
    <dgm:pt modelId="{C539C729-A960-D74B-A629-0F6CA3DF449F}" type="parTrans" cxnId="{AE424DAB-8571-9F41-8A5F-9928016842FF}">
      <dgm:prSet/>
      <dgm:spPr/>
      <dgm:t>
        <a:bodyPr/>
        <a:lstStyle/>
        <a:p>
          <a:endParaRPr lang="en-GB"/>
        </a:p>
      </dgm:t>
    </dgm:pt>
    <dgm:pt modelId="{E78E9524-3DBE-AD44-85D0-01A383E8D4F5}" type="sibTrans" cxnId="{AE424DAB-8571-9F41-8A5F-9928016842FF}">
      <dgm:prSet/>
      <dgm:spPr/>
      <dgm:t>
        <a:bodyPr/>
        <a:lstStyle/>
        <a:p>
          <a:endParaRPr lang="en-GB"/>
        </a:p>
      </dgm:t>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6"/>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6"/>
      <dgm:spPr/>
    </dgm:pt>
    <dgm:pt modelId="{4535FBA9-8F18-4C94-9F04-DC93C541B77A}" type="pres">
      <dgm:prSet presAssocID="{049FBDCA-F73B-C541-BACF-75781D4BB3AD}" presName="dstNode" presStyleLbl="node1" presStyleIdx="0" presStyleCnt="6"/>
      <dgm:spPr/>
    </dgm:pt>
    <dgm:pt modelId="{01A3D8B4-366E-4352-8F59-EDECD565F86B}" type="pres">
      <dgm:prSet presAssocID="{D2C500D9-72B5-4E49-AC8B-41A73452718B}" presName="text_1" presStyleLbl="node1" presStyleIdx="0" presStyleCnt="6">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6"/>
      <dgm:spPr/>
    </dgm:pt>
    <dgm:pt modelId="{236AF04D-BBB5-4DD0-A795-AA328F43355E}" type="pres">
      <dgm:prSet presAssocID="{A881419D-1C9D-9D4D-8ACA-CF68426FD255}" presName="text_2" presStyleLbl="node1" presStyleIdx="1" presStyleCnt="6">
        <dgm:presLayoutVars>
          <dgm:bulletEnabled val="1"/>
        </dgm:presLayoutVars>
      </dgm:prSet>
      <dgm:spPr/>
    </dgm:pt>
    <dgm:pt modelId="{7C9495C1-9C6B-4865-9BFE-ED7C46A070C0}" type="pres">
      <dgm:prSet presAssocID="{A881419D-1C9D-9D4D-8ACA-CF68426FD255}" presName="accent_2" presStyleCnt="0"/>
      <dgm:spPr/>
    </dgm:pt>
    <dgm:pt modelId="{D86A0966-FB94-4700-AC01-A44414EDF743}" type="pres">
      <dgm:prSet presAssocID="{A881419D-1C9D-9D4D-8ACA-CF68426FD255}" presName="accentRepeatNode" presStyleLbl="solidFgAcc1" presStyleIdx="1" presStyleCnt="6"/>
      <dgm:spPr/>
    </dgm:pt>
    <dgm:pt modelId="{2A7F649A-346A-4848-BC6E-2C4B7D242B26}" type="pres">
      <dgm:prSet presAssocID="{8D563849-1B69-A049-BEC7-7DD6BA84CBD7}" presName="text_3" presStyleLbl="node1" presStyleIdx="2" presStyleCnt="6">
        <dgm:presLayoutVars>
          <dgm:bulletEnabled val="1"/>
        </dgm:presLayoutVars>
      </dgm:prSet>
      <dgm:spPr/>
    </dgm:pt>
    <dgm:pt modelId="{2E57AEB7-7F26-6B49-A9B7-C98867AF525C}" type="pres">
      <dgm:prSet presAssocID="{8D563849-1B69-A049-BEC7-7DD6BA84CBD7}" presName="accent_3" presStyleCnt="0"/>
      <dgm:spPr/>
    </dgm:pt>
    <dgm:pt modelId="{12C2EDE6-4F46-424A-BE08-A6988BBC3D07}" type="pres">
      <dgm:prSet presAssocID="{8D563849-1B69-A049-BEC7-7DD6BA84CBD7}" presName="accentRepeatNode" presStyleLbl="solidFgAcc1" presStyleIdx="2" presStyleCnt="6"/>
      <dgm:spPr/>
    </dgm:pt>
    <dgm:pt modelId="{3A56497C-2289-2146-8CA3-3FCAD0313946}" type="pres">
      <dgm:prSet presAssocID="{81F64D65-F43C-0146-9881-F68DC22CC2AB}" presName="text_4" presStyleLbl="node1" presStyleIdx="3" presStyleCnt="6">
        <dgm:presLayoutVars>
          <dgm:bulletEnabled val="1"/>
        </dgm:presLayoutVars>
      </dgm:prSet>
      <dgm:spPr/>
    </dgm:pt>
    <dgm:pt modelId="{E6AEE98A-21BE-D241-8C69-D04E330F6042}" type="pres">
      <dgm:prSet presAssocID="{81F64D65-F43C-0146-9881-F68DC22CC2AB}" presName="accent_4" presStyleCnt="0"/>
      <dgm:spPr/>
    </dgm:pt>
    <dgm:pt modelId="{49858EB9-1246-D542-A841-E82389C5A28D}" type="pres">
      <dgm:prSet presAssocID="{81F64D65-F43C-0146-9881-F68DC22CC2AB}" presName="accentRepeatNode" presStyleLbl="solidFgAcc1" presStyleIdx="3" presStyleCnt="6"/>
      <dgm:spPr/>
    </dgm:pt>
    <dgm:pt modelId="{7088A845-1196-DE4B-A966-0F3B67B66D13}" type="pres">
      <dgm:prSet presAssocID="{F928681F-FB9F-7E49-A3BC-37DC93CAA3F9}" presName="text_5" presStyleLbl="node1" presStyleIdx="4" presStyleCnt="6">
        <dgm:presLayoutVars>
          <dgm:bulletEnabled val="1"/>
        </dgm:presLayoutVars>
      </dgm:prSet>
      <dgm:spPr/>
    </dgm:pt>
    <dgm:pt modelId="{612871F9-8595-7F49-A5B4-0DB550035E66}" type="pres">
      <dgm:prSet presAssocID="{F928681F-FB9F-7E49-A3BC-37DC93CAA3F9}" presName="accent_5" presStyleCnt="0"/>
      <dgm:spPr/>
    </dgm:pt>
    <dgm:pt modelId="{85298B2D-EF21-EE40-8FAA-6F3DCB153C40}" type="pres">
      <dgm:prSet presAssocID="{F928681F-FB9F-7E49-A3BC-37DC93CAA3F9}" presName="accentRepeatNode" presStyleLbl="solidFgAcc1" presStyleIdx="4" presStyleCnt="6"/>
      <dgm:spPr/>
    </dgm:pt>
    <dgm:pt modelId="{D00020DC-B692-B946-A909-8429ACFC2744}" type="pres">
      <dgm:prSet presAssocID="{6DDD38A4-B30F-1D42-A81D-85C7F1632D55}" presName="text_6" presStyleLbl="node1" presStyleIdx="5" presStyleCnt="6">
        <dgm:presLayoutVars>
          <dgm:bulletEnabled val="1"/>
        </dgm:presLayoutVars>
      </dgm:prSet>
      <dgm:spPr/>
    </dgm:pt>
    <dgm:pt modelId="{25E1BEF1-F2C7-3048-BF84-50A075831DBF}" type="pres">
      <dgm:prSet presAssocID="{6DDD38A4-B30F-1D42-A81D-85C7F1632D55}" presName="accent_6" presStyleCnt="0"/>
      <dgm:spPr/>
    </dgm:pt>
    <dgm:pt modelId="{23DB2E27-D816-8449-876D-84275C504E23}" type="pres">
      <dgm:prSet presAssocID="{6DDD38A4-B30F-1D42-A81D-85C7F1632D55}" presName="accentRepeatNode" presStyleLbl="solidFgAcc1" presStyleIdx="5" presStyleCnt="6"/>
      <dgm:spPr/>
    </dgm:pt>
  </dgm:ptLst>
  <dgm:cxnLst>
    <dgm:cxn modelId="{49179F14-26B9-7D42-AB06-DE3D47D205FA}" type="presOf" srcId="{6DDD38A4-B30F-1D42-A81D-85C7F1632D55}" destId="{D00020DC-B692-B946-A909-8429ACFC2744}" srcOrd="0" destOrd="0" presId="urn:microsoft.com/office/officeart/2008/layout/VerticalCurvedList"/>
    <dgm:cxn modelId="{9FC6DB30-BAF9-B343-98EF-3F16B5F9AFF9}" srcId="{049FBDCA-F73B-C541-BACF-75781D4BB3AD}" destId="{81F64D65-F43C-0146-9881-F68DC22CC2AB}" srcOrd="3" destOrd="0" parTransId="{815EBA32-5F3E-0246-8669-210D39F1BBD2}" sibTransId="{8D9F646B-743F-A44E-B899-74B6A8F37A44}"/>
    <dgm:cxn modelId="{F5722231-FEA2-4A4B-9BB2-FF777CBCB3AE}" type="presOf" srcId="{F928681F-FB9F-7E49-A3BC-37DC93CAA3F9}" destId="{7088A845-1196-DE4B-A966-0F3B67B66D13}" srcOrd="0" destOrd="0" presId="urn:microsoft.com/office/officeart/2008/layout/VerticalCurvedList"/>
    <dgm:cxn modelId="{71FAA537-10D2-4B7C-B49A-3496A38777ED}" type="presOf" srcId="{D2C500D9-72B5-4E49-AC8B-41A73452718B}" destId="{01A3D8B4-366E-4352-8F59-EDECD565F86B}" srcOrd="0" destOrd="0" presId="urn:microsoft.com/office/officeart/2008/layout/VerticalCurvedList"/>
    <dgm:cxn modelId="{73081066-B763-F440-A7D3-39CF83F82AD4}" srcId="{049FBDCA-F73B-C541-BACF-75781D4BB3AD}" destId="{A881419D-1C9D-9D4D-8ACA-CF68426FD255}" srcOrd="1" destOrd="0" parTransId="{4F81E4F8-A1F4-CD4D-A9BE-1F6C969C3BF8}" sibTransId="{89143916-A701-E54C-A7D5-8373C06F5CDF}"/>
    <dgm:cxn modelId="{2DF1C16D-2B50-4127-BFC5-82D1B00A4325}" type="presOf" srcId="{A881419D-1C9D-9D4D-8ACA-CF68426FD255}" destId="{236AF04D-BBB5-4DD0-A795-AA328F43355E}" srcOrd="0" destOrd="0" presId="urn:microsoft.com/office/officeart/2008/layout/VerticalCurvedList"/>
    <dgm:cxn modelId="{F8EBAF7A-4942-1544-A5EA-17EF2E8F875F}" type="presOf" srcId="{81F64D65-F43C-0146-9881-F68DC22CC2AB}" destId="{3A56497C-2289-2146-8CA3-3FCAD0313946}" srcOrd="0" destOrd="0" presId="urn:microsoft.com/office/officeart/2008/layout/VerticalCurvedList"/>
    <dgm:cxn modelId="{5EAE8796-0CFE-1640-BF1B-E81C53855614}" srcId="{049FBDCA-F73B-C541-BACF-75781D4BB3AD}" destId="{D2C500D9-72B5-4E49-AC8B-41A73452718B}" srcOrd="0" destOrd="0" parTransId="{4C86CDE3-8B79-9043-A444-C4C1CAECD389}" sibTransId="{5D5471B5-C848-E64A-828F-285493AD5D16}"/>
    <dgm:cxn modelId="{EDDF03A1-C522-44E0-9A5D-3570CDF36C30}" type="presOf" srcId="{5D5471B5-C848-E64A-828F-285493AD5D16}" destId="{EB63FBC6-6E4D-4534-9BCF-86BED57EDB34}" srcOrd="0" destOrd="0" presId="urn:microsoft.com/office/officeart/2008/layout/VerticalCurvedList"/>
    <dgm:cxn modelId="{AE424DAB-8571-9F41-8A5F-9928016842FF}" srcId="{049FBDCA-F73B-C541-BACF-75781D4BB3AD}" destId="{6DDD38A4-B30F-1D42-A81D-85C7F1632D55}" srcOrd="5" destOrd="0" parTransId="{C539C729-A960-D74B-A629-0F6CA3DF449F}" sibTransId="{E78E9524-3DBE-AD44-85D0-01A383E8D4F5}"/>
    <dgm:cxn modelId="{6C5A19AE-8906-4BE0-8DFC-BC95ECFDD476}" type="presOf" srcId="{049FBDCA-F73B-C541-BACF-75781D4BB3AD}" destId="{2ADD1FD7-8150-4A93-A5A0-7B99461DA2A1}" srcOrd="0" destOrd="0" presId="urn:microsoft.com/office/officeart/2008/layout/VerticalCurvedList"/>
    <dgm:cxn modelId="{0C5FD9D5-6CCC-DC47-8513-D3BE2126103E}" srcId="{049FBDCA-F73B-C541-BACF-75781D4BB3AD}" destId="{8D563849-1B69-A049-BEC7-7DD6BA84CBD7}" srcOrd="2" destOrd="0" parTransId="{53008585-EBA5-1544-942A-8B83E5C5B35C}" sibTransId="{5179FBC8-887B-B84E-8F65-0E78E72D3A10}"/>
    <dgm:cxn modelId="{92981DE9-D024-4A4B-AA59-367CFBE8D071}" srcId="{049FBDCA-F73B-C541-BACF-75781D4BB3AD}" destId="{F928681F-FB9F-7E49-A3BC-37DC93CAA3F9}" srcOrd="4" destOrd="0" parTransId="{4C321654-10FF-E048-884E-BB39B29484E3}" sibTransId="{1547BBDC-0F46-CC49-8B57-3B36399BD7C3}"/>
    <dgm:cxn modelId="{B93E2CFF-8902-004A-B711-868457FA509B}" type="presOf" srcId="{8D563849-1B69-A049-BEC7-7DD6BA84CBD7}" destId="{2A7F649A-346A-4848-BC6E-2C4B7D242B26}" srcOrd="0" destOrd="0" presId="urn:microsoft.com/office/officeart/2008/layout/VerticalCurvedList"/>
    <dgm:cxn modelId="{2B276B29-CB3A-4120-8AEE-6007F9C49592}" type="presParOf" srcId="{2ADD1FD7-8150-4A93-A5A0-7B99461DA2A1}" destId="{0A2A3CB7-A139-4A11-8F2E-344F2C83E0AC}" srcOrd="0" destOrd="0" presId="urn:microsoft.com/office/officeart/2008/layout/VerticalCurvedList"/>
    <dgm:cxn modelId="{E63764C7-4D55-45CD-A215-A6F95BEFAB8B}" type="presParOf" srcId="{0A2A3CB7-A139-4A11-8F2E-344F2C83E0AC}" destId="{B8E42997-A706-498C-96FE-CA19B9CCEE80}" srcOrd="0" destOrd="0" presId="urn:microsoft.com/office/officeart/2008/layout/VerticalCurvedList"/>
    <dgm:cxn modelId="{4D8D96CF-B204-422A-9B7A-21EAF8A8B8CB}" type="presParOf" srcId="{B8E42997-A706-498C-96FE-CA19B9CCEE80}" destId="{CF7F9831-A2FC-4989-9D03-4A8F657CC75A}" srcOrd="0" destOrd="0" presId="urn:microsoft.com/office/officeart/2008/layout/VerticalCurvedList"/>
    <dgm:cxn modelId="{E843FED9-09FD-4100-A76B-17A1AF0221EF}" type="presParOf" srcId="{B8E42997-A706-498C-96FE-CA19B9CCEE80}" destId="{EB63FBC6-6E4D-4534-9BCF-86BED57EDB34}" srcOrd="1" destOrd="0" presId="urn:microsoft.com/office/officeart/2008/layout/VerticalCurvedList"/>
    <dgm:cxn modelId="{DF4AE3ED-42D7-4E8B-8AA7-B9975C17B519}" type="presParOf" srcId="{B8E42997-A706-498C-96FE-CA19B9CCEE80}" destId="{9FACE347-A26D-4123-9B3F-4919E1EDFC0C}" srcOrd="2" destOrd="0" presId="urn:microsoft.com/office/officeart/2008/layout/VerticalCurvedList"/>
    <dgm:cxn modelId="{C089AC5A-2430-4FD3-A52A-6C0FF9FDC14D}" type="presParOf" srcId="{B8E42997-A706-498C-96FE-CA19B9CCEE80}" destId="{4535FBA9-8F18-4C94-9F04-DC93C541B77A}" srcOrd="3" destOrd="0" presId="urn:microsoft.com/office/officeart/2008/layout/VerticalCurvedList"/>
    <dgm:cxn modelId="{541CADDD-8A08-4B13-801C-437BF9D87334}" type="presParOf" srcId="{0A2A3CB7-A139-4A11-8F2E-344F2C83E0AC}" destId="{01A3D8B4-366E-4352-8F59-EDECD565F86B}" srcOrd="1" destOrd="0" presId="urn:microsoft.com/office/officeart/2008/layout/VerticalCurvedList"/>
    <dgm:cxn modelId="{FEED5011-80B7-42A9-B088-271018C58A51}" type="presParOf" srcId="{0A2A3CB7-A139-4A11-8F2E-344F2C83E0AC}" destId="{FF43ABF3-4B5F-4F93-8E04-143BBF021915}" srcOrd="2" destOrd="0" presId="urn:microsoft.com/office/officeart/2008/layout/VerticalCurvedList"/>
    <dgm:cxn modelId="{A17010C9-5A4D-4002-AE02-F87D619E60C8}" type="presParOf" srcId="{FF43ABF3-4B5F-4F93-8E04-143BBF021915}" destId="{341AE6EA-D274-455F-96E5-327CB55E5733}" srcOrd="0" destOrd="0" presId="urn:microsoft.com/office/officeart/2008/layout/VerticalCurvedList"/>
    <dgm:cxn modelId="{FB443048-58A5-49F4-8C1C-4A96C19CBF92}" type="presParOf" srcId="{0A2A3CB7-A139-4A11-8F2E-344F2C83E0AC}" destId="{236AF04D-BBB5-4DD0-A795-AA328F43355E}" srcOrd="3" destOrd="0" presId="urn:microsoft.com/office/officeart/2008/layout/VerticalCurvedList"/>
    <dgm:cxn modelId="{44872445-AADE-41CF-997F-858C20176887}" type="presParOf" srcId="{0A2A3CB7-A139-4A11-8F2E-344F2C83E0AC}" destId="{7C9495C1-9C6B-4865-9BFE-ED7C46A070C0}" srcOrd="4" destOrd="0" presId="urn:microsoft.com/office/officeart/2008/layout/VerticalCurvedList"/>
    <dgm:cxn modelId="{B5D4326C-64C9-494D-BA5A-81E6948702E4}" type="presParOf" srcId="{7C9495C1-9C6B-4865-9BFE-ED7C46A070C0}" destId="{D86A0966-FB94-4700-AC01-A44414EDF743}" srcOrd="0" destOrd="0" presId="urn:microsoft.com/office/officeart/2008/layout/VerticalCurvedList"/>
    <dgm:cxn modelId="{93A6E84B-EBFA-E347-88C0-981EB160CF6C}" type="presParOf" srcId="{0A2A3CB7-A139-4A11-8F2E-344F2C83E0AC}" destId="{2A7F649A-346A-4848-BC6E-2C4B7D242B26}" srcOrd="5" destOrd="0" presId="urn:microsoft.com/office/officeart/2008/layout/VerticalCurvedList"/>
    <dgm:cxn modelId="{36E77908-D268-A745-88F6-377F76766C0E}" type="presParOf" srcId="{0A2A3CB7-A139-4A11-8F2E-344F2C83E0AC}" destId="{2E57AEB7-7F26-6B49-A9B7-C98867AF525C}" srcOrd="6" destOrd="0" presId="urn:microsoft.com/office/officeart/2008/layout/VerticalCurvedList"/>
    <dgm:cxn modelId="{87117E58-4A21-0147-BF14-D2579D609E59}" type="presParOf" srcId="{2E57AEB7-7F26-6B49-A9B7-C98867AF525C}" destId="{12C2EDE6-4F46-424A-BE08-A6988BBC3D07}" srcOrd="0" destOrd="0" presId="urn:microsoft.com/office/officeart/2008/layout/VerticalCurvedList"/>
    <dgm:cxn modelId="{D99F074E-87BA-894C-AFA1-166E26EE0778}" type="presParOf" srcId="{0A2A3CB7-A139-4A11-8F2E-344F2C83E0AC}" destId="{3A56497C-2289-2146-8CA3-3FCAD0313946}" srcOrd="7" destOrd="0" presId="urn:microsoft.com/office/officeart/2008/layout/VerticalCurvedList"/>
    <dgm:cxn modelId="{4281A7EC-FCB8-144F-8BF2-97D15FBFCC90}" type="presParOf" srcId="{0A2A3CB7-A139-4A11-8F2E-344F2C83E0AC}" destId="{E6AEE98A-21BE-D241-8C69-D04E330F6042}" srcOrd="8" destOrd="0" presId="urn:microsoft.com/office/officeart/2008/layout/VerticalCurvedList"/>
    <dgm:cxn modelId="{176F00F0-9E31-0B43-BB2A-EA0700FCC6A4}" type="presParOf" srcId="{E6AEE98A-21BE-D241-8C69-D04E330F6042}" destId="{49858EB9-1246-D542-A841-E82389C5A28D}" srcOrd="0" destOrd="0" presId="urn:microsoft.com/office/officeart/2008/layout/VerticalCurvedList"/>
    <dgm:cxn modelId="{D6551F00-5BCD-764C-B1EE-1BE9DBF8969F}" type="presParOf" srcId="{0A2A3CB7-A139-4A11-8F2E-344F2C83E0AC}" destId="{7088A845-1196-DE4B-A966-0F3B67B66D13}" srcOrd="9" destOrd="0" presId="urn:microsoft.com/office/officeart/2008/layout/VerticalCurvedList"/>
    <dgm:cxn modelId="{FF5E06F1-2D14-A44D-884F-B5F7953669BB}" type="presParOf" srcId="{0A2A3CB7-A139-4A11-8F2E-344F2C83E0AC}" destId="{612871F9-8595-7F49-A5B4-0DB550035E66}" srcOrd="10" destOrd="0" presId="urn:microsoft.com/office/officeart/2008/layout/VerticalCurvedList"/>
    <dgm:cxn modelId="{3C5E5A8E-E01F-A64D-8BA9-4ACF0A2AD91E}" type="presParOf" srcId="{612871F9-8595-7F49-A5B4-0DB550035E66}" destId="{85298B2D-EF21-EE40-8FAA-6F3DCB153C40}" srcOrd="0" destOrd="0" presId="urn:microsoft.com/office/officeart/2008/layout/VerticalCurvedList"/>
    <dgm:cxn modelId="{CA700245-5FF7-0A4D-9998-71598B10A78A}" type="presParOf" srcId="{0A2A3CB7-A139-4A11-8F2E-344F2C83E0AC}" destId="{D00020DC-B692-B946-A909-8429ACFC2744}" srcOrd="11" destOrd="0" presId="urn:microsoft.com/office/officeart/2008/layout/VerticalCurvedList"/>
    <dgm:cxn modelId="{28E5D73F-17F3-1549-96FE-2165F47385E1}" type="presParOf" srcId="{0A2A3CB7-A139-4A11-8F2E-344F2C83E0AC}" destId="{25E1BEF1-F2C7-3048-BF84-50A075831DBF}" srcOrd="12" destOrd="0" presId="urn:microsoft.com/office/officeart/2008/layout/VerticalCurvedList"/>
    <dgm:cxn modelId="{68CC5340-2CBC-494B-BCC4-EA08454657AE}" type="presParOf" srcId="{25E1BEF1-F2C7-3048-BF84-50A075831DBF}" destId="{23DB2E27-D816-8449-876D-84275C504E2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15B13CB-EB88-E740-B3E1-D348956175D8}" type="doc">
      <dgm:prSet loTypeId="urn:microsoft.com/office/officeart/2005/8/layout/radial4" loCatId="process" qsTypeId="urn:microsoft.com/office/officeart/2005/8/quickstyle/simple1" qsCatId="simple" csTypeId="urn:microsoft.com/office/officeart/2005/8/colors/accent1_2" csCatId="accent1" phldr="1"/>
      <dgm:spPr/>
      <dgm:t>
        <a:bodyPr/>
        <a:lstStyle/>
        <a:p>
          <a:endParaRPr lang="en-GB"/>
        </a:p>
      </dgm:t>
    </dgm:pt>
    <dgm:pt modelId="{B9F0322C-F199-6044-9152-2760019AEC29}">
      <dgm:prSet/>
      <dgm:spPr/>
      <dgm:t>
        <a:bodyPr/>
        <a:lstStyle/>
        <a:p>
          <a:r>
            <a:rPr lang="en-GB"/>
            <a:t>£80m for A&amp;G</a:t>
          </a:r>
        </a:p>
      </dgm:t>
    </dgm:pt>
    <dgm:pt modelId="{B52E902D-404E-DA43-AD5E-EE07C72B1EA3}" type="parTrans" cxnId="{9F65E6E3-B5C8-0B4A-80D1-B7DC247FE054}">
      <dgm:prSet/>
      <dgm:spPr/>
      <dgm:t>
        <a:bodyPr/>
        <a:lstStyle/>
        <a:p>
          <a:endParaRPr lang="en-GB"/>
        </a:p>
      </dgm:t>
    </dgm:pt>
    <dgm:pt modelId="{5D0209BC-588C-0448-9C44-4C8004E3B90A}" type="sibTrans" cxnId="{9F65E6E3-B5C8-0B4A-80D1-B7DC247FE054}">
      <dgm:prSet/>
      <dgm:spPr/>
      <dgm:t>
        <a:bodyPr/>
        <a:lstStyle/>
        <a:p>
          <a:endParaRPr lang="en-GB"/>
        </a:p>
      </dgm:t>
    </dgm:pt>
    <dgm:pt modelId="{7EA93C9B-9188-D94E-8087-2F6108A1CF07}">
      <dgm:prSet/>
      <dgm:spPr/>
      <dgm:t>
        <a:bodyPr/>
        <a:lstStyle/>
        <a:p>
          <a:r>
            <a:rPr lang="en-GB"/>
            <a:t>£20 per referral</a:t>
          </a:r>
        </a:p>
      </dgm:t>
    </dgm:pt>
    <dgm:pt modelId="{8D1380E0-D57B-9F4D-B536-5D7982A96AAC}" type="parTrans" cxnId="{14EB935E-0A14-2A45-9769-4F9FBD29A38B}">
      <dgm:prSet/>
      <dgm:spPr/>
      <dgm:t>
        <a:bodyPr/>
        <a:lstStyle/>
        <a:p>
          <a:endParaRPr lang="en-GB"/>
        </a:p>
      </dgm:t>
    </dgm:pt>
    <dgm:pt modelId="{BBA48DF9-A98C-414A-8A39-10A85C66A724}" type="sibTrans" cxnId="{14EB935E-0A14-2A45-9769-4F9FBD29A38B}">
      <dgm:prSet/>
      <dgm:spPr/>
      <dgm:t>
        <a:bodyPr/>
        <a:lstStyle/>
        <a:p>
          <a:endParaRPr lang="en-GB"/>
        </a:p>
      </dgm:t>
    </dgm:pt>
    <dgm:pt modelId="{46000856-234B-0643-B565-2E99872BE2FD}">
      <dgm:prSet/>
      <dgm:spPr/>
      <dgm:t>
        <a:bodyPr/>
        <a:lstStyle/>
        <a:p>
          <a:r>
            <a:rPr lang="en-GB"/>
            <a:t>£80mn guaranteed for Primary Care </a:t>
          </a:r>
        </a:p>
      </dgm:t>
    </dgm:pt>
    <dgm:pt modelId="{51E368C7-545C-F641-B1D6-BC7395ABF631}" type="parTrans" cxnId="{F8F5138D-F48C-5148-BFB3-A8D4BFC6EF03}">
      <dgm:prSet/>
      <dgm:spPr/>
      <dgm:t>
        <a:bodyPr/>
        <a:lstStyle/>
        <a:p>
          <a:endParaRPr lang="en-GB"/>
        </a:p>
      </dgm:t>
    </dgm:pt>
    <dgm:pt modelId="{BF205E51-4819-5343-AF40-7EB068A0B286}" type="sibTrans" cxnId="{F8F5138D-F48C-5148-BFB3-A8D4BFC6EF03}">
      <dgm:prSet/>
      <dgm:spPr/>
      <dgm:t>
        <a:bodyPr/>
        <a:lstStyle/>
        <a:p>
          <a:endParaRPr lang="en-GB"/>
        </a:p>
      </dgm:t>
    </dgm:pt>
    <dgm:pt modelId="{1FF3379D-13E4-9F4E-B38A-E6B9258D62AA}">
      <dgm:prSet/>
      <dgm:spPr/>
      <dgm:t>
        <a:bodyPr/>
        <a:lstStyle/>
        <a:p>
          <a:r>
            <a:rPr lang="en-GB"/>
            <a:t>Local commissioners can decide on action once funding used</a:t>
          </a:r>
        </a:p>
      </dgm:t>
    </dgm:pt>
    <dgm:pt modelId="{9EB888F5-7926-F54E-B4C8-F0EBE7FC2489}" type="parTrans" cxnId="{A229C8DA-59E6-DE41-8D63-EA7AFFEE7D31}">
      <dgm:prSet/>
      <dgm:spPr/>
      <dgm:t>
        <a:bodyPr/>
        <a:lstStyle/>
        <a:p>
          <a:endParaRPr lang="en-GB"/>
        </a:p>
      </dgm:t>
    </dgm:pt>
    <dgm:pt modelId="{EFBDDBA6-0321-384E-9663-3AF814E72C2E}" type="sibTrans" cxnId="{A229C8DA-59E6-DE41-8D63-EA7AFFEE7D31}">
      <dgm:prSet/>
      <dgm:spPr/>
      <dgm:t>
        <a:bodyPr/>
        <a:lstStyle/>
        <a:p>
          <a:endParaRPr lang="en-GB"/>
        </a:p>
      </dgm:t>
    </dgm:pt>
    <dgm:pt modelId="{F2EC3ECE-DB28-504B-9D56-737113A2DB19}" type="pres">
      <dgm:prSet presAssocID="{515B13CB-EB88-E740-B3E1-D348956175D8}" presName="cycle" presStyleCnt="0">
        <dgm:presLayoutVars>
          <dgm:chMax val="1"/>
          <dgm:dir/>
          <dgm:animLvl val="ctr"/>
          <dgm:resizeHandles val="exact"/>
        </dgm:presLayoutVars>
      </dgm:prSet>
      <dgm:spPr/>
    </dgm:pt>
    <dgm:pt modelId="{7FBAE829-3C8E-D043-8CF8-A02CF0847473}" type="pres">
      <dgm:prSet presAssocID="{B9F0322C-F199-6044-9152-2760019AEC29}" presName="centerShape" presStyleLbl="node0" presStyleIdx="0" presStyleCnt="1"/>
      <dgm:spPr/>
    </dgm:pt>
    <dgm:pt modelId="{5C36EC13-DCC5-F140-996E-8ADCD24233AA}" type="pres">
      <dgm:prSet presAssocID="{8D1380E0-D57B-9F4D-B536-5D7982A96AAC}" presName="parTrans" presStyleLbl="bgSibTrans2D1" presStyleIdx="0" presStyleCnt="3"/>
      <dgm:spPr/>
    </dgm:pt>
    <dgm:pt modelId="{02DC0FC5-7B41-4645-8A2F-F7B4112F85A1}" type="pres">
      <dgm:prSet presAssocID="{7EA93C9B-9188-D94E-8087-2F6108A1CF07}" presName="node" presStyleLbl="node1" presStyleIdx="0" presStyleCnt="3">
        <dgm:presLayoutVars>
          <dgm:bulletEnabled val="1"/>
        </dgm:presLayoutVars>
      </dgm:prSet>
      <dgm:spPr/>
    </dgm:pt>
    <dgm:pt modelId="{28A12B0A-9361-3E48-9757-0E05B5E94A17}" type="pres">
      <dgm:prSet presAssocID="{51E368C7-545C-F641-B1D6-BC7395ABF631}" presName="parTrans" presStyleLbl="bgSibTrans2D1" presStyleIdx="1" presStyleCnt="3"/>
      <dgm:spPr/>
    </dgm:pt>
    <dgm:pt modelId="{F2642A8A-5271-024C-A260-1157924B0C18}" type="pres">
      <dgm:prSet presAssocID="{46000856-234B-0643-B565-2E99872BE2FD}" presName="node" presStyleLbl="node1" presStyleIdx="1" presStyleCnt="3">
        <dgm:presLayoutVars>
          <dgm:bulletEnabled val="1"/>
        </dgm:presLayoutVars>
      </dgm:prSet>
      <dgm:spPr/>
    </dgm:pt>
    <dgm:pt modelId="{D8787287-36A8-CC42-B7AA-C1AC94F20F22}" type="pres">
      <dgm:prSet presAssocID="{9EB888F5-7926-F54E-B4C8-F0EBE7FC2489}" presName="parTrans" presStyleLbl="bgSibTrans2D1" presStyleIdx="2" presStyleCnt="3"/>
      <dgm:spPr/>
    </dgm:pt>
    <dgm:pt modelId="{4FF77070-79C4-3C4D-B18B-CF3EE66D3053}" type="pres">
      <dgm:prSet presAssocID="{1FF3379D-13E4-9F4E-B38A-E6B9258D62AA}" presName="node" presStyleLbl="node1" presStyleIdx="2" presStyleCnt="3">
        <dgm:presLayoutVars>
          <dgm:bulletEnabled val="1"/>
        </dgm:presLayoutVars>
      </dgm:prSet>
      <dgm:spPr/>
    </dgm:pt>
  </dgm:ptLst>
  <dgm:cxnLst>
    <dgm:cxn modelId="{5C0ABF1C-A869-E44D-8FD4-B1C0B84861BD}" type="presOf" srcId="{B9F0322C-F199-6044-9152-2760019AEC29}" destId="{7FBAE829-3C8E-D043-8CF8-A02CF0847473}" srcOrd="0" destOrd="0" presId="urn:microsoft.com/office/officeart/2005/8/layout/radial4"/>
    <dgm:cxn modelId="{98186728-02D2-A64B-917B-3E9EEA8E705B}" type="presOf" srcId="{9EB888F5-7926-F54E-B4C8-F0EBE7FC2489}" destId="{D8787287-36A8-CC42-B7AA-C1AC94F20F22}" srcOrd="0" destOrd="0" presId="urn:microsoft.com/office/officeart/2005/8/layout/radial4"/>
    <dgm:cxn modelId="{14EB935E-0A14-2A45-9769-4F9FBD29A38B}" srcId="{B9F0322C-F199-6044-9152-2760019AEC29}" destId="{7EA93C9B-9188-D94E-8087-2F6108A1CF07}" srcOrd="0" destOrd="0" parTransId="{8D1380E0-D57B-9F4D-B536-5D7982A96AAC}" sibTransId="{BBA48DF9-A98C-414A-8A39-10A85C66A724}"/>
    <dgm:cxn modelId="{AC6F8F46-CF96-3F4C-8E2E-EB53EEFEFA0D}" type="presOf" srcId="{46000856-234B-0643-B565-2E99872BE2FD}" destId="{F2642A8A-5271-024C-A260-1157924B0C18}" srcOrd="0" destOrd="0" presId="urn:microsoft.com/office/officeart/2005/8/layout/radial4"/>
    <dgm:cxn modelId="{45949F85-7B1B-3349-8154-9801EED350A2}" type="presOf" srcId="{515B13CB-EB88-E740-B3E1-D348956175D8}" destId="{F2EC3ECE-DB28-504B-9D56-737113A2DB19}" srcOrd="0" destOrd="0" presId="urn:microsoft.com/office/officeart/2005/8/layout/radial4"/>
    <dgm:cxn modelId="{F8F5138D-F48C-5148-BFB3-A8D4BFC6EF03}" srcId="{B9F0322C-F199-6044-9152-2760019AEC29}" destId="{46000856-234B-0643-B565-2E99872BE2FD}" srcOrd="1" destOrd="0" parTransId="{51E368C7-545C-F641-B1D6-BC7395ABF631}" sibTransId="{BF205E51-4819-5343-AF40-7EB068A0B286}"/>
    <dgm:cxn modelId="{767BF190-4F1A-3646-A06E-C810162F0B35}" type="presOf" srcId="{51E368C7-545C-F641-B1D6-BC7395ABF631}" destId="{28A12B0A-9361-3E48-9757-0E05B5E94A17}" srcOrd="0" destOrd="0" presId="urn:microsoft.com/office/officeart/2005/8/layout/radial4"/>
    <dgm:cxn modelId="{66761493-8235-A342-AD4B-FCE4690E1FB6}" type="presOf" srcId="{8D1380E0-D57B-9F4D-B536-5D7982A96AAC}" destId="{5C36EC13-DCC5-F140-996E-8ADCD24233AA}" srcOrd="0" destOrd="0" presId="urn:microsoft.com/office/officeart/2005/8/layout/radial4"/>
    <dgm:cxn modelId="{A09FD6C5-F124-8941-BE6C-E8EF0BE85AA3}" type="presOf" srcId="{1FF3379D-13E4-9F4E-B38A-E6B9258D62AA}" destId="{4FF77070-79C4-3C4D-B18B-CF3EE66D3053}" srcOrd="0" destOrd="0" presId="urn:microsoft.com/office/officeart/2005/8/layout/radial4"/>
    <dgm:cxn modelId="{04B94AD0-32EA-C64E-8E97-842D746CE8E2}" type="presOf" srcId="{7EA93C9B-9188-D94E-8087-2F6108A1CF07}" destId="{02DC0FC5-7B41-4645-8A2F-F7B4112F85A1}" srcOrd="0" destOrd="0" presId="urn:microsoft.com/office/officeart/2005/8/layout/radial4"/>
    <dgm:cxn modelId="{A229C8DA-59E6-DE41-8D63-EA7AFFEE7D31}" srcId="{B9F0322C-F199-6044-9152-2760019AEC29}" destId="{1FF3379D-13E4-9F4E-B38A-E6B9258D62AA}" srcOrd="2" destOrd="0" parTransId="{9EB888F5-7926-F54E-B4C8-F0EBE7FC2489}" sibTransId="{EFBDDBA6-0321-384E-9663-3AF814E72C2E}"/>
    <dgm:cxn modelId="{9F65E6E3-B5C8-0B4A-80D1-B7DC247FE054}" srcId="{515B13CB-EB88-E740-B3E1-D348956175D8}" destId="{B9F0322C-F199-6044-9152-2760019AEC29}" srcOrd="0" destOrd="0" parTransId="{B52E902D-404E-DA43-AD5E-EE07C72B1EA3}" sibTransId="{5D0209BC-588C-0448-9C44-4C8004E3B90A}"/>
    <dgm:cxn modelId="{DB0626EA-7AAB-1442-B0C8-10E926AE583E}" type="presParOf" srcId="{F2EC3ECE-DB28-504B-9D56-737113A2DB19}" destId="{7FBAE829-3C8E-D043-8CF8-A02CF0847473}" srcOrd="0" destOrd="0" presId="urn:microsoft.com/office/officeart/2005/8/layout/radial4"/>
    <dgm:cxn modelId="{6F44B147-13B7-474F-ABB6-9728857FF494}" type="presParOf" srcId="{F2EC3ECE-DB28-504B-9D56-737113A2DB19}" destId="{5C36EC13-DCC5-F140-996E-8ADCD24233AA}" srcOrd="1" destOrd="0" presId="urn:microsoft.com/office/officeart/2005/8/layout/radial4"/>
    <dgm:cxn modelId="{21188462-9A3C-0743-88E0-8C1724D71B4B}" type="presParOf" srcId="{F2EC3ECE-DB28-504B-9D56-737113A2DB19}" destId="{02DC0FC5-7B41-4645-8A2F-F7B4112F85A1}" srcOrd="2" destOrd="0" presId="urn:microsoft.com/office/officeart/2005/8/layout/radial4"/>
    <dgm:cxn modelId="{D24D9B95-8307-F64A-9995-45B8692C0737}" type="presParOf" srcId="{F2EC3ECE-DB28-504B-9D56-737113A2DB19}" destId="{28A12B0A-9361-3E48-9757-0E05B5E94A17}" srcOrd="3" destOrd="0" presId="urn:microsoft.com/office/officeart/2005/8/layout/radial4"/>
    <dgm:cxn modelId="{2E88433E-BC3B-B441-B5D0-640566A092BB}" type="presParOf" srcId="{F2EC3ECE-DB28-504B-9D56-737113A2DB19}" destId="{F2642A8A-5271-024C-A260-1157924B0C18}" srcOrd="4" destOrd="0" presId="urn:microsoft.com/office/officeart/2005/8/layout/radial4"/>
    <dgm:cxn modelId="{D3F4A83A-9CE7-F442-B600-6E1D6AC4E89B}" type="presParOf" srcId="{F2EC3ECE-DB28-504B-9D56-737113A2DB19}" destId="{D8787287-36A8-CC42-B7AA-C1AC94F20F22}" srcOrd="5" destOrd="0" presId="urn:microsoft.com/office/officeart/2005/8/layout/radial4"/>
    <dgm:cxn modelId="{BAEA2249-171F-7447-AD81-D17AAC0F24C5}" type="presParOf" srcId="{F2EC3ECE-DB28-504B-9D56-737113A2DB19}" destId="{4FF77070-79C4-3C4D-B18B-CF3EE66D305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15B13CB-EB88-E740-B3E1-D348956175D8}" type="doc">
      <dgm:prSet loTypeId="urn:microsoft.com/office/officeart/2005/8/layout/radial4" loCatId="process" qsTypeId="urn:microsoft.com/office/officeart/2005/8/quickstyle/simple1" qsCatId="simple" csTypeId="urn:microsoft.com/office/officeart/2005/8/colors/accent1_2" csCatId="accent1" phldr="1"/>
      <dgm:spPr/>
      <dgm:t>
        <a:bodyPr/>
        <a:lstStyle/>
        <a:p>
          <a:endParaRPr lang="en-GB"/>
        </a:p>
      </dgm:t>
    </dgm:pt>
    <dgm:pt modelId="{B9F0322C-F199-6044-9152-2760019AEC29}">
      <dgm:prSet/>
      <dgm:spPr/>
      <dgm:t>
        <a:bodyPr/>
        <a:lstStyle/>
        <a:p>
          <a:r>
            <a:rPr lang="en-GB"/>
            <a:t>£11.50 per referral to Weight Management Services</a:t>
          </a:r>
        </a:p>
      </dgm:t>
    </dgm:pt>
    <dgm:pt modelId="{B52E902D-404E-DA43-AD5E-EE07C72B1EA3}" type="parTrans" cxnId="{9F65E6E3-B5C8-0B4A-80D1-B7DC247FE054}">
      <dgm:prSet/>
      <dgm:spPr/>
      <dgm:t>
        <a:bodyPr/>
        <a:lstStyle/>
        <a:p>
          <a:endParaRPr lang="en-GB"/>
        </a:p>
      </dgm:t>
    </dgm:pt>
    <dgm:pt modelId="{5D0209BC-588C-0448-9C44-4C8004E3B90A}" type="sibTrans" cxnId="{9F65E6E3-B5C8-0B4A-80D1-B7DC247FE054}">
      <dgm:prSet/>
      <dgm:spPr/>
      <dgm:t>
        <a:bodyPr/>
        <a:lstStyle/>
        <a:p>
          <a:endParaRPr lang="en-GB"/>
        </a:p>
      </dgm:t>
    </dgm:pt>
    <dgm:pt modelId="{F2EC3ECE-DB28-504B-9D56-737113A2DB19}" type="pres">
      <dgm:prSet presAssocID="{515B13CB-EB88-E740-B3E1-D348956175D8}" presName="cycle" presStyleCnt="0">
        <dgm:presLayoutVars>
          <dgm:chMax val="1"/>
          <dgm:dir/>
          <dgm:animLvl val="ctr"/>
          <dgm:resizeHandles val="exact"/>
        </dgm:presLayoutVars>
      </dgm:prSet>
      <dgm:spPr/>
    </dgm:pt>
    <dgm:pt modelId="{7FBAE829-3C8E-D043-8CF8-A02CF0847473}" type="pres">
      <dgm:prSet presAssocID="{B9F0322C-F199-6044-9152-2760019AEC29}" presName="centerShape" presStyleLbl="node0" presStyleIdx="0" presStyleCnt="1"/>
      <dgm:spPr/>
    </dgm:pt>
  </dgm:ptLst>
  <dgm:cxnLst>
    <dgm:cxn modelId="{5C0ABF1C-A869-E44D-8FD4-B1C0B84861BD}" type="presOf" srcId="{B9F0322C-F199-6044-9152-2760019AEC29}" destId="{7FBAE829-3C8E-D043-8CF8-A02CF0847473}" srcOrd="0" destOrd="0" presId="urn:microsoft.com/office/officeart/2005/8/layout/radial4"/>
    <dgm:cxn modelId="{45949F85-7B1B-3349-8154-9801EED350A2}" type="presOf" srcId="{515B13CB-EB88-E740-B3E1-D348956175D8}" destId="{F2EC3ECE-DB28-504B-9D56-737113A2DB19}" srcOrd="0" destOrd="0" presId="urn:microsoft.com/office/officeart/2005/8/layout/radial4"/>
    <dgm:cxn modelId="{9F65E6E3-B5C8-0B4A-80D1-B7DC247FE054}" srcId="{515B13CB-EB88-E740-B3E1-D348956175D8}" destId="{B9F0322C-F199-6044-9152-2760019AEC29}" srcOrd="0" destOrd="0" parTransId="{B52E902D-404E-DA43-AD5E-EE07C72B1EA3}" sibTransId="{5D0209BC-588C-0448-9C44-4C8004E3B90A}"/>
    <dgm:cxn modelId="{DB0626EA-7AAB-1442-B0C8-10E926AE583E}" type="presParOf" srcId="{F2EC3ECE-DB28-504B-9D56-737113A2DB19}" destId="{7FBAE829-3C8E-D043-8CF8-A02CF0847473}"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a:solidFill>
          <a:schemeClr val="bg2">
            <a:lumMod val="75000"/>
          </a:schemeClr>
        </a:solidFill>
      </dgm:spPr>
      <dgm:t>
        <a:bodyPr/>
        <a:lstStyle/>
        <a:p>
          <a:r>
            <a:rPr lang="en-GB" sz="1800"/>
            <a:t>Financial changes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a:solidFill>
          <a:schemeClr val="bg2">
            <a:lumMod val="75000"/>
          </a:schemeClr>
        </a:solidFill>
      </dgm:spPr>
      <dgm:t>
        <a:bodyPr/>
        <a:lstStyle/>
        <a:p>
          <a:r>
            <a:rPr lang="en-GB" sz="1800"/>
            <a:t>QOF reform &amp; Reducing admin</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8D563849-1B69-A049-BEC7-7DD6BA84CBD7}">
      <dgm:prSet custT="1"/>
      <dgm:spPr>
        <a:solidFill>
          <a:schemeClr val="bg2">
            <a:lumMod val="75000"/>
          </a:schemeClr>
        </a:solidFill>
      </dgm:spPr>
      <dgm:t>
        <a:bodyPr/>
        <a:lstStyle/>
        <a:p>
          <a:r>
            <a:rPr lang="en-GB" sz="1800"/>
            <a:t>Digital and access mandates</a:t>
          </a:r>
        </a:p>
      </dgm:t>
    </dgm:pt>
    <dgm:pt modelId="{53008585-EBA5-1544-942A-8B83E5C5B35C}" type="parTrans" cxnId="{0C5FD9D5-6CCC-DC47-8513-D3BE2126103E}">
      <dgm:prSet/>
      <dgm:spPr/>
      <dgm:t>
        <a:bodyPr/>
        <a:lstStyle/>
        <a:p>
          <a:endParaRPr lang="en-GB"/>
        </a:p>
      </dgm:t>
    </dgm:pt>
    <dgm:pt modelId="{5179FBC8-887B-B84E-8F65-0E78E72D3A10}" type="sibTrans" cxnId="{0C5FD9D5-6CCC-DC47-8513-D3BE2126103E}">
      <dgm:prSet/>
      <dgm:spPr/>
      <dgm:t>
        <a:bodyPr/>
        <a:lstStyle/>
        <a:p>
          <a:endParaRPr lang="en-GB"/>
        </a:p>
      </dgm:t>
    </dgm:pt>
    <dgm:pt modelId="{81F64D65-F43C-0146-9881-F68DC22CC2AB}">
      <dgm:prSet/>
      <dgm:spPr>
        <a:solidFill>
          <a:schemeClr val="bg2">
            <a:lumMod val="75000"/>
          </a:schemeClr>
        </a:solidFill>
      </dgm:spPr>
      <dgm:t>
        <a:bodyPr/>
        <a:lstStyle/>
        <a:p>
          <a:r>
            <a:rPr lang="en-GB"/>
            <a:t>ARRS changes</a:t>
          </a:r>
        </a:p>
      </dgm:t>
    </dgm:pt>
    <dgm:pt modelId="{815EBA32-5F3E-0246-8669-210D39F1BBD2}" type="parTrans" cxnId="{9FC6DB30-BAF9-B343-98EF-3F16B5F9AFF9}">
      <dgm:prSet/>
      <dgm:spPr/>
      <dgm:t>
        <a:bodyPr/>
        <a:lstStyle/>
        <a:p>
          <a:endParaRPr lang="en-GB"/>
        </a:p>
      </dgm:t>
    </dgm:pt>
    <dgm:pt modelId="{8D9F646B-743F-A44E-B899-74B6A8F37A44}" type="sibTrans" cxnId="{9FC6DB30-BAF9-B343-98EF-3F16B5F9AFF9}">
      <dgm:prSet/>
      <dgm:spPr/>
      <dgm:t>
        <a:bodyPr/>
        <a:lstStyle/>
        <a:p>
          <a:endParaRPr lang="en-GB"/>
        </a:p>
      </dgm:t>
    </dgm:pt>
    <dgm:pt modelId="{F928681F-FB9F-7E49-A3BC-37DC93CAA3F9}">
      <dgm:prSet/>
      <dgm:spPr>
        <a:solidFill>
          <a:schemeClr val="bg2">
            <a:lumMod val="75000"/>
          </a:schemeClr>
        </a:solidFill>
      </dgm:spPr>
      <dgm:t>
        <a:bodyPr/>
        <a:lstStyle/>
        <a:p>
          <a:r>
            <a:rPr lang="en-GB"/>
            <a:t>Enhanced services and incentives</a:t>
          </a:r>
        </a:p>
      </dgm:t>
    </dgm:pt>
    <dgm:pt modelId="{4C321654-10FF-E048-884E-BB39B29484E3}" type="parTrans" cxnId="{92981DE9-D024-4A4B-AA59-367CFBE8D071}">
      <dgm:prSet/>
      <dgm:spPr/>
      <dgm:t>
        <a:bodyPr/>
        <a:lstStyle/>
        <a:p>
          <a:endParaRPr lang="en-GB"/>
        </a:p>
      </dgm:t>
    </dgm:pt>
    <dgm:pt modelId="{1547BBDC-0F46-CC49-8B57-3B36399BD7C3}" type="sibTrans" cxnId="{92981DE9-D024-4A4B-AA59-367CFBE8D071}">
      <dgm:prSet/>
      <dgm:spPr/>
      <dgm:t>
        <a:bodyPr/>
        <a:lstStyle/>
        <a:p>
          <a:endParaRPr lang="en-GB"/>
        </a:p>
      </dgm:t>
    </dgm:pt>
    <dgm:pt modelId="{6DDD38A4-B30F-1D42-A81D-85C7F1632D55}">
      <dgm:prSet/>
      <dgm:spPr>
        <a:solidFill>
          <a:schemeClr val="accent1"/>
        </a:solidFill>
      </dgm:spPr>
      <dgm:t>
        <a:bodyPr/>
        <a:lstStyle/>
        <a:p>
          <a:r>
            <a:rPr lang="en-GB"/>
            <a:t>What you need to do by when</a:t>
          </a:r>
        </a:p>
      </dgm:t>
    </dgm:pt>
    <dgm:pt modelId="{C539C729-A960-D74B-A629-0F6CA3DF449F}" type="parTrans" cxnId="{AE424DAB-8571-9F41-8A5F-9928016842FF}">
      <dgm:prSet/>
      <dgm:spPr/>
      <dgm:t>
        <a:bodyPr/>
        <a:lstStyle/>
        <a:p>
          <a:endParaRPr lang="en-GB"/>
        </a:p>
      </dgm:t>
    </dgm:pt>
    <dgm:pt modelId="{E78E9524-3DBE-AD44-85D0-01A383E8D4F5}" type="sibTrans" cxnId="{AE424DAB-8571-9F41-8A5F-9928016842FF}">
      <dgm:prSet/>
      <dgm:spPr/>
      <dgm:t>
        <a:bodyPr/>
        <a:lstStyle/>
        <a:p>
          <a:endParaRPr lang="en-GB"/>
        </a:p>
      </dgm:t>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6"/>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6"/>
      <dgm:spPr/>
    </dgm:pt>
    <dgm:pt modelId="{4535FBA9-8F18-4C94-9F04-DC93C541B77A}" type="pres">
      <dgm:prSet presAssocID="{049FBDCA-F73B-C541-BACF-75781D4BB3AD}" presName="dstNode" presStyleLbl="node1" presStyleIdx="0" presStyleCnt="6"/>
      <dgm:spPr/>
    </dgm:pt>
    <dgm:pt modelId="{01A3D8B4-366E-4352-8F59-EDECD565F86B}" type="pres">
      <dgm:prSet presAssocID="{D2C500D9-72B5-4E49-AC8B-41A73452718B}" presName="text_1" presStyleLbl="node1" presStyleIdx="0" presStyleCnt="6">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6"/>
      <dgm:spPr/>
    </dgm:pt>
    <dgm:pt modelId="{236AF04D-BBB5-4DD0-A795-AA328F43355E}" type="pres">
      <dgm:prSet presAssocID="{A881419D-1C9D-9D4D-8ACA-CF68426FD255}" presName="text_2" presStyleLbl="node1" presStyleIdx="1" presStyleCnt="6">
        <dgm:presLayoutVars>
          <dgm:bulletEnabled val="1"/>
        </dgm:presLayoutVars>
      </dgm:prSet>
      <dgm:spPr/>
    </dgm:pt>
    <dgm:pt modelId="{7C9495C1-9C6B-4865-9BFE-ED7C46A070C0}" type="pres">
      <dgm:prSet presAssocID="{A881419D-1C9D-9D4D-8ACA-CF68426FD255}" presName="accent_2" presStyleCnt="0"/>
      <dgm:spPr/>
    </dgm:pt>
    <dgm:pt modelId="{D86A0966-FB94-4700-AC01-A44414EDF743}" type="pres">
      <dgm:prSet presAssocID="{A881419D-1C9D-9D4D-8ACA-CF68426FD255}" presName="accentRepeatNode" presStyleLbl="solidFgAcc1" presStyleIdx="1" presStyleCnt="6"/>
      <dgm:spPr/>
    </dgm:pt>
    <dgm:pt modelId="{2A7F649A-346A-4848-BC6E-2C4B7D242B26}" type="pres">
      <dgm:prSet presAssocID="{8D563849-1B69-A049-BEC7-7DD6BA84CBD7}" presName="text_3" presStyleLbl="node1" presStyleIdx="2" presStyleCnt="6">
        <dgm:presLayoutVars>
          <dgm:bulletEnabled val="1"/>
        </dgm:presLayoutVars>
      </dgm:prSet>
      <dgm:spPr/>
    </dgm:pt>
    <dgm:pt modelId="{2E57AEB7-7F26-6B49-A9B7-C98867AF525C}" type="pres">
      <dgm:prSet presAssocID="{8D563849-1B69-A049-BEC7-7DD6BA84CBD7}" presName="accent_3" presStyleCnt="0"/>
      <dgm:spPr/>
    </dgm:pt>
    <dgm:pt modelId="{12C2EDE6-4F46-424A-BE08-A6988BBC3D07}" type="pres">
      <dgm:prSet presAssocID="{8D563849-1B69-A049-BEC7-7DD6BA84CBD7}" presName="accentRepeatNode" presStyleLbl="solidFgAcc1" presStyleIdx="2" presStyleCnt="6"/>
      <dgm:spPr/>
    </dgm:pt>
    <dgm:pt modelId="{3A56497C-2289-2146-8CA3-3FCAD0313946}" type="pres">
      <dgm:prSet presAssocID="{81F64D65-F43C-0146-9881-F68DC22CC2AB}" presName="text_4" presStyleLbl="node1" presStyleIdx="3" presStyleCnt="6">
        <dgm:presLayoutVars>
          <dgm:bulletEnabled val="1"/>
        </dgm:presLayoutVars>
      </dgm:prSet>
      <dgm:spPr/>
    </dgm:pt>
    <dgm:pt modelId="{E6AEE98A-21BE-D241-8C69-D04E330F6042}" type="pres">
      <dgm:prSet presAssocID="{81F64D65-F43C-0146-9881-F68DC22CC2AB}" presName="accent_4" presStyleCnt="0"/>
      <dgm:spPr/>
    </dgm:pt>
    <dgm:pt modelId="{49858EB9-1246-D542-A841-E82389C5A28D}" type="pres">
      <dgm:prSet presAssocID="{81F64D65-F43C-0146-9881-F68DC22CC2AB}" presName="accentRepeatNode" presStyleLbl="solidFgAcc1" presStyleIdx="3" presStyleCnt="6"/>
      <dgm:spPr/>
    </dgm:pt>
    <dgm:pt modelId="{7088A845-1196-DE4B-A966-0F3B67B66D13}" type="pres">
      <dgm:prSet presAssocID="{F928681F-FB9F-7E49-A3BC-37DC93CAA3F9}" presName="text_5" presStyleLbl="node1" presStyleIdx="4" presStyleCnt="6">
        <dgm:presLayoutVars>
          <dgm:bulletEnabled val="1"/>
        </dgm:presLayoutVars>
      </dgm:prSet>
      <dgm:spPr/>
    </dgm:pt>
    <dgm:pt modelId="{612871F9-8595-7F49-A5B4-0DB550035E66}" type="pres">
      <dgm:prSet presAssocID="{F928681F-FB9F-7E49-A3BC-37DC93CAA3F9}" presName="accent_5" presStyleCnt="0"/>
      <dgm:spPr/>
    </dgm:pt>
    <dgm:pt modelId="{85298B2D-EF21-EE40-8FAA-6F3DCB153C40}" type="pres">
      <dgm:prSet presAssocID="{F928681F-FB9F-7E49-A3BC-37DC93CAA3F9}" presName="accentRepeatNode" presStyleLbl="solidFgAcc1" presStyleIdx="4" presStyleCnt="6"/>
      <dgm:spPr/>
    </dgm:pt>
    <dgm:pt modelId="{D00020DC-B692-B946-A909-8429ACFC2744}" type="pres">
      <dgm:prSet presAssocID="{6DDD38A4-B30F-1D42-A81D-85C7F1632D55}" presName="text_6" presStyleLbl="node1" presStyleIdx="5" presStyleCnt="6">
        <dgm:presLayoutVars>
          <dgm:bulletEnabled val="1"/>
        </dgm:presLayoutVars>
      </dgm:prSet>
      <dgm:spPr/>
    </dgm:pt>
    <dgm:pt modelId="{25E1BEF1-F2C7-3048-BF84-50A075831DBF}" type="pres">
      <dgm:prSet presAssocID="{6DDD38A4-B30F-1D42-A81D-85C7F1632D55}" presName="accent_6" presStyleCnt="0"/>
      <dgm:spPr/>
    </dgm:pt>
    <dgm:pt modelId="{23DB2E27-D816-8449-876D-84275C504E23}" type="pres">
      <dgm:prSet presAssocID="{6DDD38A4-B30F-1D42-A81D-85C7F1632D55}" presName="accentRepeatNode" presStyleLbl="solidFgAcc1" presStyleIdx="5" presStyleCnt="6"/>
      <dgm:spPr/>
    </dgm:pt>
  </dgm:ptLst>
  <dgm:cxnLst>
    <dgm:cxn modelId="{49179F14-26B9-7D42-AB06-DE3D47D205FA}" type="presOf" srcId="{6DDD38A4-B30F-1D42-A81D-85C7F1632D55}" destId="{D00020DC-B692-B946-A909-8429ACFC2744}" srcOrd="0" destOrd="0" presId="urn:microsoft.com/office/officeart/2008/layout/VerticalCurvedList"/>
    <dgm:cxn modelId="{9FC6DB30-BAF9-B343-98EF-3F16B5F9AFF9}" srcId="{049FBDCA-F73B-C541-BACF-75781D4BB3AD}" destId="{81F64D65-F43C-0146-9881-F68DC22CC2AB}" srcOrd="3" destOrd="0" parTransId="{815EBA32-5F3E-0246-8669-210D39F1BBD2}" sibTransId="{8D9F646B-743F-A44E-B899-74B6A8F37A44}"/>
    <dgm:cxn modelId="{F5722231-FEA2-4A4B-9BB2-FF777CBCB3AE}" type="presOf" srcId="{F928681F-FB9F-7E49-A3BC-37DC93CAA3F9}" destId="{7088A845-1196-DE4B-A966-0F3B67B66D13}" srcOrd="0" destOrd="0" presId="urn:microsoft.com/office/officeart/2008/layout/VerticalCurvedList"/>
    <dgm:cxn modelId="{71FAA537-10D2-4B7C-B49A-3496A38777ED}" type="presOf" srcId="{D2C500D9-72B5-4E49-AC8B-41A73452718B}" destId="{01A3D8B4-366E-4352-8F59-EDECD565F86B}" srcOrd="0" destOrd="0" presId="urn:microsoft.com/office/officeart/2008/layout/VerticalCurvedList"/>
    <dgm:cxn modelId="{73081066-B763-F440-A7D3-39CF83F82AD4}" srcId="{049FBDCA-F73B-C541-BACF-75781D4BB3AD}" destId="{A881419D-1C9D-9D4D-8ACA-CF68426FD255}" srcOrd="1" destOrd="0" parTransId="{4F81E4F8-A1F4-CD4D-A9BE-1F6C969C3BF8}" sibTransId="{89143916-A701-E54C-A7D5-8373C06F5CDF}"/>
    <dgm:cxn modelId="{2DF1C16D-2B50-4127-BFC5-82D1B00A4325}" type="presOf" srcId="{A881419D-1C9D-9D4D-8ACA-CF68426FD255}" destId="{236AF04D-BBB5-4DD0-A795-AA328F43355E}" srcOrd="0" destOrd="0" presId="urn:microsoft.com/office/officeart/2008/layout/VerticalCurvedList"/>
    <dgm:cxn modelId="{F8EBAF7A-4942-1544-A5EA-17EF2E8F875F}" type="presOf" srcId="{81F64D65-F43C-0146-9881-F68DC22CC2AB}" destId="{3A56497C-2289-2146-8CA3-3FCAD0313946}" srcOrd="0" destOrd="0" presId="urn:microsoft.com/office/officeart/2008/layout/VerticalCurvedList"/>
    <dgm:cxn modelId="{5EAE8796-0CFE-1640-BF1B-E81C53855614}" srcId="{049FBDCA-F73B-C541-BACF-75781D4BB3AD}" destId="{D2C500D9-72B5-4E49-AC8B-41A73452718B}" srcOrd="0" destOrd="0" parTransId="{4C86CDE3-8B79-9043-A444-C4C1CAECD389}" sibTransId="{5D5471B5-C848-E64A-828F-285493AD5D16}"/>
    <dgm:cxn modelId="{EDDF03A1-C522-44E0-9A5D-3570CDF36C30}" type="presOf" srcId="{5D5471B5-C848-E64A-828F-285493AD5D16}" destId="{EB63FBC6-6E4D-4534-9BCF-86BED57EDB34}" srcOrd="0" destOrd="0" presId="urn:microsoft.com/office/officeart/2008/layout/VerticalCurvedList"/>
    <dgm:cxn modelId="{AE424DAB-8571-9F41-8A5F-9928016842FF}" srcId="{049FBDCA-F73B-C541-BACF-75781D4BB3AD}" destId="{6DDD38A4-B30F-1D42-A81D-85C7F1632D55}" srcOrd="5" destOrd="0" parTransId="{C539C729-A960-D74B-A629-0F6CA3DF449F}" sibTransId="{E78E9524-3DBE-AD44-85D0-01A383E8D4F5}"/>
    <dgm:cxn modelId="{6C5A19AE-8906-4BE0-8DFC-BC95ECFDD476}" type="presOf" srcId="{049FBDCA-F73B-C541-BACF-75781D4BB3AD}" destId="{2ADD1FD7-8150-4A93-A5A0-7B99461DA2A1}" srcOrd="0" destOrd="0" presId="urn:microsoft.com/office/officeart/2008/layout/VerticalCurvedList"/>
    <dgm:cxn modelId="{0C5FD9D5-6CCC-DC47-8513-D3BE2126103E}" srcId="{049FBDCA-F73B-C541-BACF-75781D4BB3AD}" destId="{8D563849-1B69-A049-BEC7-7DD6BA84CBD7}" srcOrd="2" destOrd="0" parTransId="{53008585-EBA5-1544-942A-8B83E5C5B35C}" sibTransId="{5179FBC8-887B-B84E-8F65-0E78E72D3A10}"/>
    <dgm:cxn modelId="{92981DE9-D024-4A4B-AA59-367CFBE8D071}" srcId="{049FBDCA-F73B-C541-BACF-75781D4BB3AD}" destId="{F928681F-FB9F-7E49-A3BC-37DC93CAA3F9}" srcOrd="4" destOrd="0" parTransId="{4C321654-10FF-E048-884E-BB39B29484E3}" sibTransId="{1547BBDC-0F46-CC49-8B57-3B36399BD7C3}"/>
    <dgm:cxn modelId="{B93E2CFF-8902-004A-B711-868457FA509B}" type="presOf" srcId="{8D563849-1B69-A049-BEC7-7DD6BA84CBD7}" destId="{2A7F649A-346A-4848-BC6E-2C4B7D242B26}" srcOrd="0" destOrd="0" presId="urn:microsoft.com/office/officeart/2008/layout/VerticalCurvedList"/>
    <dgm:cxn modelId="{2B276B29-CB3A-4120-8AEE-6007F9C49592}" type="presParOf" srcId="{2ADD1FD7-8150-4A93-A5A0-7B99461DA2A1}" destId="{0A2A3CB7-A139-4A11-8F2E-344F2C83E0AC}" srcOrd="0" destOrd="0" presId="urn:microsoft.com/office/officeart/2008/layout/VerticalCurvedList"/>
    <dgm:cxn modelId="{E63764C7-4D55-45CD-A215-A6F95BEFAB8B}" type="presParOf" srcId="{0A2A3CB7-A139-4A11-8F2E-344F2C83E0AC}" destId="{B8E42997-A706-498C-96FE-CA19B9CCEE80}" srcOrd="0" destOrd="0" presId="urn:microsoft.com/office/officeart/2008/layout/VerticalCurvedList"/>
    <dgm:cxn modelId="{4D8D96CF-B204-422A-9B7A-21EAF8A8B8CB}" type="presParOf" srcId="{B8E42997-A706-498C-96FE-CA19B9CCEE80}" destId="{CF7F9831-A2FC-4989-9D03-4A8F657CC75A}" srcOrd="0" destOrd="0" presId="urn:microsoft.com/office/officeart/2008/layout/VerticalCurvedList"/>
    <dgm:cxn modelId="{E843FED9-09FD-4100-A76B-17A1AF0221EF}" type="presParOf" srcId="{B8E42997-A706-498C-96FE-CA19B9CCEE80}" destId="{EB63FBC6-6E4D-4534-9BCF-86BED57EDB34}" srcOrd="1" destOrd="0" presId="urn:microsoft.com/office/officeart/2008/layout/VerticalCurvedList"/>
    <dgm:cxn modelId="{DF4AE3ED-42D7-4E8B-8AA7-B9975C17B519}" type="presParOf" srcId="{B8E42997-A706-498C-96FE-CA19B9CCEE80}" destId="{9FACE347-A26D-4123-9B3F-4919E1EDFC0C}" srcOrd="2" destOrd="0" presId="urn:microsoft.com/office/officeart/2008/layout/VerticalCurvedList"/>
    <dgm:cxn modelId="{C089AC5A-2430-4FD3-A52A-6C0FF9FDC14D}" type="presParOf" srcId="{B8E42997-A706-498C-96FE-CA19B9CCEE80}" destId="{4535FBA9-8F18-4C94-9F04-DC93C541B77A}" srcOrd="3" destOrd="0" presId="urn:microsoft.com/office/officeart/2008/layout/VerticalCurvedList"/>
    <dgm:cxn modelId="{541CADDD-8A08-4B13-801C-437BF9D87334}" type="presParOf" srcId="{0A2A3CB7-A139-4A11-8F2E-344F2C83E0AC}" destId="{01A3D8B4-366E-4352-8F59-EDECD565F86B}" srcOrd="1" destOrd="0" presId="urn:microsoft.com/office/officeart/2008/layout/VerticalCurvedList"/>
    <dgm:cxn modelId="{FEED5011-80B7-42A9-B088-271018C58A51}" type="presParOf" srcId="{0A2A3CB7-A139-4A11-8F2E-344F2C83E0AC}" destId="{FF43ABF3-4B5F-4F93-8E04-143BBF021915}" srcOrd="2" destOrd="0" presId="urn:microsoft.com/office/officeart/2008/layout/VerticalCurvedList"/>
    <dgm:cxn modelId="{A17010C9-5A4D-4002-AE02-F87D619E60C8}" type="presParOf" srcId="{FF43ABF3-4B5F-4F93-8E04-143BBF021915}" destId="{341AE6EA-D274-455F-96E5-327CB55E5733}" srcOrd="0" destOrd="0" presId="urn:microsoft.com/office/officeart/2008/layout/VerticalCurvedList"/>
    <dgm:cxn modelId="{FB443048-58A5-49F4-8C1C-4A96C19CBF92}" type="presParOf" srcId="{0A2A3CB7-A139-4A11-8F2E-344F2C83E0AC}" destId="{236AF04D-BBB5-4DD0-A795-AA328F43355E}" srcOrd="3" destOrd="0" presId="urn:microsoft.com/office/officeart/2008/layout/VerticalCurvedList"/>
    <dgm:cxn modelId="{44872445-AADE-41CF-997F-858C20176887}" type="presParOf" srcId="{0A2A3CB7-A139-4A11-8F2E-344F2C83E0AC}" destId="{7C9495C1-9C6B-4865-9BFE-ED7C46A070C0}" srcOrd="4" destOrd="0" presId="urn:microsoft.com/office/officeart/2008/layout/VerticalCurvedList"/>
    <dgm:cxn modelId="{B5D4326C-64C9-494D-BA5A-81E6948702E4}" type="presParOf" srcId="{7C9495C1-9C6B-4865-9BFE-ED7C46A070C0}" destId="{D86A0966-FB94-4700-AC01-A44414EDF743}" srcOrd="0" destOrd="0" presId="urn:microsoft.com/office/officeart/2008/layout/VerticalCurvedList"/>
    <dgm:cxn modelId="{93A6E84B-EBFA-E347-88C0-981EB160CF6C}" type="presParOf" srcId="{0A2A3CB7-A139-4A11-8F2E-344F2C83E0AC}" destId="{2A7F649A-346A-4848-BC6E-2C4B7D242B26}" srcOrd="5" destOrd="0" presId="urn:microsoft.com/office/officeart/2008/layout/VerticalCurvedList"/>
    <dgm:cxn modelId="{36E77908-D268-A745-88F6-377F76766C0E}" type="presParOf" srcId="{0A2A3CB7-A139-4A11-8F2E-344F2C83E0AC}" destId="{2E57AEB7-7F26-6B49-A9B7-C98867AF525C}" srcOrd="6" destOrd="0" presId="urn:microsoft.com/office/officeart/2008/layout/VerticalCurvedList"/>
    <dgm:cxn modelId="{87117E58-4A21-0147-BF14-D2579D609E59}" type="presParOf" srcId="{2E57AEB7-7F26-6B49-A9B7-C98867AF525C}" destId="{12C2EDE6-4F46-424A-BE08-A6988BBC3D07}" srcOrd="0" destOrd="0" presId="urn:microsoft.com/office/officeart/2008/layout/VerticalCurvedList"/>
    <dgm:cxn modelId="{D99F074E-87BA-894C-AFA1-166E26EE0778}" type="presParOf" srcId="{0A2A3CB7-A139-4A11-8F2E-344F2C83E0AC}" destId="{3A56497C-2289-2146-8CA3-3FCAD0313946}" srcOrd="7" destOrd="0" presId="urn:microsoft.com/office/officeart/2008/layout/VerticalCurvedList"/>
    <dgm:cxn modelId="{4281A7EC-FCB8-144F-8BF2-97D15FBFCC90}" type="presParOf" srcId="{0A2A3CB7-A139-4A11-8F2E-344F2C83E0AC}" destId="{E6AEE98A-21BE-D241-8C69-D04E330F6042}" srcOrd="8" destOrd="0" presId="urn:microsoft.com/office/officeart/2008/layout/VerticalCurvedList"/>
    <dgm:cxn modelId="{176F00F0-9E31-0B43-BB2A-EA0700FCC6A4}" type="presParOf" srcId="{E6AEE98A-21BE-D241-8C69-D04E330F6042}" destId="{49858EB9-1246-D542-A841-E82389C5A28D}" srcOrd="0" destOrd="0" presId="urn:microsoft.com/office/officeart/2008/layout/VerticalCurvedList"/>
    <dgm:cxn modelId="{D6551F00-5BCD-764C-B1EE-1BE9DBF8969F}" type="presParOf" srcId="{0A2A3CB7-A139-4A11-8F2E-344F2C83E0AC}" destId="{7088A845-1196-DE4B-A966-0F3B67B66D13}" srcOrd="9" destOrd="0" presId="urn:microsoft.com/office/officeart/2008/layout/VerticalCurvedList"/>
    <dgm:cxn modelId="{FF5E06F1-2D14-A44D-884F-B5F7953669BB}" type="presParOf" srcId="{0A2A3CB7-A139-4A11-8F2E-344F2C83E0AC}" destId="{612871F9-8595-7F49-A5B4-0DB550035E66}" srcOrd="10" destOrd="0" presId="urn:microsoft.com/office/officeart/2008/layout/VerticalCurvedList"/>
    <dgm:cxn modelId="{3C5E5A8E-E01F-A64D-8BA9-4ACF0A2AD91E}" type="presParOf" srcId="{612871F9-8595-7F49-A5B4-0DB550035E66}" destId="{85298B2D-EF21-EE40-8FAA-6F3DCB153C40}" srcOrd="0" destOrd="0" presId="urn:microsoft.com/office/officeart/2008/layout/VerticalCurvedList"/>
    <dgm:cxn modelId="{CA700245-5FF7-0A4D-9998-71598B10A78A}" type="presParOf" srcId="{0A2A3CB7-A139-4A11-8F2E-344F2C83E0AC}" destId="{D00020DC-B692-B946-A909-8429ACFC2744}" srcOrd="11" destOrd="0" presId="urn:microsoft.com/office/officeart/2008/layout/VerticalCurvedList"/>
    <dgm:cxn modelId="{28E5D73F-17F3-1549-96FE-2165F47385E1}" type="presParOf" srcId="{0A2A3CB7-A139-4A11-8F2E-344F2C83E0AC}" destId="{25E1BEF1-F2C7-3048-BF84-50A075831DBF}" srcOrd="12" destOrd="0" presId="urn:microsoft.com/office/officeart/2008/layout/VerticalCurvedList"/>
    <dgm:cxn modelId="{68CC5340-2CBC-494B-BCC4-EA08454657AE}" type="presParOf" srcId="{25E1BEF1-F2C7-3048-BF84-50A075831DBF}" destId="{23DB2E27-D816-8449-876D-84275C504E2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CED040A-AA06-DC49-86B1-EFDF92E0BD0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42DCC05-73A5-A04D-B966-995C94C27B63}">
      <dgm:prSet/>
      <dgm:spPr/>
      <dgm:t>
        <a:bodyPr/>
        <a:lstStyle/>
        <a:p>
          <a:r>
            <a:rPr lang="en-GB"/>
            <a:t>April 2025</a:t>
          </a:r>
        </a:p>
      </dgm:t>
    </dgm:pt>
    <dgm:pt modelId="{B40BB1B6-F62E-B740-8A52-86AD5D031A7A}" type="parTrans" cxnId="{D111D44B-1C70-2643-8EC4-E300FB3E6E59}">
      <dgm:prSet/>
      <dgm:spPr/>
      <dgm:t>
        <a:bodyPr/>
        <a:lstStyle/>
        <a:p>
          <a:endParaRPr lang="en-GB"/>
        </a:p>
      </dgm:t>
    </dgm:pt>
    <dgm:pt modelId="{E07436EF-8163-2D46-BBF6-BEC41B1017C6}" type="sibTrans" cxnId="{D111D44B-1C70-2643-8EC4-E300FB3E6E59}">
      <dgm:prSet/>
      <dgm:spPr/>
      <dgm:t>
        <a:bodyPr/>
        <a:lstStyle/>
        <a:p>
          <a:endParaRPr lang="en-GB"/>
        </a:p>
      </dgm:t>
    </dgm:pt>
    <dgm:pt modelId="{A4D0C875-B5FA-DA49-B7DD-0611BA6E7D33}">
      <dgm:prSet/>
      <dgm:spPr/>
      <dgm:t>
        <a:bodyPr/>
        <a:lstStyle/>
        <a:p>
          <a:r>
            <a:rPr lang="en-GB"/>
            <a:t>October 2025</a:t>
          </a:r>
        </a:p>
      </dgm:t>
    </dgm:pt>
    <dgm:pt modelId="{3D0391BD-4F93-B54D-A34D-EB90EECEC64D}" type="parTrans" cxnId="{5543ADE2-932D-9944-AD04-EE5017907154}">
      <dgm:prSet/>
      <dgm:spPr/>
      <dgm:t>
        <a:bodyPr/>
        <a:lstStyle/>
        <a:p>
          <a:endParaRPr lang="en-GB"/>
        </a:p>
      </dgm:t>
    </dgm:pt>
    <dgm:pt modelId="{1606B5B4-FE27-3C4C-A142-ADBBD651E930}" type="sibTrans" cxnId="{5543ADE2-932D-9944-AD04-EE5017907154}">
      <dgm:prSet/>
      <dgm:spPr/>
      <dgm:t>
        <a:bodyPr/>
        <a:lstStyle/>
        <a:p>
          <a:endParaRPr lang="en-GB"/>
        </a:p>
      </dgm:t>
    </dgm:pt>
    <dgm:pt modelId="{3184DD3B-7B22-4754-ACCF-ACD0B0C274BE}">
      <dgm:prSet/>
      <dgm:spPr/>
      <dgm:t>
        <a:bodyPr/>
        <a:lstStyle/>
        <a:p>
          <a:r>
            <a:rPr lang="en-GB"/>
            <a:t>New GP contract changes come into effect</a:t>
          </a:r>
        </a:p>
      </dgm:t>
    </dgm:pt>
    <dgm:pt modelId="{EC53F38B-621A-40AE-8490-2783183158B0}" type="parTrans" cxnId="{5EBEB302-B82F-4A47-9E99-2F573825913D}">
      <dgm:prSet/>
      <dgm:spPr/>
      <dgm:t>
        <a:bodyPr/>
        <a:lstStyle/>
        <a:p>
          <a:endParaRPr lang="en-GB"/>
        </a:p>
      </dgm:t>
    </dgm:pt>
    <dgm:pt modelId="{89D59247-1C34-40EE-96DF-81F24001688F}" type="sibTrans" cxnId="{5EBEB302-B82F-4A47-9E99-2F573825913D}">
      <dgm:prSet/>
      <dgm:spPr/>
      <dgm:t>
        <a:bodyPr/>
        <a:lstStyle/>
        <a:p>
          <a:endParaRPr lang="en-GB"/>
        </a:p>
      </dgm:t>
    </dgm:pt>
    <dgm:pt modelId="{6A598B67-2F88-422E-81C5-1634FD484770}">
      <dgm:prSet/>
      <dgm:spPr/>
      <dgm:t>
        <a:bodyPr/>
        <a:lstStyle/>
        <a:p>
          <a:r>
            <a:rPr lang="en-GB"/>
            <a:t>Online GP appointment requests must be available during core hours</a:t>
          </a:r>
        </a:p>
      </dgm:t>
    </dgm:pt>
    <dgm:pt modelId="{F0043B74-B76E-4CCB-B914-F942878E2B5A}" type="parTrans" cxnId="{1BABB17C-A860-4E47-92EE-435531B195E2}">
      <dgm:prSet/>
      <dgm:spPr/>
      <dgm:t>
        <a:bodyPr/>
        <a:lstStyle/>
        <a:p>
          <a:endParaRPr lang="en-GB"/>
        </a:p>
      </dgm:t>
    </dgm:pt>
    <dgm:pt modelId="{042F1F10-9A06-4016-87DE-D21FECBFA367}" type="sibTrans" cxnId="{1BABB17C-A860-4E47-92EE-435531B195E2}">
      <dgm:prSet/>
      <dgm:spPr/>
      <dgm:t>
        <a:bodyPr/>
        <a:lstStyle/>
        <a:p>
          <a:endParaRPr lang="en-GB"/>
        </a:p>
      </dgm:t>
    </dgm:pt>
    <dgm:pt modelId="{A60C0840-54F1-E84E-B30D-C7388C0A28FC}">
      <dgm:prSet/>
      <dgm:spPr/>
      <dgm:t>
        <a:bodyPr/>
        <a:lstStyle/>
        <a:p>
          <a:r>
            <a:rPr lang="en-GB"/>
            <a:t>Practices must align with new QOF and Enhanced Services requirements</a:t>
          </a:r>
        </a:p>
      </dgm:t>
    </dgm:pt>
    <dgm:pt modelId="{D9AD3A02-54FA-804A-9175-A16A72F1F1B4}" type="parTrans" cxnId="{4930E571-52F7-4A63-8EDD-7D3BC7C91AEE}">
      <dgm:prSet/>
      <dgm:spPr/>
      <dgm:t>
        <a:bodyPr/>
        <a:lstStyle/>
        <a:p>
          <a:endParaRPr lang="en-GB"/>
        </a:p>
      </dgm:t>
    </dgm:pt>
    <dgm:pt modelId="{A0FF03AF-22A5-B54A-A5E6-5B67D4DB17FC}" type="sibTrans" cxnId="{4930E571-52F7-4A63-8EDD-7D3BC7C91AEE}">
      <dgm:prSet/>
      <dgm:spPr/>
      <dgm:t>
        <a:bodyPr/>
        <a:lstStyle/>
        <a:p>
          <a:endParaRPr lang="en-GB"/>
        </a:p>
      </dgm:t>
    </dgm:pt>
    <dgm:pt modelId="{20F43F80-E214-4E3A-967C-B432DF498BA8}" type="pres">
      <dgm:prSet presAssocID="{CCED040A-AA06-DC49-86B1-EFDF92E0BD00}" presName="Name0" presStyleCnt="0">
        <dgm:presLayoutVars>
          <dgm:dir/>
          <dgm:animLvl val="lvl"/>
          <dgm:resizeHandles val="exact"/>
        </dgm:presLayoutVars>
      </dgm:prSet>
      <dgm:spPr/>
    </dgm:pt>
    <dgm:pt modelId="{B9EEC820-8746-4369-993E-F11638D8DAA9}" type="pres">
      <dgm:prSet presAssocID="{942DCC05-73A5-A04D-B966-995C94C27B63}" presName="composite" presStyleCnt="0"/>
      <dgm:spPr/>
    </dgm:pt>
    <dgm:pt modelId="{1E27B5E7-F1FA-4573-A591-7E9275161B67}" type="pres">
      <dgm:prSet presAssocID="{942DCC05-73A5-A04D-B966-995C94C27B63}" presName="parTx" presStyleLbl="alignNode1" presStyleIdx="0" presStyleCnt="2">
        <dgm:presLayoutVars>
          <dgm:chMax val="0"/>
          <dgm:chPref val="0"/>
          <dgm:bulletEnabled val="1"/>
        </dgm:presLayoutVars>
      </dgm:prSet>
      <dgm:spPr/>
    </dgm:pt>
    <dgm:pt modelId="{AC2EC4E7-874A-4882-BCF0-4D7761E42AAA}" type="pres">
      <dgm:prSet presAssocID="{942DCC05-73A5-A04D-B966-995C94C27B63}" presName="desTx" presStyleLbl="alignAccFollowNode1" presStyleIdx="0" presStyleCnt="2">
        <dgm:presLayoutVars>
          <dgm:bulletEnabled val="1"/>
        </dgm:presLayoutVars>
      </dgm:prSet>
      <dgm:spPr/>
    </dgm:pt>
    <dgm:pt modelId="{36296DBA-E5B9-4444-8515-F5F416E1A5F6}" type="pres">
      <dgm:prSet presAssocID="{E07436EF-8163-2D46-BBF6-BEC41B1017C6}" presName="space" presStyleCnt="0"/>
      <dgm:spPr/>
    </dgm:pt>
    <dgm:pt modelId="{8EBCF173-AA6C-4EF7-AC32-EA51BDB2699D}" type="pres">
      <dgm:prSet presAssocID="{A4D0C875-B5FA-DA49-B7DD-0611BA6E7D33}" presName="composite" presStyleCnt="0"/>
      <dgm:spPr/>
    </dgm:pt>
    <dgm:pt modelId="{34C9F2CE-20DC-409A-B2BE-BEF67ECFEBF6}" type="pres">
      <dgm:prSet presAssocID="{A4D0C875-B5FA-DA49-B7DD-0611BA6E7D33}" presName="parTx" presStyleLbl="alignNode1" presStyleIdx="1" presStyleCnt="2">
        <dgm:presLayoutVars>
          <dgm:chMax val="0"/>
          <dgm:chPref val="0"/>
          <dgm:bulletEnabled val="1"/>
        </dgm:presLayoutVars>
      </dgm:prSet>
      <dgm:spPr/>
    </dgm:pt>
    <dgm:pt modelId="{2401B5AC-11D9-4D1C-8700-717E638FB618}" type="pres">
      <dgm:prSet presAssocID="{A4D0C875-B5FA-DA49-B7DD-0611BA6E7D33}" presName="desTx" presStyleLbl="alignAccFollowNode1" presStyleIdx="1" presStyleCnt="2">
        <dgm:presLayoutVars>
          <dgm:bulletEnabled val="1"/>
        </dgm:presLayoutVars>
      </dgm:prSet>
      <dgm:spPr/>
    </dgm:pt>
  </dgm:ptLst>
  <dgm:cxnLst>
    <dgm:cxn modelId="{5EBEB302-B82F-4A47-9E99-2F573825913D}" srcId="{942DCC05-73A5-A04D-B966-995C94C27B63}" destId="{3184DD3B-7B22-4754-ACCF-ACD0B0C274BE}" srcOrd="0" destOrd="0" parTransId="{EC53F38B-621A-40AE-8490-2783183158B0}" sibTransId="{89D59247-1C34-40EE-96DF-81F24001688F}"/>
    <dgm:cxn modelId="{AB8E633D-07BC-4DD8-B076-BB8E6BB99416}" type="presOf" srcId="{3184DD3B-7B22-4754-ACCF-ACD0B0C274BE}" destId="{AC2EC4E7-874A-4882-BCF0-4D7761E42AAA}" srcOrd="0" destOrd="0" presId="urn:microsoft.com/office/officeart/2005/8/layout/hList1"/>
    <dgm:cxn modelId="{D111D44B-1C70-2643-8EC4-E300FB3E6E59}" srcId="{CCED040A-AA06-DC49-86B1-EFDF92E0BD00}" destId="{942DCC05-73A5-A04D-B966-995C94C27B63}" srcOrd="0" destOrd="0" parTransId="{B40BB1B6-F62E-B740-8A52-86AD5D031A7A}" sibTransId="{E07436EF-8163-2D46-BBF6-BEC41B1017C6}"/>
    <dgm:cxn modelId="{4930E571-52F7-4A63-8EDD-7D3BC7C91AEE}" srcId="{942DCC05-73A5-A04D-B966-995C94C27B63}" destId="{A60C0840-54F1-E84E-B30D-C7388C0A28FC}" srcOrd="1" destOrd="0" parTransId="{D9AD3A02-54FA-804A-9175-A16A72F1F1B4}" sibTransId="{A0FF03AF-22A5-B54A-A5E6-5B67D4DB17FC}"/>
    <dgm:cxn modelId="{1BABB17C-A860-4E47-92EE-435531B195E2}" srcId="{A4D0C875-B5FA-DA49-B7DD-0611BA6E7D33}" destId="{6A598B67-2F88-422E-81C5-1634FD484770}" srcOrd="0" destOrd="0" parTransId="{F0043B74-B76E-4CCB-B914-F942878E2B5A}" sibTransId="{042F1F10-9A06-4016-87DE-D21FECBFA367}"/>
    <dgm:cxn modelId="{EE9726D4-DC92-43D3-B3C6-750BDD5E2D3D}" type="presOf" srcId="{A4D0C875-B5FA-DA49-B7DD-0611BA6E7D33}" destId="{34C9F2CE-20DC-409A-B2BE-BEF67ECFEBF6}" srcOrd="0" destOrd="0" presId="urn:microsoft.com/office/officeart/2005/8/layout/hList1"/>
    <dgm:cxn modelId="{F222B7DE-EFF4-4DAB-A05B-1E1EB4C15327}" type="presOf" srcId="{A60C0840-54F1-E84E-B30D-C7388C0A28FC}" destId="{AC2EC4E7-874A-4882-BCF0-4D7761E42AAA}" srcOrd="0" destOrd="1" presId="urn:microsoft.com/office/officeart/2005/8/layout/hList1"/>
    <dgm:cxn modelId="{5543ADE2-932D-9944-AD04-EE5017907154}" srcId="{CCED040A-AA06-DC49-86B1-EFDF92E0BD00}" destId="{A4D0C875-B5FA-DA49-B7DD-0611BA6E7D33}" srcOrd="1" destOrd="0" parTransId="{3D0391BD-4F93-B54D-A34D-EB90EECEC64D}" sibTransId="{1606B5B4-FE27-3C4C-A142-ADBBD651E930}"/>
    <dgm:cxn modelId="{70D565ED-769C-432F-927F-75A0C01B207D}" type="presOf" srcId="{6A598B67-2F88-422E-81C5-1634FD484770}" destId="{2401B5AC-11D9-4D1C-8700-717E638FB618}" srcOrd="0" destOrd="0" presId="urn:microsoft.com/office/officeart/2005/8/layout/hList1"/>
    <dgm:cxn modelId="{90AA0BF1-B4DD-4D1B-BBF9-EB5B10034204}" type="presOf" srcId="{CCED040A-AA06-DC49-86B1-EFDF92E0BD00}" destId="{20F43F80-E214-4E3A-967C-B432DF498BA8}" srcOrd="0" destOrd="0" presId="urn:microsoft.com/office/officeart/2005/8/layout/hList1"/>
    <dgm:cxn modelId="{508104F2-ADA9-4E9C-A161-61D03D5DECD2}" type="presOf" srcId="{942DCC05-73A5-A04D-B966-995C94C27B63}" destId="{1E27B5E7-F1FA-4573-A591-7E9275161B67}" srcOrd="0" destOrd="0" presId="urn:microsoft.com/office/officeart/2005/8/layout/hList1"/>
    <dgm:cxn modelId="{9D9AE5AA-CD58-4E41-B17C-E70AB8918990}" type="presParOf" srcId="{20F43F80-E214-4E3A-967C-B432DF498BA8}" destId="{B9EEC820-8746-4369-993E-F11638D8DAA9}" srcOrd="0" destOrd="0" presId="urn:microsoft.com/office/officeart/2005/8/layout/hList1"/>
    <dgm:cxn modelId="{7216598D-39F1-4DA8-AE41-62EACEDF0E34}" type="presParOf" srcId="{B9EEC820-8746-4369-993E-F11638D8DAA9}" destId="{1E27B5E7-F1FA-4573-A591-7E9275161B67}" srcOrd="0" destOrd="0" presId="urn:microsoft.com/office/officeart/2005/8/layout/hList1"/>
    <dgm:cxn modelId="{17A327EE-AD50-4276-8A2E-0CB98187ECAF}" type="presParOf" srcId="{B9EEC820-8746-4369-993E-F11638D8DAA9}" destId="{AC2EC4E7-874A-4882-BCF0-4D7761E42AAA}" srcOrd="1" destOrd="0" presId="urn:microsoft.com/office/officeart/2005/8/layout/hList1"/>
    <dgm:cxn modelId="{1CFC173C-903E-4E7D-AFCD-5DB1B2C76E6E}" type="presParOf" srcId="{20F43F80-E214-4E3A-967C-B432DF498BA8}" destId="{36296DBA-E5B9-4444-8515-F5F416E1A5F6}" srcOrd="1" destOrd="0" presId="urn:microsoft.com/office/officeart/2005/8/layout/hList1"/>
    <dgm:cxn modelId="{3093784B-D8EB-4F99-92D4-C738540AC044}" type="presParOf" srcId="{20F43F80-E214-4E3A-967C-B432DF498BA8}" destId="{8EBCF173-AA6C-4EF7-AC32-EA51BDB2699D}" srcOrd="2" destOrd="0" presId="urn:microsoft.com/office/officeart/2005/8/layout/hList1"/>
    <dgm:cxn modelId="{85A86C17-66C8-446E-964E-DE5FB46C2988}" type="presParOf" srcId="{8EBCF173-AA6C-4EF7-AC32-EA51BDB2699D}" destId="{34C9F2CE-20DC-409A-B2BE-BEF67ECFEBF6}" srcOrd="0" destOrd="0" presId="urn:microsoft.com/office/officeart/2005/8/layout/hList1"/>
    <dgm:cxn modelId="{7ED84DE3-355E-4B05-A797-AB0E6D680947}" type="presParOf" srcId="{8EBCF173-AA6C-4EF7-AC32-EA51BDB2699D}" destId="{2401B5AC-11D9-4D1C-8700-717E638FB61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A91A3A3-E76E-41A5-A6FC-DCD21F23446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86B4BA82-0E2C-41D4-94BD-8F5EA72DA1F0}">
      <dgm:prSet phldrT="[Text]"/>
      <dgm:spPr/>
      <dgm:t>
        <a:bodyPr/>
        <a:lstStyle/>
        <a:p>
          <a:pPr>
            <a:buNone/>
          </a:pPr>
          <a:r>
            <a:rPr lang="en-GB"/>
            <a:t>April 2025 </a:t>
          </a:r>
        </a:p>
      </dgm:t>
    </dgm:pt>
    <dgm:pt modelId="{B82506B1-C23A-4D3E-A25B-12F74230B367}" type="parTrans" cxnId="{C5550A28-9BA2-4490-BC16-43CB46906878}">
      <dgm:prSet/>
      <dgm:spPr/>
      <dgm:t>
        <a:bodyPr/>
        <a:lstStyle/>
        <a:p>
          <a:endParaRPr lang="en-GB"/>
        </a:p>
      </dgm:t>
    </dgm:pt>
    <dgm:pt modelId="{3A691E04-A20C-4AC7-AD05-2E878372215C}" type="sibTrans" cxnId="{C5550A28-9BA2-4490-BC16-43CB46906878}">
      <dgm:prSet/>
      <dgm:spPr/>
      <dgm:t>
        <a:bodyPr/>
        <a:lstStyle/>
        <a:p>
          <a:endParaRPr lang="en-GB"/>
        </a:p>
      </dgm:t>
    </dgm:pt>
    <dgm:pt modelId="{1469D07E-1B0D-4185-B61B-6C80E55017BC}">
      <dgm:prSet/>
      <dgm:spPr/>
      <dgm:t>
        <a:bodyPr/>
        <a:lstStyle/>
        <a:p>
          <a:r>
            <a:rPr lang="en-GB"/>
            <a:t>Practices should begin digital transition planning – deciding model and plans</a:t>
          </a:r>
        </a:p>
      </dgm:t>
    </dgm:pt>
    <dgm:pt modelId="{F5E3E2E9-DCDB-46B7-A2E7-82EF5468CDBF}" type="parTrans" cxnId="{34F0F9D0-44B7-4D48-964D-9A8720245D54}">
      <dgm:prSet/>
      <dgm:spPr/>
      <dgm:t>
        <a:bodyPr/>
        <a:lstStyle/>
        <a:p>
          <a:endParaRPr lang="en-GB"/>
        </a:p>
      </dgm:t>
    </dgm:pt>
    <dgm:pt modelId="{7C7B1342-DAB4-446C-B77D-304C4BEC0EAA}" type="sibTrans" cxnId="{34F0F9D0-44B7-4D48-964D-9A8720245D54}">
      <dgm:prSet/>
      <dgm:spPr/>
      <dgm:t>
        <a:bodyPr/>
        <a:lstStyle/>
        <a:p>
          <a:endParaRPr lang="en-GB"/>
        </a:p>
      </dgm:t>
    </dgm:pt>
    <dgm:pt modelId="{5D740DFA-F26D-4A77-B98C-41960813B6D1}">
      <dgm:prSet/>
      <dgm:spPr/>
      <dgm:t>
        <a:bodyPr/>
        <a:lstStyle/>
        <a:p>
          <a:r>
            <a:rPr lang="en-GB"/>
            <a:t>Update practice materials and train staff on explaining continuity of care</a:t>
          </a:r>
        </a:p>
      </dgm:t>
    </dgm:pt>
    <dgm:pt modelId="{F4E3043F-973E-4675-80D5-71112B1BF86D}" type="parTrans" cxnId="{36F50BA3-0B21-49EA-8965-8146541FFCA3}">
      <dgm:prSet/>
      <dgm:spPr/>
      <dgm:t>
        <a:bodyPr/>
        <a:lstStyle/>
        <a:p>
          <a:endParaRPr lang="en-GB"/>
        </a:p>
      </dgm:t>
    </dgm:pt>
    <dgm:pt modelId="{2CC39222-9E6E-432D-972E-FE4C3DC10828}" type="sibTrans" cxnId="{36F50BA3-0B21-49EA-8965-8146541FFCA3}">
      <dgm:prSet/>
      <dgm:spPr/>
      <dgm:t>
        <a:bodyPr/>
        <a:lstStyle/>
        <a:p>
          <a:endParaRPr lang="en-GB"/>
        </a:p>
      </dgm:t>
    </dgm:pt>
    <dgm:pt modelId="{30AC3905-BF6C-4A26-A4F0-0F472BBD32A6}">
      <dgm:prSet/>
      <dgm:spPr/>
      <dgm:t>
        <a:bodyPr/>
        <a:lstStyle/>
        <a:p>
          <a:r>
            <a:rPr lang="en-GB"/>
            <a:t>Review and update practice communications on wait times</a:t>
          </a:r>
        </a:p>
      </dgm:t>
    </dgm:pt>
    <dgm:pt modelId="{B31269E3-3C23-4A60-8BB0-BDDA85D5FC7A}" type="parTrans" cxnId="{66CCD141-24DF-481D-8040-7E6AC4AC7361}">
      <dgm:prSet/>
      <dgm:spPr/>
      <dgm:t>
        <a:bodyPr/>
        <a:lstStyle/>
        <a:p>
          <a:endParaRPr lang="en-GB"/>
        </a:p>
      </dgm:t>
    </dgm:pt>
    <dgm:pt modelId="{6B159607-4BAD-4B6E-847F-E1D19004542C}" type="sibTrans" cxnId="{66CCD141-24DF-481D-8040-7E6AC4AC7361}">
      <dgm:prSet/>
      <dgm:spPr/>
      <dgm:t>
        <a:bodyPr/>
        <a:lstStyle/>
        <a:p>
          <a:endParaRPr lang="en-GB"/>
        </a:p>
      </dgm:t>
    </dgm:pt>
    <dgm:pt modelId="{6E4AE7DA-EB98-4129-8275-CCAF6C1F128A}">
      <dgm:prSet/>
      <dgm:spPr/>
      <dgm:t>
        <a:bodyPr/>
        <a:lstStyle/>
        <a:p>
          <a:r>
            <a:rPr lang="en-GB"/>
            <a:t>Identify training needs and schedule initial sessions for staff re online/digital</a:t>
          </a:r>
        </a:p>
      </dgm:t>
    </dgm:pt>
    <dgm:pt modelId="{E4532636-E58E-45C4-B10E-7F1ED1979BEF}" type="parTrans" cxnId="{26348A39-C859-412F-9D2B-9E1F22AC18AE}">
      <dgm:prSet/>
      <dgm:spPr/>
      <dgm:t>
        <a:bodyPr/>
        <a:lstStyle/>
        <a:p>
          <a:endParaRPr lang="en-GB"/>
        </a:p>
      </dgm:t>
    </dgm:pt>
    <dgm:pt modelId="{AE68B052-CE9F-490F-9AA1-1CCCA823E192}" type="sibTrans" cxnId="{26348A39-C859-412F-9D2B-9E1F22AC18AE}">
      <dgm:prSet/>
      <dgm:spPr/>
      <dgm:t>
        <a:bodyPr/>
        <a:lstStyle/>
        <a:p>
          <a:endParaRPr lang="en-GB"/>
        </a:p>
      </dgm:t>
    </dgm:pt>
    <dgm:pt modelId="{C891B3B2-31B6-464F-B0D7-9CD73532C41D}">
      <dgm:prSet/>
      <dgm:spPr/>
      <dgm:t>
        <a:bodyPr/>
        <a:lstStyle/>
        <a:p>
          <a:r>
            <a:rPr lang="en-GB"/>
            <a:t>Review of ARRS roles and strategic planning</a:t>
          </a:r>
        </a:p>
      </dgm:t>
    </dgm:pt>
    <dgm:pt modelId="{C4153AE2-3149-498A-8FFD-674A8EC63C06}" type="parTrans" cxnId="{477046E1-0DA6-4088-8BE3-8C8DB5EB0E2E}">
      <dgm:prSet/>
      <dgm:spPr/>
      <dgm:t>
        <a:bodyPr/>
        <a:lstStyle/>
        <a:p>
          <a:endParaRPr lang="en-GB"/>
        </a:p>
      </dgm:t>
    </dgm:pt>
    <dgm:pt modelId="{1078545E-D0B2-4C80-9E17-A359C0D85597}" type="sibTrans" cxnId="{477046E1-0DA6-4088-8BE3-8C8DB5EB0E2E}">
      <dgm:prSet/>
      <dgm:spPr/>
      <dgm:t>
        <a:bodyPr/>
        <a:lstStyle/>
        <a:p>
          <a:endParaRPr lang="en-GB"/>
        </a:p>
      </dgm:t>
    </dgm:pt>
    <dgm:pt modelId="{AA92FF37-4506-4EAC-BB51-68033C61EB3B}">
      <dgm:prSet/>
      <dgm:spPr/>
      <dgm:t>
        <a:bodyPr/>
        <a:lstStyle/>
        <a:p>
          <a:r>
            <a:rPr lang="en-GB"/>
            <a:t>August/September 2025</a:t>
          </a:r>
        </a:p>
      </dgm:t>
    </dgm:pt>
    <dgm:pt modelId="{87C74891-9986-4658-A713-3ADC09BC672E}" type="parTrans" cxnId="{7C885820-D66B-4B20-92D7-310284D7335A}">
      <dgm:prSet/>
      <dgm:spPr/>
      <dgm:t>
        <a:bodyPr/>
        <a:lstStyle/>
        <a:p>
          <a:endParaRPr lang="en-GB"/>
        </a:p>
      </dgm:t>
    </dgm:pt>
    <dgm:pt modelId="{CC3A79EE-9EB9-4149-9691-1E02DDE57D38}" type="sibTrans" cxnId="{7C885820-D66B-4B20-92D7-310284D7335A}">
      <dgm:prSet/>
      <dgm:spPr/>
      <dgm:t>
        <a:bodyPr/>
        <a:lstStyle/>
        <a:p>
          <a:endParaRPr lang="en-GB"/>
        </a:p>
      </dgm:t>
    </dgm:pt>
    <dgm:pt modelId="{3D56A90D-8890-4EDE-B59E-99AAE15C8AC2}">
      <dgm:prSet/>
      <dgm:spPr/>
      <dgm:t>
        <a:bodyPr/>
        <a:lstStyle/>
        <a:p>
          <a:r>
            <a:rPr lang="en-GB"/>
            <a:t>September 2025</a:t>
          </a:r>
        </a:p>
      </dgm:t>
    </dgm:pt>
    <dgm:pt modelId="{14559BCC-8366-4E6E-B477-F0BDDD5BD0DA}" type="parTrans" cxnId="{60451C03-10DA-4261-8B1F-87091177D8A3}">
      <dgm:prSet/>
      <dgm:spPr/>
      <dgm:t>
        <a:bodyPr/>
        <a:lstStyle/>
        <a:p>
          <a:endParaRPr lang="en-GB"/>
        </a:p>
      </dgm:t>
    </dgm:pt>
    <dgm:pt modelId="{4A1CBBFF-1279-4F36-AACF-0EBC31CBB811}" type="sibTrans" cxnId="{60451C03-10DA-4261-8B1F-87091177D8A3}">
      <dgm:prSet/>
      <dgm:spPr/>
      <dgm:t>
        <a:bodyPr/>
        <a:lstStyle/>
        <a:p>
          <a:endParaRPr lang="en-GB"/>
        </a:p>
      </dgm:t>
    </dgm:pt>
    <dgm:pt modelId="{073822C4-2FE8-4F39-A661-50D09A4ADD4D}">
      <dgm:prSet/>
      <dgm:spPr/>
      <dgm:t>
        <a:bodyPr/>
        <a:lstStyle/>
        <a:p>
          <a:r>
            <a:rPr lang="en-GB"/>
            <a:t>Display posters and train staff</a:t>
          </a:r>
        </a:p>
      </dgm:t>
    </dgm:pt>
    <dgm:pt modelId="{9791E829-53BD-42B5-BA4D-31A8EC3571E5}" type="parTrans" cxnId="{DE1721AC-0901-4EDA-9E81-E69C71854510}">
      <dgm:prSet/>
      <dgm:spPr/>
      <dgm:t>
        <a:bodyPr/>
        <a:lstStyle/>
        <a:p>
          <a:endParaRPr lang="en-GB"/>
        </a:p>
      </dgm:t>
    </dgm:pt>
    <dgm:pt modelId="{FE9E9182-3024-4492-92C0-763662685481}" type="sibTrans" cxnId="{DE1721AC-0901-4EDA-9E81-E69C71854510}">
      <dgm:prSet/>
      <dgm:spPr/>
      <dgm:t>
        <a:bodyPr/>
        <a:lstStyle/>
        <a:p>
          <a:endParaRPr lang="en-GB"/>
        </a:p>
      </dgm:t>
    </dgm:pt>
    <dgm:pt modelId="{94E82358-2AE7-4232-914A-B1F7D53E54DB}">
      <dgm:prSet/>
      <dgm:spPr/>
      <dgm:t>
        <a:bodyPr/>
        <a:lstStyle/>
        <a:p>
          <a:r>
            <a:rPr lang="en-GB"/>
            <a:t>Inform patients about practice plans for continuity of care via website, SMS, posters, and social media</a:t>
          </a:r>
        </a:p>
      </dgm:t>
    </dgm:pt>
    <dgm:pt modelId="{4F7FDE8A-4F4A-47B7-8E14-5F89C29B459D}" type="parTrans" cxnId="{70117EB7-7E51-4970-A82D-BBB7BB06DDA9}">
      <dgm:prSet/>
      <dgm:spPr/>
      <dgm:t>
        <a:bodyPr/>
        <a:lstStyle/>
        <a:p>
          <a:endParaRPr lang="en-GB"/>
        </a:p>
      </dgm:t>
    </dgm:pt>
    <dgm:pt modelId="{2318D670-87F7-41F8-ADC8-816DCE9A1E58}" type="sibTrans" cxnId="{70117EB7-7E51-4970-A82D-BBB7BB06DDA9}">
      <dgm:prSet/>
      <dgm:spPr/>
      <dgm:t>
        <a:bodyPr/>
        <a:lstStyle/>
        <a:p>
          <a:endParaRPr lang="en-GB"/>
        </a:p>
      </dgm:t>
    </dgm:pt>
    <dgm:pt modelId="{DAC38D7D-803C-4B9B-AE53-937B744D4599}">
      <dgm:prSet/>
      <dgm:spPr/>
      <dgm:t>
        <a:bodyPr/>
        <a:lstStyle/>
        <a:p>
          <a:r>
            <a:rPr lang="en-GB"/>
            <a:t>Start SMS and social media campaigns</a:t>
          </a:r>
        </a:p>
      </dgm:t>
    </dgm:pt>
    <dgm:pt modelId="{C098E955-CBFB-4E83-BED5-7A6AB989D27D}" type="parTrans" cxnId="{48DC28C6-E4F9-4633-B201-558B2B34E71A}">
      <dgm:prSet/>
      <dgm:spPr/>
      <dgm:t>
        <a:bodyPr/>
        <a:lstStyle/>
        <a:p>
          <a:endParaRPr lang="en-GB"/>
        </a:p>
      </dgm:t>
    </dgm:pt>
    <dgm:pt modelId="{39138D5E-BD82-46CD-B8C2-B21AE56D238C}" type="sibTrans" cxnId="{48DC28C6-E4F9-4633-B201-558B2B34E71A}">
      <dgm:prSet/>
      <dgm:spPr/>
      <dgm:t>
        <a:bodyPr/>
        <a:lstStyle/>
        <a:p>
          <a:endParaRPr lang="en-GB"/>
        </a:p>
      </dgm:t>
    </dgm:pt>
    <dgm:pt modelId="{F5448A78-67C1-2246-AC32-6DA43E72C11E}">
      <dgm:prSet phldrT="[Text]"/>
      <dgm:spPr/>
      <dgm:t>
        <a:bodyPr/>
        <a:lstStyle/>
        <a:p>
          <a:pPr>
            <a:buNone/>
          </a:pPr>
          <a:r>
            <a:rPr lang="en-GB"/>
            <a:t>October 2025 </a:t>
          </a:r>
        </a:p>
      </dgm:t>
    </dgm:pt>
    <dgm:pt modelId="{39F39ECA-A7C1-5F49-A479-FF5D0BD19FB6}" type="parTrans" cxnId="{62F71B93-4A31-1441-8774-2CF0C572E5AB}">
      <dgm:prSet/>
      <dgm:spPr/>
    </dgm:pt>
    <dgm:pt modelId="{E9A26295-5B23-BD49-BE75-315BEB4BCE24}" type="sibTrans" cxnId="{62F71B93-4A31-1441-8774-2CF0C572E5AB}">
      <dgm:prSet/>
      <dgm:spPr/>
    </dgm:pt>
    <dgm:pt modelId="{B4B72405-B6AB-8548-9A45-C53EC00F049F}">
      <dgm:prSet/>
      <dgm:spPr/>
      <dgm:t>
        <a:bodyPr/>
        <a:lstStyle/>
        <a:p>
          <a:r>
            <a:rPr lang="en-GB"/>
            <a:t>Practices should have ARRS workforce expansion plans in place</a:t>
          </a:r>
        </a:p>
      </dgm:t>
    </dgm:pt>
    <dgm:pt modelId="{0A83A5B3-E150-824D-B1E8-2CBB5CB7BA30}" type="parTrans" cxnId="{2F8C6E82-F4E3-B64D-AC6D-64B0A708867A}">
      <dgm:prSet/>
      <dgm:spPr/>
      <dgm:t>
        <a:bodyPr/>
        <a:lstStyle/>
        <a:p>
          <a:endParaRPr lang="en-GB"/>
        </a:p>
      </dgm:t>
    </dgm:pt>
    <dgm:pt modelId="{201E2B13-C2A2-D94C-A1F9-7B9346DC89F1}" type="sibTrans" cxnId="{2F8C6E82-F4E3-B64D-AC6D-64B0A708867A}">
      <dgm:prSet/>
      <dgm:spPr/>
      <dgm:t>
        <a:bodyPr/>
        <a:lstStyle/>
        <a:p>
          <a:endParaRPr lang="en-GB"/>
        </a:p>
      </dgm:t>
    </dgm:pt>
    <dgm:pt modelId="{29D06584-4514-FC44-AD82-FD40A75A8295}">
      <dgm:prSet/>
      <dgm:spPr/>
      <dgm:t>
        <a:bodyPr/>
        <a:lstStyle/>
        <a:p>
          <a:r>
            <a:rPr lang="en-GB"/>
            <a:t>Online appointment access and GP Connect must be fully implemented</a:t>
          </a:r>
        </a:p>
      </dgm:t>
    </dgm:pt>
    <dgm:pt modelId="{8D4C7869-52E2-5749-941C-E7839DDDE711}" type="parTrans" cxnId="{E0F3B2D8-BDFD-1844-90CF-F9BA329A35C6}">
      <dgm:prSet/>
      <dgm:spPr/>
      <dgm:t>
        <a:bodyPr/>
        <a:lstStyle/>
        <a:p>
          <a:endParaRPr lang="en-GB"/>
        </a:p>
      </dgm:t>
    </dgm:pt>
    <dgm:pt modelId="{EFAB8779-EA58-C34D-8F62-3D043ACDE0BD}" type="sibTrans" cxnId="{E0F3B2D8-BDFD-1844-90CF-F9BA329A35C6}">
      <dgm:prSet/>
      <dgm:spPr/>
      <dgm:t>
        <a:bodyPr/>
        <a:lstStyle/>
        <a:p>
          <a:endParaRPr lang="en-GB"/>
        </a:p>
      </dgm:t>
    </dgm:pt>
    <dgm:pt modelId="{D86941B8-C161-C84D-8C0B-65664E1C3EEC}">
      <dgm:prSet/>
      <dgm:spPr/>
      <dgm:t>
        <a:bodyPr/>
        <a:lstStyle/>
        <a:p>
          <a:r>
            <a:rPr lang="en-GB"/>
            <a:t>March 2026</a:t>
          </a:r>
        </a:p>
      </dgm:t>
    </dgm:pt>
    <dgm:pt modelId="{76939B46-1DF1-0E45-82C3-D194EA4EC92A}" type="parTrans" cxnId="{4D4124B5-8141-BE47-A530-A6F8224B7D33}">
      <dgm:prSet/>
      <dgm:spPr/>
      <dgm:t>
        <a:bodyPr/>
        <a:lstStyle/>
        <a:p>
          <a:endParaRPr lang="en-GB"/>
        </a:p>
      </dgm:t>
    </dgm:pt>
    <dgm:pt modelId="{2021862B-4202-6044-926A-E1B6899AB0BA}" type="sibTrans" cxnId="{4D4124B5-8141-BE47-A530-A6F8224B7D33}">
      <dgm:prSet/>
      <dgm:spPr/>
      <dgm:t>
        <a:bodyPr/>
        <a:lstStyle/>
        <a:p>
          <a:endParaRPr lang="en-GB"/>
        </a:p>
      </dgm:t>
    </dgm:pt>
    <dgm:pt modelId="{65E12C47-BADF-5648-B99C-889AC9BCC87B}">
      <dgm:prSet/>
      <dgm:spPr/>
      <dgm:t>
        <a:bodyPr/>
        <a:lstStyle/>
        <a:p>
          <a:r>
            <a:rPr lang="en-GB"/>
            <a:t>Ensure full utilisation of ARRS funding before year-end</a:t>
          </a:r>
        </a:p>
      </dgm:t>
    </dgm:pt>
    <dgm:pt modelId="{AD9B9E5E-72A7-FE4C-B973-5D125518BAB0}" type="parTrans" cxnId="{F161816C-5060-EE48-AEC2-8DB8C645210D}">
      <dgm:prSet/>
      <dgm:spPr/>
      <dgm:t>
        <a:bodyPr/>
        <a:lstStyle/>
        <a:p>
          <a:endParaRPr lang="en-GB"/>
        </a:p>
      </dgm:t>
    </dgm:pt>
    <dgm:pt modelId="{D85D1CF5-E4F8-AF4A-9121-713A24C3819F}" type="sibTrans" cxnId="{F161816C-5060-EE48-AEC2-8DB8C645210D}">
      <dgm:prSet/>
      <dgm:spPr/>
      <dgm:t>
        <a:bodyPr/>
        <a:lstStyle/>
        <a:p>
          <a:endParaRPr lang="en-GB"/>
        </a:p>
      </dgm:t>
    </dgm:pt>
    <dgm:pt modelId="{F71A5EC6-4C7B-46FC-B9FA-4B24D4E724FA}" type="pres">
      <dgm:prSet presAssocID="{BA91A3A3-E76E-41A5-A6FC-DCD21F23446A}" presName="Name0" presStyleCnt="0">
        <dgm:presLayoutVars>
          <dgm:dir/>
          <dgm:animLvl val="lvl"/>
          <dgm:resizeHandles val="exact"/>
        </dgm:presLayoutVars>
      </dgm:prSet>
      <dgm:spPr/>
    </dgm:pt>
    <dgm:pt modelId="{8F0CE29C-068D-43E2-A66D-DD990C13D11D}" type="pres">
      <dgm:prSet presAssocID="{86B4BA82-0E2C-41D4-94BD-8F5EA72DA1F0}" presName="composite" presStyleCnt="0"/>
      <dgm:spPr/>
    </dgm:pt>
    <dgm:pt modelId="{20A99C45-EC5A-42F9-BDED-CBA9392F8D61}" type="pres">
      <dgm:prSet presAssocID="{86B4BA82-0E2C-41D4-94BD-8F5EA72DA1F0}" presName="parTx" presStyleLbl="alignNode1" presStyleIdx="0" presStyleCnt="5">
        <dgm:presLayoutVars>
          <dgm:chMax val="0"/>
          <dgm:chPref val="0"/>
          <dgm:bulletEnabled val="1"/>
        </dgm:presLayoutVars>
      </dgm:prSet>
      <dgm:spPr/>
    </dgm:pt>
    <dgm:pt modelId="{B2E6E503-258B-415D-B15A-C26CB4BCF7EE}" type="pres">
      <dgm:prSet presAssocID="{86B4BA82-0E2C-41D4-94BD-8F5EA72DA1F0}" presName="desTx" presStyleLbl="alignAccFollowNode1" presStyleIdx="0" presStyleCnt="5">
        <dgm:presLayoutVars>
          <dgm:bulletEnabled val="1"/>
        </dgm:presLayoutVars>
      </dgm:prSet>
      <dgm:spPr/>
    </dgm:pt>
    <dgm:pt modelId="{40570593-DD49-4A4A-B958-E947D1702588}" type="pres">
      <dgm:prSet presAssocID="{3A691E04-A20C-4AC7-AD05-2E878372215C}" presName="space" presStyleCnt="0"/>
      <dgm:spPr/>
    </dgm:pt>
    <dgm:pt modelId="{3D1E1C16-44EC-4178-A019-F2BFF4A7D071}" type="pres">
      <dgm:prSet presAssocID="{AA92FF37-4506-4EAC-BB51-68033C61EB3B}" presName="composite" presStyleCnt="0"/>
      <dgm:spPr/>
    </dgm:pt>
    <dgm:pt modelId="{618C05DD-2124-4C4B-B96F-DC05F219435B}" type="pres">
      <dgm:prSet presAssocID="{AA92FF37-4506-4EAC-BB51-68033C61EB3B}" presName="parTx" presStyleLbl="alignNode1" presStyleIdx="1" presStyleCnt="5">
        <dgm:presLayoutVars>
          <dgm:chMax val="0"/>
          <dgm:chPref val="0"/>
          <dgm:bulletEnabled val="1"/>
        </dgm:presLayoutVars>
      </dgm:prSet>
      <dgm:spPr/>
    </dgm:pt>
    <dgm:pt modelId="{D8263F03-3283-41AB-A00E-B20CAD21209D}" type="pres">
      <dgm:prSet presAssocID="{AA92FF37-4506-4EAC-BB51-68033C61EB3B}" presName="desTx" presStyleLbl="alignAccFollowNode1" presStyleIdx="1" presStyleCnt="5">
        <dgm:presLayoutVars>
          <dgm:bulletEnabled val="1"/>
        </dgm:presLayoutVars>
      </dgm:prSet>
      <dgm:spPr/>
    </dgm:pt>
    <dgm:pt modelId="{B229B892-83CB-4CB2-96B2-BEE27052FAD0}" type="pres">
      <dgm:prSet presAssocID="{CC3A79EE-9EB9-4149-9691-1E02DDE57D38}" presName="space" presStyleCnt="0"/>
      <dgm:spPr/>
    </dgm:pt>
    <dgm:pt modelId="{FD7432D8-FBAD-42B9-A38D-F211A42D8BB8}" type="pres">
      <dgm:prSet presAssocID="{3D56A90D-8890-4EDE-B59E-99AAE15C8AC2}" presName="composite" presStyleCnt="0"/>
      <dgm:spPr/>
    </dgm:pt>
    <dgm:pt modelId="{F35EC2E4-9D48-41C9-9A0A-E83D94B48D0F}" type="pres">
      <dgm:prSet presAssocID="{3D56A90D-8890-4EDE-B59E-99AAE15C8AC2}" presName="parTx" presStyleLbl="alignNode1" presStyleIdx="2" presStyleCnt="5">
        <dgm:presLayoutVars>
          <dgm:chMax val="0"/>
          <dgm:chPref val="0"/>
          <dgm:bulletEnabled val="1"/>
        </dgm:presLayoutVars>
      </dgm:prSet>
      <dgm:spPr/>
    </dgm:pt>
    <dgm:pt modelId="{49C48CD4-8CCC-4160-93E7-397A5501689F}" type="pres">
      <dgm:prSet presAssocID="{3D56A90D-8890-4EDE-B59E-99AAE15C8AC2}" presName="desTx" presStyleLbl="alignAccFollowNode1" presStyleIdx="2" presStyleCnt="5">
        <dgm:presLayoutVars>
          <dgm:bulletEnabled val="1"/>
        </dgm:presLayoutVars>
      </dgm:prSet>
      <dgm:spPr/>
    </dgm:pt>
    <dgm:pt modelId="{ECDC03C9-C26F-654B-B6CF-A00F496BE26D}" type="pres">
      <dgm:prSet presAssocID="{4A1CBBFF-1279-4F36-AACF-0EBC31CBB811}" presName="space" presStyleCnt="0"/>
      <dgm:spPr/>
    </dgm:pt>
    <dgm:pt modelId="{E8464FF9-1F4A-4A44-9943-E1BB6B41AE38}" type="pres">
      <dgm:prSet presAssocID="{F5448A78-67C1-2246-AC32-6DA43E72C11E}" presName="composite" presStyleCnt="0"/>
      <dgm:spPr/>
    </dgm:pt>
    <dgm:pt modelId="{681C281D-1131-5842-B9A0-A533417E3318}" type="pres">
      <dgm:prSet presAssocID="{F5448A78-67C1-2246-AC32-6DA43E72C11E}" presName="parTx" presStyleLbl="alignNode1" presStyleIdx="3" presStyleCnt="5">
        <dgm:presLayoutVars>
          <dgm:chMax val="0"/>
          <dgm:chPref val="0"/>
          <dgm:bulletEnabled val="1"/>
        </dgm:presLayoutVars>
      </dgm:prSet>
      <dgm:spPr/>
    </dgm:pt>
    <dgm:pt modelId="{F94786C3-310E-464A-81BB-6BE84C863D56}" type="pres">
      <dgm:prSet presAssocID="{F5448A78-67C1-2246-AC32-6DA43E72C11E}" presName="desTx" presStyleLbl="alignAccFollowNode1" presStyleIdx="3" presStyleCnt="5">
        <dgm:presLayoutVars>
          <dgm:bulletEnabled val="1"/>
        </dgm:presLayoutVars>
      </dgm:prSet>
      <dgm:spPr/>
    </dgm:pt>
    <dgm:pt modelId="{C1671B13-187B-0841-9A38-A626F1CF8F57}" type="pres">
      <dgm:prSet presAssocID="{E9A26295-5B23-BD49-BE75-315BEB4BCE24}" presName="space" presStyleCnt="0"/>
      <dgm:spPr/>
    </dgm:pt>
    <dgm:pt modelId="{42433D75-0030-3C44-9B35-9D26EEFAB8D1}" type="pres">
      <dgm:prSet presAssocID="{D86941B8-C161-C84D-8C0B-65664E1C3EEC}" presName="composite" presStyleCnt="0"/>
      <dgm:spPr/>
    </dgm:pt>
    <dgm:pt modelId="{42990D46-1E19-9746-B945-EA175F59E6C4}" type="pres">
      <dgm:prSet presAssocID="{D86941B8-C161-C84D-8C0B-65664E1C3EEC}" presName="parTx" presStyleLbl="alignNode1" presStyleIdx="4" presStyleCnt="5">
        <dgm:presLayoutVars>
          <dgm:chMax val="0"/>
          <dgm:chPref val="0"/>
          <dgm:bulletEnabled val="1"/>
        </dgm:presLayoutVars>
      </dgm:prSet>
      <dgm:spPr/>
    </dgm:pt>
    <dgm:pt modelId="{DA26E7BC-FD37-FC44-97DF-55C8C6A9749F}" type="pres">
      <dgm:prSet presAssocID="{D86941B8-C161-C84D-8C0B-65664E1C3EEC}" presName="desTx" presStyleLbl="alignAccFollowNode1" presStyleIdx="4" presStyleCnt="5">
        <dgm:presLayoutVars>
          <dgm:bulletEnabled val="1"/>
        </dgm:presLayoutVars>
      </dgm:prSet>
      <dgm:spPr/>
    </dgm:pt>
  </dgm:ptLst>
  <dgm:cxnLst>
    <dgm:cxn modelId="{60451C03-10DA-4261-8B1F-87091177D8A3}" srcId="{BA91A3A3-E76E-41A5-A6FC-DCD21F23446A}" destId="{3D56A90D-8890-4EDE-B59E-99AAE15C8AC2}" srcOrd="2" destOrd="0" parTransId="{14559BCC-8366-4E6E-B477-F0BDDD5BD0DA}" sibTransId="{4A1CBBFF-1279-4F36-AACF-0EBC31CBB811}"/>
    <dgm:cxn modelId="{CAD22A0B-94AA-45F6-AB7F-A8D8D389DA5E}" type="presOf" srcId="{073822C4-2FE8-4F39-A661-50D09A4ADD4D}" destId="{49C48CD4-8CCC-4160-93E7-397A5501689F}" srcOrd="0" destOrd="0" presId="urn:microsoft.com/office/officeart/2005/8/layout/hList1"/>
    <dgm:cxn modelId="{4FE6B00C-96E9-4DE7-A443-7EA5ADC62B12}" type="presOf" srcId="{BA91A3A3-E76E-41A5-A6FC-DCD21F23446A}" destId="{F71A5EC6-4C7B-46FC-B9FA-4B24D4E724FA}" srcOrd="0" destOrd="0" presId="urn:microsoft.com/office/officeart/2005/8/layout/hList1"/>
    <dgm:cxn modelId="{7C885820-D66B-4B20-92D7-310284D7335A}" srcId="{BA91A3A3-E76E-41A5-A6FC-DCD21F23446A}" destId="{AA92FF37-4506-4EAC-BB51-68033C61EB3B}" srcOrd="1" destOrd="0" parTransId="{87C74891-9986-4658-A713-3ADC09BC672E}" sibTransId="{CC3A79EE-9EB9-4149-9691-1E02DDE57D38}"/>
    <dgm:cxn modelId="{747E6223-6038-4B95-8800-0A85A70BD033}" type="presOf" srcId="{3D56A90D-8890-4EDE-B59E-99AAE15C8AC2}" destId="{F35EC2E4-9D48-41C9-9A0A-E83D94B48D0F}" srcOrd="0" destOrd="0" presId="urn:microsoft.com/office/officeart/2005/8/layout/hList1"/>
    <dgm:cxn modelId="{3A15F527-AD4C-4D05-B702-B2DE8DB7F102}" type="presOf" srcId="{30AC3905-BF6C-4A26-A4F0-0F472BBD32A6}" destId="{B2E6E503-258B-415D-B15A-C26CB4BCF7EE}" srcOrd="0" destOrd="2" presId="urn:microsoft.com/office/officeart/2005/8/layout/hList1"/>
    <dgm:cxn modelId="{C5550A28-9BA2-4490-BC16-43CB46906878}" srcId="{BA91A3A3-E76E-41A5-A6FC-DCD21F23446A}" destId="{86B4BA82-0E2C-41D4-94BD-8F5EA72DA1F0}" srcOrd="0" destOrd="0" parTransId="{B82506B1-C23A-4D3E-A25B-12F74230B367}" sibTransId="{3A691E04-A20C-4AC7-AD05-2E878372215C}"/>
    <dgm:cxn modelId="{6BC4F12B-83E2-49DE-A3CA-ABF3CF8B7E52}" type="presOf" srcId="{DAC38D7D-803C-4B9B-AE53-937B744D4599}" destId="{D8263F03-3283-41AB-A00E-B20CAD21209D}" srcOrd="0" destOrd="0" presId="urn:microsoft.com/office/officeart/2005/8/layout/hList1"/>
    <dgm:cxn modelId="{8BACE530-1E60-43E6-B780-FC38B58B1A6D}" type="presOf" srcId="{C891B3B2-31B6-464F-B0D7-9CD73532C41D}" destId="{B2E6E503-258B-415D-B15A-C26CB4BCF7EE}" srcOrd="0" destOrd="4" presId="urn:microsoft.com/office/officeart/2005/8/layout/hList1"/>
    <dgm:cxn modelId="{26348A39-C859-412F-9D2B-9E1F22AC18AE}" srcId="{86B4BA82-0E2C-41D4-94BD-8F5EA72DA1F0}" destId="{6E4AE7DA-EB98-4129-8275-CCAF6C1F128A}" srcOrd="3" destOrd="0" parTransId="{E4532636-E58E-45C4-B10E-7F1ED1979BEF}" sibTransId="{AE68B052-CE9F-490F-9AA1-1CCCA823E192}"/>
    <dgm:cxn modelId="{9DBDC23E-3501-4C04-95CB-E213E079F2BB}" type="presOf" srcId="{6E4AE7DA-EB98-4129-8275-CCAF6C1F128A}" destId="{B2E6E503-258B-415D-B15A-C26CB4BCF7EE}" srcOrd="0" destOrd="3" presId="urn:microsoft.com/office/officeart/2005/8/layout/hList1"/>
    <dgm:cxn modelId="{66CCD141-24DF-481D-8040-7E6AC4AC7361}" srcId="{86B4BA82-0E2C-41D4-94BD-8F5EA72DA1F0}" destId="{30AC3905-BF6C-4A26-A4F0-0F472BBD32A6}" srcOrd="2" destOrd="0" parTransId="{B31269E3-3C23-4A60-8BB0-BDDA85D5FC7A}" sibTransId="{6B159607-4BAD-4B6E-847F-E1D19004542C}"/>
    <dgm:cxn modelId="{8F438A64-42D3-604A-B31A-DBADC8E28CE8}" type="presOf" srcId="{D86941B8-C161-C84D-8C0B-65664E1C3EEC}" destId="{42990D46-1E19-9746-B945-EA175F59E6C4}" srcOrd="0" destOrd="0" presId="urn:microsoft.com/office/officeart/2005/8/layout/hList1"/>
    <dgm:cxn modelId="{F161816C-5060-EE48-AEC2-8DB8C645210D}" srcId="{D86941B8-C161-C84D-8C0B-65664E1C3EEC}" destId="{65E12C47-BADF-5648-B99C-889AC9BCC87B}" srcOrd="0" destOrd="0" parTransId="{AD9B9E5E-72A7-FE4C-B973-5D125518BAB0}" sibTransId="{D85D1CF5-E4F8-AF4A-9121-713A24C3819F}"/>
    <dgm:cxn modelId="{56C0457B-8F87-9142-BE4E-D6F530701B27}" type="presOf" srcId="{65E12C47-BADF-5648-B99C-889AC9BCC87B}" destId="{DA26E7BC-FD37-FC44-97DF-55C8C6A9749F}" srcOrd="0" destOrd="0" presId="urn:microsoft.com/office/officeart/2005/8/layout/hList1"/>
    <dgm:cxn modelId="{2F8C6E82-F4E3-B64D-AC6D-64B0A708867A}" srcId="{F5448A78-67C1-2246-AC32-6DA43E72C11E}" destId="{B4B72405-B6AB-8548-9A45-C53EC00F049F}" srcOrd="0" destOrd="0" parTransId="{0A83A5B3-E150-824D-B1E8-2CBB5CB7BA30}" sibTransId="{201E2B13-C2A2-D94C-A1F9-7B9346DC89F1}"/>
    <dgm:cxn modelId="{B7004D90-D3F9-2445-B7A8-A25DB1AB6D6D}" type="presOf" srcId="{B4B72405-B6AB-8548-9A45-C53EC00F049F}" destId="{F94786C3-310E-464A-81BB-6BE84C863D56}" srcOrd="0" destOrd="0" presId="urn:microsoft.com/office/officeart/2005/8/layout/hList1"/>
    <dgm:cxn modelId="{62F71B93-4A31-1441-8774-2CF0C572E5AB}" srcId="{BA91A3A3-E76E-41A5-A6FC-DCD21F23446A}" destId="{F5448A78-67C1-2246-AC32-6DA43E72C11E}" srcOrd="3" destOrd="0" parTransId="{39F39ECA-A7C1-5F49-A479-FF5D0BD19FB6}" sibTransId="{E9A26295-5B23-BD49-BE75-315BEB4BCE24}"/>
    <dgm:cxn modelId="{36F50BA3-0B21-49EA-8965-8146541FFCA3}" srcId="{86B4BA82-0E2C-41D4-94BD-8F5EA72DA1F0}" destId="{5D740DFA-F26D-4A77-B98C-41960813B6D1}" srcOrd="1" destOrd="0" parTransId="{F4E3043F-973E-4675-80D5-71112B1BF86D}" sibTransId="{2CC39222-9E6E-432D-972E-FE4C3DC10828}"/>
    <dgm:cxn modelId="{DE1721AC-0901-4EDA-9E81-E69C71854510}" srcId="{3D56A90D-8890-4EDE-B59E-99AAE15C8AC2}" destId="{073822C4-2FE8-4F39-A661-50D09A4ADD4D}" srcOrd="0" destOrd="0" parTransId="{9791E829-53BD-42B5-BA4D-31A8EC3571E5}" sibTransId="{FE9E9182-3024-4492-92C0-763662685481}"/>
    <dgm:cxn modelId="{687D31AF-DC8B-4702-9C3B-FDE1F0B88D71}" type="presOf" srcId="{94E82358-2AE7-4232-914A-B1F7D53E54DB}" destId="{49C48CD4-8CCC-4160-93E7-397A5501689F}" srcOrd="0" destOrd="1" presId="urn:microsoft.com/office/officeart/2005/8/layout/hList1"/>
    <dgm:cxn modelId="{D273EEB2-19C7-0E4F-A7F8-106E40AC6DB1}" type="presOf" srcId="{F5448A78-67C1-2246-AC32-6DA43E72C11E}" destId="{681C281D-1131-5842-B9A0-A533417E3318}" srcOrd="0" destOrd="0" presId="urn:microsoft.com/office/officeart/2005/8/layout/hList1"/>
    <dgm:cxn modelId="{4D4124B5-8141-BE47-A530-A6F8224B7D33}" srcId="{BA91A3A3-E76E-41A5-A6FC-DCD21F23446A}" destId="{D86941B8-C161-C84D-8C0B-65664E1C3EEC}" srcOrd="4" destOrd="0" parTransId="{76939B46-1DF1-0E45-82C3-D194EA4EC92A}" sibTransId="{2021862B-4202-6044-926A-E1B6899AB0BA}"/>
    <dgm:cxn modelId="{70117EB7-7E51-4970-A82D-BBB7BB06DDA9}" srcId="{3D56A90D-8890-4EDE-B59E-99AAE15C8AC2}" destId="{94E82358-2AE7-4232-914A-B1F7D53E54DB}" srcOrd="1" destOrd="0" parTransId="{4F7FDE8A-4F4A-47B7-8E14-5F89C29B459D}" sibTransId="{2318D670-87F7-41F8-ADC8-816DCE9A1E58}"/>
    <dgm:cxn modelId="{6696A5BB-8F7F-416C-B2F3-0D450EB211F1}" type="presOf" srcId="{1469D07E-1B0D-4185-B61B-6C80E55017BC}" destId="{B2E6E503-258B-415D-B15A-C26CB4BCF7EE}" srcOrd="0" destOrd="0" presId="urn:microsoft.com/office/officeart/2005/8/layout/hList1"/>
    <dgm:cxn modelId="{48DC28C6-E4F9-4633-B201-558B2B34E71A}" srcId="{AA92FF37-4506-4EAC-BB51-68033C61EB3B}" destId="{DAC38D7D-803C-4B9B-AE53-937B744D4599}" srcOrd="0" destOrd="0" parTransId="{C098E955-CBFB-4E83-BED5-7A6AB989D27D}" sibTransId="{39138D5E-BD82-46CD-B8C2-B21AE56D238C}"/>
    <dgm:cxn modelId="{34F0F9D0-44B7-4D48-964D-9A8720245D54}" srcId="{86B4BA82-0E2C-41D4-94BD-8F5EA72DA1F0}" destId="{1469D07E-1B0D-4185-B61B-6C80E55017BC}" srcOrd="0" destOrd="0" parTransId="{F5E3E2E9-DCDB-46B7-A2E7-82EF5468CDBF}" sibTransId="{7C7B1342-DAB4-446C-B77D-304C4BEC0EAA}"/>
    <dgm:cxn modelId="{E0F3B2D8-BDFD-1844-90CF-F9BA329A35C6}" srcId="{F5448A78-67C1-2246-AC32-6DA43E72C11E}" destId="{29D06584-4514-FC44-AD82-FD40A75A8295}" srcOrd="1" destOrd="0" parTransId="{8D4C7869-52E2-5749-941C-E7839DDDE711}" sibTransId="{EFAB8779-EA58-C34D-8F62-3D043ACDE0BD}"/>
    <dgm:cxn modelId="{477046E1-0DA6-4088-8BE3-8C8DB5EB0E2E}" srcId="{86B4BA82-0E2C-41D4-94BD-8F5EA72DA1F0}" destId="{C891B3B2-31B6-464F-B0D7-9CD73532C41D}" srcOrd="4" destOrd="0" parTransId="{C4153AE2-3149-498A-8FFD-674A8EC63C06}" sibTransId="{1078545E-D0B2-4C80-9E17-A359C0D85597}"/>
    <dgm:cxn modelId="{33533CE7-AA8D-4933-BE11-197F093C6A5B}" type="presOf" srcId="{5D740DFA-F26D-4A77-B98C-41960813B6D1}" destId="{B2E6E503-258B-415D-B15A-C26CB4BCF7EE}" srcOrd="0" destOrd="1" presId="urn:microsoft.com/office/officeart/2005/8/layout/hList1"/>
    <dgm:cxn modelId="{3DC343F0-0B83-413D-8640-E0F09C0F0050}" type="presOf" srcId="{AA92FF37-4506-4EAC-BB51-68033C61EB3B}" destId="{618C05DD-2124-4C4B-B96F-DC05F219435B}" srcOrd="0" destOrd="0" presId="urn:microsoft.com/office/officeart/2005/8/layout/hList1"/>
    <dgm:cxn modelId="{36B9CBF1-668F-6748-ACC6-3B38627142EA}" type="presOf" srcId="{29D06584-4514-FC44-AD82-FD40A75A8295}" destId="{F94786C3-310E-464A-81BB-6BE84C863D56}" srcOrd="0" destOrd="1" presId="urn:microsoft.com/office/officeart/2005/8/layout/hList1"/>
    <dgm:cxn modelId="{6CC350F2-F1BF-4EC9-988B-818971DC94E5}" type="presOf" srcId="{86B4BA82-0E2C-41D4-94BD-8F5EA72DA1F0}" destId="{20A99C45-EC5A-42F9-BDED-CBA9392F8D61}" srcOrd="0" destOrd="0" presId="urn:microsoft.com/office/officeart/2005/8/layout/hList1"/>
    <dgm:cxn modelId="{638E151C-BE45-47E3-8525-7B78602ADD9B}" type="presParOf" srcId="{F71A5EC6-4C7B-46FC-B9FA-4B24D4E724FA}" destId="{8F0CE29C-068D-43E2-A66D-DD990C13D11D}" srcOrd="0" destOrd="0" presId="urn:microsoft.com/office/officeart/2005/8/layout/hList1"/>
    <dgm:cxn modelId="{69F9C5EA-8F15-488D-B450-809CEFC417F7}" type="presParOf" srcId="{8F0CE29C-068D-43E2-A66D-DD990C13D11D}" destId="{20A99C45-EC5A-42F9-BDED-CBA9392F8D61}" srcOrd="0" destOrd="0" presId="urn:microsoft.com/office/officeart/2005/8/layout/hList1"/>
    <dgm:cxn modelId="{E27AD255-F21F-4F60-B6ED-5DFD9B188B17}" type="presParOf" srcId="{8F0CE29C-068D-43E2-A66D-DD990C13D11D}" destId="{B2E6E503-258B-415D-B15A-C26CB4BCF7EE}" srcOrd="1" destOrd="0" presId="urn:microsoft.com/office/officeart/2005/8/layout/hList1"/>
    <dgm:cxn modelId="{8F2AC9E0-FC57-4358-85E4-FF55A48FC534}" type="presParOf" srcId="{F71A5EC6-4C7B-46FC-B9FA-4B24D4E724FA}" destId="{40570593-DD49-4A4A-B958-E947D1702588}" srcOrd="1" destOrd="0" presId="urn:microsoft.com/office/officeart/2005/8/layout/hList1"/>
    <dgm:cxn modelId="{B06A15B1-A3C3-4E88-A41D-81D9A75BD48A}" type="presParOf" srcId="{F71A5EC6-4C7B-46FC-B9FA-4B24D4E724FA}" destId="{3D1E1C16-44EC-4178-A019-F2BFF4A7D071}" srcOrd="2" destOrd="0" presId="urn:microsoft.com/office/officeart/2005/8/layout/hList1"/>
    <dgm:cxn modelId="{7BEDD241-DF88-4BC1-AEE8-586F5BDFF293}" type="presParOf" srcId="{3D1E1C16-44EC-4178-A019-F2BFF4A7D071}" destId="{618C05DD-2124-4C4B-B96F-DC05F219435B}" srcOrd="0" destOrd="0" presId="urn:microsoft.com/office/officeart/2005/8/layout/hList1"/>
    <dgm:cxn modelId="{E20DA22F-A7B5-4CB6-B337-ECDE4AF10C03}" type="presParOf" srcId="{3D1E1C16-44EC-4178-A019-F2BFF4A7D071}" destId="{D8263F03-3283-41AB-A00E-B20CAD21209D}" srcOrd="1" destOrd="0" presId="urn:microsoft.com/office/officeart/2005/8/layout/hList1"/>
    <dgm:cxn modelId="{30E48B1A-52CC-417C-8832-947A14F62BE5}" type="presParOf" srcId="{F71A5EC6-4C7B-46FC-B9FA-4B24D4E724FA}" destId="{B229B892-83CB-4CB2-96B2-BEE27052FAD0}" srcOrd="3" destOrd="0" presId="urn:microsoft.com/office/officeart/2005/8/layout/hList1"/>
    <dgm:cxn modelId="{5B3CF7C4-E138-49FB-9055-00318CCC1938}" type="presParOf" srcId="{F71A5EC6-4C7B-46FC-B9FA-4B24D4E724FA}" destId="{FD7432D8-FBAD-42B9-A38D-F211A42D8BB8}" srcOrd="4" destOrd="0" presId="urn:microsoft.com/office/officeart/2005/8/layout/hList1"/>
    <dgm:cxn modelId="{6EF6A2ED-E5BC-497E-B024-CEA971577F67}" type="presParOf" srcId="{FD7432D8-FBAD-42B9-A38D-F211A42D8BB8}" destId="{F35EC2E4-9D48-41C9-9A0A-E83D94B48D0F}" srcOrd="0" destOrd="0" presId="urn:microsoft.com/office/officeart/2005/8/layout/hList1"/>
    <dgm:cxn modelId="{BE0FD028-8ADA-427C-A364-E240A6D52874}" type="presParOf" srcId="{FD7432D8-FBAD-42B9-A38D-F211A42D8BB8}" destId="{49C48CD4-8CCC-4160-93E7-397A5501689F}" srcOrd="1" destOrd="0" presId="urn:microsoft.com/office/officeart/2005/8/layout/hList1"/>
    <dgm:cxn modelId="{363D0897-BC24-2E46-829D-D41F2DD2FD3C}" type="presParOf" srcId="{F71A5EC6-4C7B-46FC-B9FA-4B24D4E724FA}" destId="{ECDC03C9-C26F-654B-B6CF-A00F496BE26D}" srcOrd="5" destOrd="0" presId="urn:microsoft.com/office/officeart/2005/8/layout/hList1"/>
    <dgm:cxn modelId="{046D4884-8A2D-DA43-9E27-C5523BD5767E}" type="presParOf" srcId="{F71A5EC6-4C7B-46FC-B9FA-4B24D4E724FA}" destId="{E8464FF9-1F4A-4A44-9943-E1BB6B41AE38}" srcOrd="6" destOrd="0" presId="urn:microsoft.com/office/officeart/2005/8/layout/hList1"/>
    <dgm:cxn modelId="{51D733CD-4215-5A47-BE00-C0133B164C4D}" type="presParOf" srcId="{E8464FF9-1F4A-4A44-9943-E1BB6B41AE38}" destId="{681C281D-1131-5842-B9A0-A533417E3318}" srcOrd="0" destOrd="0" presId="urn:microsoft.com/office/officeart/2005/8/layout/hList1"/>
    <dgm:cxn modelId="{C6D339BB-BBC9-4F48-88F4-77BE98676F3D}" type="presParOf" srcId="{E8464FF9-1F4A-4A44-9943-E1BB6B41AE38}" destId="{F94786C3-310E-464A-81BB-6BE84C863D56}" srcOrd="1" destOrd="0" presId="urn:microsoft.com/office/officeart/2005/8/layout/hList1"/>
    <dgm:cxn modelId="{F40E9D34-DA9F-0945-ACDB-68BA08C65F7E}" type="presParOf" srcId="{F71A5EC6-4C7B-46FC-B9FA-4B24D4E724FA}" destId="{C1671B13-187B-0841-9A38-A626F1CF8F57}" srcOrd="7" destOrd="0" presId="urn:microsoft.com/office/officeart/2005/8/layout/hList1"/>
    <dgm:cxn modelId="{C0A82D18-4897-1948-A264-CC5B8035146C}" type="presParOf" srcId="{F71A5EC6-4C7B-46FC-B9FA-4B24D4E724FA}" destId="{42433D75-0030-3C44-9B35-9D26EEFAB8D1}" srcOrd="8" destOrd="0" presId="urn:microsoft.com/office/officeart/2005/8/layout/hList1"/>
    <dgm:cxn modelId="{46E4DAAC-9499-1B46-BDC1-C1B3D4C296DD}" type="presParOf" srcId="{42433D75-0030-3C44-9B35-9D26EEFAB8D1}" destId="{42990D46-1E19-9746-B945-EA175F59E6C4}" srcOrd="0" destOrd="0" presId="urn:microsoft.com/office/officeart/2005/8/layout/hList1"/>
    <dgm:cxn modelId="{3388513D-6B1C-D64D-BD1F-CF30A1E4E345}" type="presParOf" srcId="{42433D75-0030-3C44-9B35-9D26EEFAB8D1}" destId="{DA26E7BC-FD37-FC44-97DF-55C8C6A974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dgm:t>
        <a:bodyPr/>
        <a:lstStyle/>
        <a:p>
          <a:r>
            <a:rPr lang="en-GB" sz="1800"/>
            <a:t>Financial changes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a:solidFill>
          <a:schemeClr val="bg2">
            <a:lumMod val="75000"/>
          </a:schemeClr>
        </a:solidFill>
      </dgm:spPr>
      <dgm:t>
        <a:bodyPr/>
        <a:lstStyle/>
        <a:p>
          <a:r>
            <a:rPr lang="en-GB" sz="1800"/>
            <a:t>QOF reform &amp; Reducing admin</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6132CB44-A9F3-9F45-95FA-C98FBF8975E4}">
      <dgm:prSet custT="1"/>
      <dgm:spPr>
        <a:solidFill>
          <a:schemeClr val="bg2">
            <a:lumMod val="75000"/>
          </a:schemeClr>
        </a:solidFill>
      </dgm:spPr>
      <dgm:t>
        <a:bodyPr/>
        <a:lstStyle/>
        <a:p>
          <a:r>
            <a:rPr lang="en-GB" sz="1800"/>
            <a:t>Digital and access mandates</a:t>
          </a:r>
        </a:p>
      </dgm:t>
    </dgm:pt>
    <dgm:pt modelId="{5C8DEBA6-FDB0-8D4E-992B-0E1ACD594E69}" type="parTrans" cxnId="{D278E3ED-46B4-E844-8D1E-62A83CED346C}">
      <dgm:prSet/>
      <dgm:spPr/>
      <dgm:t>
        <a:bodyPr/>
        <a:lstStyle/>
        <a:p>
          <a:endParaRPr lang="en-GB"/>
        </a:p>
      </dgm:t>
    </dgm:pt>
    <dgm:pt modelId="{1735FE4A-B31C-A445-AC08-D352F27CF1B4}" type="sibTrans" cxnId="{D278E3ED-46B4-E844-8D1E-62A83CED346C}">
      <dgm:prSet/>
      <dgm:spPr/>
      <dgm:t>
        <a:bodyPr/>
        <a:lstStyle/>
        <a:p>
          <a:endParaRPr lang="en-GB"/>
        </a:p>
      </dgm:t>
    </dgm:pt>
    <dgm:pt modelId="{7B53910F-8F0B-164F-8F4B-0C6DAFCA3BE0}">
      <dgm:prSet/>
      <dgm:spPr>
        <a:solidFill>
          <a:schemeClr val="bg2">
            <a:lumMod val="75000"/>
          </a:schemeClr>
        </a:solidFill>
      </dgm:spPr>
      <dgm:t>
        <a:bodyPr/>
        <a:lstStyle/>
        <a:p>
          <a:r>
            <a:rPr lang="en-GB"/>
            <a:t>PCN changes - ARRS and CAIP</a:t>
          </a:r>
        </a:p>
      </dgm:t>
    </dgm:pt>
    <dgm:pt modelId="{3040BA19-3ECD-C142-BB01-F26FDEA12014}" type="parTrans" cxnId="{BDACCE92-86AB-1244-A39D-8725E25C070D}">
      <dgm:prSet/>
      <dgm:spPr/>
      <dgm:t>
        <a:bodyPr/>
        <a:lstStyle/>
        <a:p>
          <a:endParaRPr lang="en-GB"/>
        </a:p>
      </dgm:t>
    </dgm:pt>
    <dgm:pt modelId="{8FBB70DA-4341-1049-A742-054B2187FCCA}" type="sibTrans" cxnId="{BDACCE92-86AB-1244-A39D-8725E25C070D}">
      <dgm:prSet/>
      <dgm:spPr/>
      <dgm:t>
        <a:bodyPr/>
        <a:lstStyle/>
        <a:p>
          <a:endParaRPr lang="en-GB"/>
        </a:p>
      </dgm:t>
    </dgm:pt>
    <dgm:pt modelId="{23A8E599-DC32-CD4C-80EB-C7C88A728F13}">
      <dgm:prSet/>
      <dgm:spPr>
        <a:solidFill>
          <a:schemeClr val="bg2">
            <a:lumMod val="75000"/>
          </a:schemeClr>
        </a:solidFill>
      </dgm:spPr>
      <dgm:t>
        <a:bodyPr/>
        <a:lstStyle/>
        <a:p>
          <a:r>
            <a:rPr lang="en-GB"/>
            <a:t>Enhanced services and incentives</a:t>
          </a:r>
        </a:p>
      </dgm:t>
    </dgm:pt>
    <dgm:pt modelId="{3F70AC0C-8AA6-6945-B098-D1416D001E76}" type="parTrans" cxnId="{3B5EB8CA-FA23-BB4E-90BB-80029CC8F6F5}">
      <dgm:prSet/>
      <dgm:spPr/>
      <dgm:t>
        <a:bodyPr/>
        <a:lstStyle/>
        <a:p>
          <a:endParaRPr lang="en-GB"/>
        </a:p>
      </dgm:t>
    </dgm:pt>
    <dgm:pt modelId="{659F5AC7-E466-8D44-8ED4-129743BFB48E}" type="sibTrans" cxnId="{3B5EB8CA-FA23-BB4E-90BB-80029CC8F6F5}">
      <dgm:prSet/>
      <dgm:spPr/>
      <dgm:t>
        <a:bodyPr/>
        <a:lstStyle/>
        <a:p>
          <a:endParaRPr lang="en-GB"/>
        </a:p>
      </dgm:t>
    </dgm:pt>
    <dgm:pt modelId="{CC5CD7C7-B6CA-8845-B0F3-6D6FB0F43C46}">
      <dgm:prSet/>
      <dgm:spPr>
        <a:solidFill>
          <a:schemeClr val="bg2">
            <a:lumMod val="75000"/>
          </a:schemeClr>
        </a:solidFill>
      </dgm:spPr>
      <dgm:t>
        <a:bodyPr/>
        <a:lstStyle/>
        <a:p>
          <a:r>
            <a:rPr lang="en-GB"/>
            <a:t>What you need to do by when</a:t>
          </a:r>
        </a:p>
      </dgm:t>
    </dgm:pt>
    <dgm:pt modelId="{1B858800-2859-974E-9E1F-64FA95F58BA5}" type="parTrans" cxnId="{FB1278D8-3201-2248-82C9-34A9EF100F2D}">
      <dgm:prSet/>
      <dgm:spPr/>
      <dgm:t>
        <a:bodyPr/>
        <a:lstStyle/>
        <a:p>
          <a:endParaRPr lang="en-GB"/>
        </a:p>
      </dgm:t>
    </dgm:pt>
    <dgm:pt modelId="{DF2D0FB7-6504-8A48-929D-A6BCDC45AC46}" type="sibTrans" cxnId="{FB1278D8-3201-2248-82C9-34A9EF100F2D}">
      <dgm:prSet/>
      <dgm:spPr/>
      <dgm:t>
        <a:bodyPr/>
        <a:lstStyle/>
        <a:p>
          <a:endParaRPr lang="en-GB"/>
        </a:p>
      </dgm:t>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6"/>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6"/>
      <dgm:spPr/>
    </dgm:pt>
    <dgm:pt modelId="{4535FBA9-8F18-4C94-9F04-DC93C541B77A}" type="pres">
      <dgm:prSet presAssocID="{049FBDCA-F73B-C541-BACF-75781D4BB3AD}" presName="dstNode" presStyleLbl="node1" presStyleIdx="0" presStyleCnt="6"/>
      <dgm:spPr/>
    </dgm:pt>
    <dgm:pt modelId="{01A3D8B4-366E-4352-8F59-EDECD565F86B}" type="pres">
      <dgm:prSet presAssocID="{D2C500D9-72B5-4E49-AC8B-41A73452718B}" presName="text_1" presStyleLbl="node1" presStyleIdx="0" presStyleCnt="6">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6"/>
      <dgm:spPr/>
    </dgm:pt>
    <dgm:pt modelId="{236AF04D-BBB5-4DD0-A795-AA328F43355E}" type="pres">
      <dgm:prSet presAssocID="{A881419D-1C9D-9D4D-8ACA-CF68426FD255}" presName="text_2" presStyleLbl="node1" presStyleIdx="1" presStyleCnt="6">
        <dgm:presLayoutVars>
          <dgm:bulletEnabled val="1"/>
        </dgm:presLayoutVars>
      </dgm:prSet>
      <dgm:spPr/>
    </dgm:pt>
    <dgm:pt modelId="{7C9495C1-9C6B-4865-9BFE-ED7C46A070C0}" type="pres">
      <dgm:prSet presAssocID="{A881419D-1C9D-9D4D-8ACA-CF68426FD255}" presName="accent_2" presStyleCnt="0"/>
      <dgm:spPr/>
    </dgm:pt>
    <dgm:pt modelId="{D86A0966-FB94-4700-AC01-A44414EDF743}" type="pres">
      <dgm:prSet presAssocID="{A881419D-1C9D-9D4D-8ACA-CF68426FD255}" presName="accentRepeatNode" presStyleLbl="solidFgAcc1" presStyleIdx="1" presStyleCnt="6"/>
      <dgm:spPr/>
    </dgm:pt>
    <dgm:pt modelId="{1DFA797E-9D5F-412A-BEB3-99B7152129DF}" type="pres">
      <dgm:prSet presAssocID="{6132CB44-A9F3-9F45-95FA-C98FBF8975E4}" presName="text_3" presStyleLbl="node1" presStyleIdx="2" presStyleCnt="6">
        <dgm:presLayoutVars>
          <dgm:bulletEnabled val="1"/>
        </dgm:presLayoutVars>
      </dgm:prSet>
      <dgm:spPr/>
    </dgm:pt>
    <dgm:pt modelId="{C8B01A9F-952B-42E1-B4A4-C29CF84841CE}" type="pres">
      <dgm:prSet presAssocID="{6132CB44-A9F3-9F45-95FA-C98FBF8975E4}" presName="accent_3" presStyleCnt="0"/>
      <dgm:spPr/>
    </dgm:pt>
    <dgm:pt modelId="{B6058BCA-2131-4FFD-B3E0-098F149A02E2}" type="pres">
      <dgm:prSet presAssocID="{6132CB44-A9F3-9F45-95FA-C98FBF8975E4}" presName="accentRepeatNode" presStyleLbl="solidFgAcc1" presStyleIdx="2" presStyleCnt="6"/>
      <dgm:spPr/>
    </dgm:pt>
    <dgm:pt modelId="{D3C8E717-288C-E34D-979C-CF805DF78EE1}" type="pres">
      <dgm:prSet presAssocID="{7B53910F-8F0B-164F-8F4B-0C6DAFCA3BE0}" presName="text_4" presStyleLbl="node1" presStyleIdx="3" presStyleCnt="6">
        <dgm:presLayoutVars>
          <dgm:bulletEnabled val="1"/>
        </dgm:presLayoutVars>
      </dgm:prSet>
      <dgm:spPr/>
    </dgm:pt>
    <dgm:pt modelId="{C6C1A936-08B1-B34C-89D0-5818587F83FC}" type="pres">
      <dgm:prSet presAssocID="{7B53910F-8F0B-164F-8F4B-0C6DAFCA3BE0}" presName="accent_4" presStyleCnt="0"/>
      <dgm:spPr/>
    </dgm:pt>
    <dgm:pt modelId="{119B8689-CE65-1B47-A653-C5EFFF74BE2A}" type="pres">
      <dgm:prSet presAssocID="{7B53910F-8F0B-164F-8F4B-0C6DAFCA3BE0}" presName="accentRepeatNode" presStyleLbl="solidFgAcc1" presStyleIdx="3" presStyleCnt="6"/>
      <dgm:spPr/>
    </dgm:pt>
    <dgm:pt modelId="{E023B757-6EF4-5A46-AA79-7A486AE5DE3D}" type="pres">
      <dgm:prSet presAssocID="{23A8E599-DC32-CD4C-80EB-C7C88A728F13}" presName="text_5" presStyleLbl="node1" presStyleIdx="4" presStyleCnt="6">
        <dgm:presLayoutVars>
          <dgm:bulletEnabled val="1"/>
        </dgm:presLayoutVars>
      </dgm:prSet>
      <dgm:spPr/>
    </dgm:pt>
    <dgm:pt modelId="{F8681EEC-D242-4E4E-A176-909FE782ACD6}" type="pres">
      <dgm:prSet presAssocID="{23A8E599-DC32-CD4C-80EB-C7C88A728F13}" presName="accent_5" presStyleCnt="0"/>
      <dgm:spPr/>
    </dgm:pt>
    <dgm:pt modelId="{377789F0-0238-EB45-89B7-150FED466A48}" type="pres">
      <dgm:prSet presAssocID="{23A8E599-DC32-CD4C-80EB-C7C88A728F13}" presName="accentRepeatNode" presStyleLbl="solidFgAcc1" presStyleIdx="4" presStyleCnt="6"/>
      <dgm:spPr/>
    </dgm:pt>
    <dgm:pt modelId="{15C34136-E2FF-A14F-BD8E-F58260F51FA9}" type="pres">
      <dgm:prSet presAssocID="{CC5CD7C7-B6CA-8845-B0F3-6D6FB0F43C46}" presName="text_6" presStyleLbl="node1" presStyleIdx="5" presStyleCnt="6">
        <dgm:presLayoutVars>
          <dgm:bulletEnabled val="1"/>
        </dgm:presLayoutVars>
      </dgm:prSet>
      <dgm:spPr/>
    </dgm:pt>
    <dgm:pt modelId="{AA07B951-6ABE-764E-9974-0BEFC7BE21BB}" type="pres">
      <dgm:prSet presAssocID="{CC5CD7C7-B6CA-8845-B0F3-6D6FB0F43C46}" presName="accent_6" presStyleCnt="0"/>
      <dgm:spPr/>
    </dgm:pt>
    <dgm:pt modelId="{701DD29E-AE12-8F4A-8807-78ACA2E85565}" type="pres">
      <dgm:prSet presAssocID="{CC5CD7C7-B6CA-8845-B0F3-6D6FB0F43C46}" presName="accentRepeatNode" presStyleLbl="solidFgAcc1" presStyleIdx="5" presStyleCnt="6"/>
      <dgm:spPr/>
    </dgm:pt>
  </dgm:ptLst>
  <dgm:cxnLst>
    <dgm:cxn modelId="{DA88C530-E643-B847-A082-BF214A4D0FC6}" type="presOf" srcId="{23A8E599-DC32-CD4C-80EB-C7C88A728F13}" destId="{E023B757-6EF4-5A46-AA79-7A486AE5DE3D}" srcOrd="0" destOrd="0" presId="urn:microsoft.com/office/officeart/2008/layout/VerticalCurvedList"/>
    <dgm:cxn modelId="{71FAA537-10D2-4B7C-B49A-3496A38777ED}" type="presOf" srcId="{D2C500D9-72B5-4E49-AC8B-41A73452718B}" destId="{01A3D8B4-366E-4352-8F59-EDECD565F86B}" srcOrd="0" destOrd="0" presId="urn:microsoft.com/office/officeart/2008/layout/VerticalCurvedList"/>
    <dgm:cxn modelId="{EA180042-419E-E441-8CEF-52F20AA35F6B}" type="presOf" srcId="{CC5CD7C7-B6CA-8845-B0F3-6D6FB0F43C46}" destId="{15C34136-E2FF-A14F-BD8E-F58260F51FA9}" srcOrd="0" destOrd="0" presId="urn:microsoft.com/office/officeart/2008/layout/VerticalCurvedList"/>
    <dgm:cxn modelId="{73081066-B763-F440-A7D3-39CF83F82AD4}" srcId="{049FBDCA-F73B-C541-BACF-75781D4BB3AD}" destId="{A881419D-1C9D-9D4D-8ACA-CF68426FD255}" srcOrd="1" destOrd="0" parTransId="{4F81E4F8-A1F4-CD4D-A9BE-1F6C969C3BF8}" sibTransId="{89143916-A701-E54C-A7D5-8373C06F5CDF}"/>
    <dgm:cxn modelId="{2DF1C16D-2B50-4127-BFC5-82D1B00A4325}" type="presOf" srcId="{A881419D-1C9D-9D4D-8ACA-CF68426FD255}" destId="{236AF04D-BBB5-4DD0-A795-AA328F43355E}" srcOrd="0" destOrd="0" presId="urn:microsoft.com/office/officeart/2008/layout/VerticalCurvedList"/>
    <dgm:cxn modelId="{532FD070-6541-E54B-9157-6DBDE4A5F63D}" type="presOf" srcId="{7B53910F-8F0B-164F-8F4B-0C6DAFCA3BE0}" destId="{D3C8E717-288C-E34D-979C-CF805DF78EE1}" srcOrd="0" destOrd="0" presId="urn:microsoft.com/office/officeart/2008/layout/VerticalCurvedList"/>
    <dgm:cxn modelId="{0C3A868B-D525-4461-9A3D-E9D1E903434D}" type="presOf" srcId="{6132CB44-A9F3-9F45-95FA-C98FBF8975E4}" destId="{1DFA797E-9D5F-412A-BEB3-99B7152129DF}" srcOrd="0" destOrd="0" presId="urn:microsoft.com/office/officeart/2008/layout/VerticalCurvedList"/>
    <dgm:cxn modelId="{BDACCE92-86AB-1244-A39D-8725E25C070D}" srcId="{049FBDCA-F73B-C541-BACF-75781D4BB3AD}" destId="{7B53910F-8F0B-164F-8F4B-0C6DAFCA3BE0}" srcOrd="3" destOrd="0" parTransId="{3040BA19-3ECD-C142-BB01-F26FDEA12014}" sibTransId="{8FBB70DA-4341-1049-A742-054B2187FCCA}"/>
    <dgm:cxn modelId="{5EAE8796-0CFE-1640-BF1B-E81C53855614}" srcId="{049FBDCA-F73B-C541-BACF-75781D4BB3AD}" destId="{D2C500D9-72B5-4E49-AC8B-41A73452718B}" srcOrd="0" destOrd="0" parTransId="{4C86CDE3-8B79-9043-A444-C4C1CAECD389}" sibTransId="{5D5471B5-C848-E64A-828F-285493AD5D16}"/>
    <dgm:cxn modelId="{EDDF03A1-C522-44E0-9A5D-3570CDF36C30}" type="presOf" srcId="{5D5471B5-C848-E64A-828F-285493AD5D16}" destId="{EB63FBC6-6E4D-4534-9BCF-86BED57EDB34}" srcOrd="0" destOrd="0" presId="urn:microsoft.com/office/officeart/2008/layout/VerticalCurvedList"/>
    <dgm:cxn modelId="{6C5A19AE-8906-4BE0-8DFC-BC95ECFDD476}" type="presOf" srcId="{049FBDCA-F73B-C541-BACF-75781D4BB3AD}" destId="{2ADD1FD7-8150-4A93-A5A0-7B99461DA2A1}" srcOrd="0" destOrd="0" presId="urn:microsoft.com/office/officeart/2008/layout/VerticalCurvedList"/>
    <dgm:cxn modelId="{3B5EB8CA-FA23-BB4E-90BB-80029CC8F6F5}" srcId="{049FBDCA-F73B-C541-BACF-75781D4BB3AD}" destId="{23A8E599-DC32-CD4C-80EB-C7C88A728F13}" srcOrd="4" destOrd="0" parTransId="{3F70AC0C-8AA6-6945-B098-D1416D001E76}" sibTransId="{659F5AC7-E466-8D44-8ED4-129743BFB48E}"/>
    <dgm:cxn modelId="{FB1278D8-3201-2248-82C9-34A9EF100F2D}" srcId="{049FBDCA-F73B-C541-BACF-75781D4BB3AD}" destId="{CC5CD7C7-B6CA-8845-B0F3-6D6FB0F43C46}" srcOrd="5" destOrd="0" parTransId="{1B858800-2859-974E-9E1F-64FA95F58BA5}" sibTransId="{DF2D0FB7-6504-8A48-929D-A6BCDC45AC46}"/>
    <dgm:cxn modelId="{D278E3ED-46B4-E844-8D1E-62A83CED346C}" srcId="{049FBDCA-F73B-C541-BACF-75781D4BB3AD}" destId="{6132CB44-A9F3-9F45-95FA-C98FBF8975E4}" srcOrd="2" destOrd="0" parTransId="{5C8DEBA6-FDB0-8D4E-992B-0E1ACD594E69}" sibTransId="{1735FE4A-B31C-A445-AC08-D352F27CF1B4}"/>
    <dgm:cxn modelId="{2B276B29-CB3A-4120-8AEE-6007F9C49592}" type="presParOf" srcId="{2ADD1FD7-8150-4A93-A5A0-7B99461DA2A1}" destId="{0A2A3CB7-A139-4A11-8F2E-344F2C83E0AC}" srcOrd="0" destOrd="0" presId="urn:microsoft.com/office/officeart/2008/layout/VerticalCurvedList"/>
    <dgm:cxn modelId="{E63764C7-4D55-45CD-A215-A6F95BEFAB8B}" type="presParOf" srcId="{0A2A3CB7-A139-4A11-8F2E-344F2C83E0AC}" destId="{B8E42997-A706-498C-96FE-CA19B9CCEE80}" srcOrd="0" destOrd="0" presId="urn:microsoft.com/office/officeart/2008/layout/VerticalCurvedList"/>
    <dgm:cxn modelId="{4D8D96CF-B204-422A-9B7A-21EAF8A8B8CB}" type="presParOf" srcId="{B8E42997-A706-498C-96FE-CA19B9CCEE80}" destId="{CF7F9831-A2FC-4989-9D03-4A8F657CC75A}" srcOrd="0" destOrd="0" presId="urn:microsoft.com/office/officeart/2008/layout/VerticalCurvedList"/>
    <dgm:cxn modelId="{E843FED9-09FD-4100-A76B-17A1AF0221EF}" type="presParOf" srcId="{B8E42997-A706-498C-96FE-CA19B9CCEE80}" destId="{EB63FBC6-6E4D-4534-9BCF-86BED57EDB34}" srcOrd="1" destOrd="0" presId="urn:microsoft.com/office/officeart/2008/layout/VerticalCurvedList"/>
    <dgm:cxn modelId="{DF4AE3ED-42D7-4E8B-8AA7-B9975C17B519}" type="presParOf" srcId="{B8E42997-A706-498C-96FE-CA19B9CCEE80}" destId="{9FACE347-A26D-4123-9B3F-4919E1EDFC0C}" srcOrd="2" destOrd="0" presId="urn:microsoft.com/office/officeart/2008/layout/VerticalCurvedList"/>
    <dgm:cxn modelId="{C089AC5A-2430-4FD3-A52A-6C0FF9FDC14D}" type="presParOf" srcId="{B8E42997-A706-498C-96FE-CA19B9CCEE80}" destId="{4535FBA9-8F18-4C94-9F04-DC93C541B77A}" srcOrd="3" destOrd="0" presId="urn:microsoft.com/office/officeart/2008/layout/VerticalCurvedList"/>
    <dgm:cxn modelId="{541CADDD-8A08-4B13-801C-437BF9D87334}" type="presParOf" srcId="{0A2A3CB7-A139-4A11-8F2E-344F2C83E0AC}" destId="{01A3D8B4-366E-4352-8F59-EDECD565F86B}" srcOrd="1" destOrd="0" presId="urn:microsoft.com/office/officeart/2008/layout/VerticalCurvedList"/>
    <dgm:cxn modelId="{FEED5011-80B7-42A9-B088-271018C58A51}" type="presParOf" srcId="{0A2A3CB7-A139-4A11-8F2E-344F2C83E0AC}" destId="{FF43ABF3-4B5F-4F93-8E04-143BBF021915}" srcOrd="2" destOrd="0" presId="urn:microsoft.com/office/officeart/2008/layout/VerticalCurvedList"/>
    <dgm:cxn modelId="{A17010C9-5A4D-4002-AE02-F87D619E60C8}" type="presParOf" srcId="{FF43ABF3-4B5F-4F93-8E04-143BBF021915}" destId="{341AE6EA-D274-455F-96E5-327CB55E5733}" srcOrd="0" destOrd="0" presId="urn:microsoft.com/office/officeart/2008/layout/VerticalCurvedList"/>
    <dgm:cxn modelId="{FB443048-58A5-49F4-8C1C-4A96C19CBF92}" type="presParOf" srcId="{0A2A3CB7-A139-4A11-8F2E-344F2C83E0AC}" destId="{236AF04D-BBB5-4DD0-A795-AA328F43355E}" srcOrd="3" destOrd="0" presId="urn:microsoft.com/office/officeart/2008/layout/VerticalCurvedList"/>
    <dgm:cxn modelId="{44872445-AADE-41CF-997F-858C20176887}" type="presParOf" srcId="{0A2A3CB7-A139-4A11-8F2E-344F2C83E0AC}" destId="{7C9495C1-9C6B-4865-9BFE-ED7C46A070C0}" srcOrd="4" destOrd="0" presId="urn:microsoft.com/office/officeart/2008/layout/VerticalCurvedList"/>
    <dgm:cxn modelId="{B5D4326C-64C9-494D-BA5A-81E6948702E4}" type="presParOf" srcId="{7C9495C1-9C6B-4865-9BFE-ED7C46A070C0}" destId="{D86A0966-FB94-4700-AC01-A44414EDF743}" srcOrd="0" destOrd="0" presId="urn:microsoft.com/office/officeart/2008/layout/VerticalCurvedList"/>
    <dgm:cxn modelId="{EFB98AEA-563D-407C-AD38-B77B1BF76E97}" type="presParOf" srcId="{0A2A3CB7-A139-4A11-8F2E-344F2C83E0AC}" destId="{1DFA797E-9D5F-412A-BEB3-99B7152129DF}" srcOrd="5" destOrd="0" presId="urn:microsoft.com/office/officeart/2008/layout/VerticalCurvedList"/>
    <dgm:cxn modelId="{9564684B-E205-41AD-B3C3-E9B6D2491A1B}" type="presParOf" srcId="{0A2A3CB7-A139-4A11-8F2E-344F2C83E0AC}" destId="{C8B01A9F-952B-42E1-B4A4-C29CF84841CE}" srcOrd="6" destOrd="0" presId="urn:microsoft.com/office/officeart/2008/layout/VerticalCurvedList"/>
    <dgm:cxn modelId="{9457864C-51BF-4C4C-8B1D-D17F93D77A5F}" type="presParOf" srcId="{C8B01A9F-952B-42E1-B4A4-C29CF84841CE}" destId="{B6058BCA-2131-4FFD-B3E0-098F149A02E2}" srcOrd="0" destOrd="0" presId="urn:microsoft.com/office/officeart/2008/layout/VerticalCurvedList"/>
    <dgm:cxn modelId="{74510D29-3D84-904B-AF2F-4A0C2A39E4F3}" type="presParOf" srcId="{0A2A3CB7-A139-4A11-8F2E-344F2C83E0AC}" destId="{D3C8E717-288C-E34D-979C-CF805DF78EE1}" srcOrd="7" destOrd="0" presId="urn:microsoft.com/office/officeart/2008/layout/VerticalCurvedList"/>
    <dgm:cxn modelId="{2DE6A6B6-E1ED-4845-8344-35E7411140EE}" type="presParOf" srcId="{0A2A3CB7-A139-4A11-8F2E-344F2C83E0AC}" destId="{C6C1A936-08B1-B34C-89D0-5818587F83FC}" srcOrd="8" destOrd="0" presId="urn:microsoft.com/office/officeart/2008/layout/VerticalCurvedList"/>
    <dgm:cxn modelId="{CB7E752D-F90A-3444-8009-138F639F5129}" type="presParOf" srcId="{C6C1A936-08B1-B34C-89D0-5818587F83FC}" destId="{119B8689-CE65-1B47-A653-C5EFFF74BE2A}" srcOrd="0" destOrd="0" presId="urn:microsoft.com/office/officeart/2008/layout/VerticalCurvedList"/>
    <dgm:cxn modelId="{4D331603-EE6E-2546-B4A5-AE4DC40E80B2}" type="presParOf" srcId="{0A2A3CB7-A139-4A11-8F2E-344F2C83E0AC}" destId="{E023B757-6EF4-5A46-AA79-7A486AE5DE3D}" srcOrd="9" destOrd="0" presId="urn:microsoft.com/office/officeart/2008/layout/VerticalCurvedList"/>
    <dgm:cxn modelId="{4C4F8F38-92E3-F649-9DCC-1AEE8013EED9}" type="presParOf" srcId="{0A2A3CB7-A139-4A11-8F2E-344F2C83E0AC}" destId="{F8681EEC-D242-4E4E-A176-909FE782ACD6}" srcOrd="10" destOrd="0" presId="urn:microsoft.com/office/officeart/2008/layout/VerticalCurvedList"/>
    <dgm:cxn modelId="{E209172E-9F93-AB49-BF0C-B72F085F538E}" type="presParOf" srcId="{F8681EEC-D242-4E4E-A176-909FE782ACD6}" destId="{377789F0-0238-EB45-89B7-150FED466A48}" srcOrd="0" destOrd="0" presId="urn:microsoft.com/office/officeart/2008/layout/VerticalCurvedList"/>
    <dgm:cxn modelId="{CEDBEAEE-9320-2E47-BC97-A48A7B3619A0}" type="presParOf" srcId="{0A2A3CB7-A139-4A11-8F2E-344F2C83E0AC}" destId="{15C34136-E2FF-A14F-BD8E-F58260F51FA9}" srcOrd="11" destOrd="0" presId="urn:microsoft.com/office/officeart/2008/layout/VerticalCurvedList"/>
    <dgm:cxn modelId="{D901DE41-C7A7-A340-BFF1-2CE53A32CB6E}" type="presParOf" srcId="{0A2A3CB7-A139-4A11-8F2E-344F2C83E0AC}" destId="{AA07B951-6ABE-764E-9974-0BEFC7BE21BB}" srcOrd="12" destOrd="0" presId="urn:microsoft.com/office/officeart/2008/layout/VerticalCurvedList"/>
    <dgm:cxn modelId="{98E6BD02-4FA7-324E-9A4F-50A6DD69E617}" type="presParOf" srcId="{AA07B951-6ABE-764E-9974-0BEFC7BE21BB}" destId="{701DD29E-AE12-8F4A-8807-78ACA2E8556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59C12C-F75C-6E4D-8997-59728C14C0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5F85A517-D348-C645-BF32-5BCE22D8E86A}">
      <dgm:prSet/>
      <dgm:spPr/>
      <dgm:t>
        <a:bodyPr/>
        <a:lstStyle/>
        <a:p>
          <a:r>
            <a:rPr lang="en-GB" b="1"/>
            <a:t>Core</a:t>
          </a:r>
        </a:p>
      </dgm:t>
    </dgm:pt>
    <dgm:pt modelId="{B1D80C6A-4730-BA49-921B-F56FC2590CCC}" type="parTrans" cxnId="{80D93137-5FC7-2945-94D7-9C91EB7C35F8}">
      <dgm:prSet/>
      <dgm:spPr/>
      <dgm:t>
        <a:bodyPr/>
        <a:lstStyle/>
        <a:p>
          <a:endParaRPr lang="en-GB"/>
        </a:p>
      </dgm:t>
    </dgm:pt>
    <dgm:pt modelId="{69A99448-E260-6646-B0AF-EF4B3409D5A6}" type="sibTrans" cxnId="{80D93137-5FC7-2945-94D7-9C91EB7C35F8}">
      <dgm:prSet/>
      <dgm:spPr/>
      <dgm:t>
        <a:bodyPr/>
        <a:lstStyle/>
        <a:p>
          <a:endParaRPr lang="en-GB"/>
        </a:p>
      </dgm:t>
    </dgm:pt>
    <dgm:pt modelId="{CD263770-B4CB-3A4D-A4B8-6D89B1BEA813}">
      <dgm:prSet/>
      <dgm:spPr/>
      <dgm:t>
        <a:bodyPr/>
        <a:lstStyle/>
        <a:p>
          <a:r>
            <a:rPr lang="en-GB" b="1"/>
            <a:t>A&amp;G LES</a:t>
          </a:r>
        </a:p>
      </dgm:t>
    </dgm:pt>
    <dgm:pt modelId="{B27EF682-844A-8047-93C0-5E892A8BF6A5}" type="parTrans" cxnId="{68648044-45EC-594F-8281-D65BAA8E2AB2}">
      <dgm:prSet/>
      <dgm:spPr/>
      <dgm:t>
        <a:bodyPr/>
        <a:lstStyle/>
        <a:p>
          <a:endParaRPr lang="en-GB"/>
        </a:p>
      </dgm:t>
    </dgm:pt>
    <dgm:pt modelId="{8D15CA4E-7EF9-5843-ACAC-63DB913DA6C9}" type="sibTrans" cxnId="{68648044-45EC-594F-8281-D65BAA8E2AB2}">
      <dgm:prSet/>
      <dgm:spPr/>
      <dgm:t>
        <a:bodyPr/>
        <a:lstStyle/>
        <a:p>
          <a:endParaRPr lang="en-GB"/>
        </a:p>
      </dgm:t>
    </dgm:pt>
    <dgm:pt modelId="{DFF95297-2F1B-1F41-A50D-187F7594FA24}">
      <dgm:prSet/>
      <dgm:spPr/>
      <dgm:t>
        <a:bodyPr/>
        <a:lstStyle/>
        <a:p>
          <a:r>
            <a:rPr lang="en-GB" b="1"/>
            <a:t>Global sum estimated to increase to £121.90</a:t>
          </a:r>
        </a:p>
      </dgm:t>
    </dgm:pt>
    <dgm:pt modelId="{EF612DC8-BB1F-1146-9289-DD9556AD5FCD}" type="parTrans" cxnId="{6B194DA1-3CCF-3E46-A317-AF0824F5D906}">
      <dgm:prSet/>
      <dgm:spPr/>
      <dgm:t>
        <a:bodyPr/>
        <a:lstStyle/>
        <a:p>
          <a:endParaRPr lang="en-GB"/>
        </a:p>
      </dgm:t>
    </dgm:pt>
    <dgm:pt modelId="{2B048B95-09C0-E847-8D0C-4283B17DCBDC}" type="sibTrans" cxnId="{6B194DA1-3CCF-3E46-A317-AF0824F5D906}">
      <dgm:prSet/>
      <dgm:spPr/>
      <dgm:t>
        <a:bodyPr/>
        <a:lstStyle/>
        <a:p>
          <a:endParaRPr lang="en-GB"/>
        </a:p>
      </dgm:t>
    </dgm:pt>
    <dgm:pt modelId="{DB13C2B4-9BB3-9B41-A9AA-7A72A33D59CF}">
      <dgm:prSet/>
      <dgm:spPr/>
      <dgm:t>
        <a:bodyPr/>
        <a:lstStyle/>
        <a:p>
          <a:r>
            <a:rPr lang="en-GB" b="1"/>
            <a:t>Salaried GP ARRS reimbursement increased to £82,418 </a:t>
          </a:r>
        </a:p>
      </dgm:t>
    </dgm:pt>
    <dgm:pt modelId="{9419290E-3A8E-774F-A1DB-B8217BDE5641}" type="parTrans" cxnId="{ECDC1BA4-11FF-5441-8BDB-21CD5D1C15A7}">
      <dgm:prSet/>
      <dgm:spPr/>
      <dgm:t>
        <a:bodyPr/>
        <a:lstStyle/>
        <a:p>
          <a:endParaRPr lang="en-GB"/>
        </a:p>
      </dgm:t>
    </dgm:pt>
    <dgm:pt modelId="{4142DF4B-94D8-B741-9061-A0F4649C562C}" type="sibTrans" cxnId="{ECDC1BA4-11FF-5441-8BDB-21CD5D1C15A7}">
      <dgm:prSet/>
      <dgm:spPr/>
      <dgm:t>
        <a:bodyPr/>
        <a:lstStyle/>
        <a:p>
          <a:endParaRPr lang="en-GB"/>
        </a:p>
      </dgm:t>
    </dgm:pt>
    <dgm:pt modelId="{AFB34776-A615-0B4E-9DB1-22F9D4D34BE8}">
      <dgm:prSet/>
      <dgm:spPr/>
      <dgm:t>
        <a:bodyPr/>
        <a:lstStyle/>
        <a:p>
          <a:r>
            <a:rPr lang="en-GB" b="1"/>
            <a:t>Locum reimbursement &amp; parental leave rates increasing</a:t>
          </a:r>
          <a:endParaRPr lang="en-GB" b="0"/>
        </a:p>
      </dgm:t>
    </dgm:pt>
    <dgm:pt modelId="{FF96EF0B-3090-474B-8DAA-024681778E74}" type="parTrans" cxnId="{CE1DD77E-1621-F84E-B044-6217C17C9FC1}">
      <dgm:prSet/>
      <dgm:spPr/>
      <dgm:t>
        <a:bodyPr/>
        <a:lstStyle/>
        <a:p>
          <a:endParaRPr lang="en-GB"/>
        </a:p>
      </dgm:t>
    </dgm:pt>
    <dgm:pt modelId="{3E509ADF-38C7-6E49-9A0F-40CA7CEF8C78}" type="sibTrans" cxnId="{CE1DD77E-1621-F84E-B044-6217C17C9FC1}">
      <dgm:prSet/>
      <dgm:spPr/>
      <dgm:t>
        <a:bodyPr/>
        <a:lstStyle/>
        <a:p>
          <a:endParaRPr lang="en-GB"/>
        </a:p>
      </dgm:t>
    </dgm:pt>
    <dgm:pt modelId="{DE2D6168-6898-5742-98CF-47541057975C}">
      <dgm:prSet/>
      <dgm:spPr/>
      <dgm:t>
        <a:bodyPr/>
        <a:lstStyle/>
        <a:p>
          <a:r>
            <a:rPr lang="en-GB" b="1"/>
            <a:t>£889 million additional income</a:t>
          </a:r>
        </a:p>
      </dgm:t>
    </dgm:pt>
    <dgm:pt modelId="{2D532965-C0C0-D349-8283-741DB965B0EB}" type="parTrans" cxnId="{C32AC17F-B7BF-9142-8A63-BE2AAA9EC2A1}">
      <dgm:prSet/>
      <dgm:spPr/>
      <dgm:t>
        <a:bodyPr/>
        <a:lstStyle/>
        <a:p>
          <a:endParaRPr lang="en-GB"/>
        </a:p>
      </dgm:t>
    </dgm:pt>
    <dgm:pt modelId="{FF3885A2-3F0D-764D-B422-6D459378610D}" type="sibTrans" cxnId="{C32AC17F-B7BF-9142-8A63-BE2AAA9EC2A1}">
      <dgm:prSet/>
      <dgm:spPr/>
      <dgm:t>
        <a:bodyPr/>
        <a:lstStyle/>
        <a:p>
          <a:endParaRPr lang="en-GB"/>
        </a:p>
      </dgm:t>
    </dgm:pt>
    <dgm:pt modelId="{3B630DDB-9C5F-AB4B-8404-5510F92D7A58}">
      <dgm:prSet/>
      <dgm:spPr/>
      <dgm:t>
        <a:bodyPr/>
        <a:lstStyle/>
        <a:p>
          <a:r>
            <a:rPr lang="en-GB" b="1"/>
            <a:t>£80 million additional income</a:t>
          </a:r>
        </a:p>
      </dgm:t>
    </dgm:pt>
    <dgm:pt modelId="{9ED73981-1269-2149-A930-B4CEE03C8B2A}" type="parTrans" cxnId="{462727FC-5ACF-6747-87CD-45E9017F1A00}">
      <dgm:prSet/>
      <dgm:spPr/>
      <dgm:t>
        <a:bodyPr/>
        <a:lstStyle/>
        <a:p>
          <a:endParaRPr lang="en-GB"/>
        </a:p>
      </dgm:t>
    </dgm:pt>
    <dgm:pt modelId="{C0D83FCD-F081-5941-8B5E-0AA18A4A9C2A}" type="sibTrans" cxnId="{462727FC-5ACF-6747-87CD-45E9017F1A00}">
      <dgm:prSet/>
      <dgm:spPr/>
      <dgm:t>
        <a:bodyPr/>
        <a:lstStyle/>
        <a:p>
          <a:endParaRPr lang="en-GB"/>
        </a:p>
      </dgm:t>
    </dgm:pt>
    <dgm:pt modelId="{1329E0F7-92CF-0D40-B638-34F97181790D}">
      <dgm:prSet/>
      <dgm:spPr/>
      <dgm:t>
        <a:bodyPr/>
        <a:lstStyle/>
        <a:p>
          <a:r>
            <a:rPr lang="en-GB" b="1"/>
            <a:t>Reallocation of £298mn of QOF income</a:t>
          </a:r>
        </a:p>
      </dgm:t>
    </dgm:pt>
    <dgm:pt modelId="{1D14DE44-3484-A646-9BF8-6495EF17A493}" type="parTrans" cxnId="{EAB6BA00-B8F2-5942-9981-EE7A703F6714}">
      <dgm:prSet/>
      <dgm:spPr/>
      <dgm:t>
        <a:bodyPr/>
        <a:lstStyle/>
        <a:p>
          <a:endParaRPr lang="en-GB"/>
        </a:p>
      </dgm:t>
    </dgm:pt>
    <dgm:pt modelId="{9253E866-1855-DF45-8385-241B3DCD13BE}" type="sibTrans" cxnId="{EAB6BA00-B8F2-5942-9981-EE7A703F6714}">
      <dgm:prSet/>
      <dgm:spPr/>
      <dgm:t>
        <a:bodyPr/>
        <a:lstStyle/>
        <a:p>
          <a:endParaRPr lang="en-GB"/>
        </a:p>
      </dgm:t>
    </dgm:pt>
    <dgm:pt modelId="{320E0852-38FE-4632-86BB-23993DF09F5D}" type="pres">
      <dgm:prSet presAssocID="{A459C12C-F75C-6E4D-8997-59728C14C0E2}" presName="linear" presStyleCnt="0">
        <dgm:presLayoutVars>
          <dgm:dir/>
          <dgm:animLvl val="lvl"/>
          <dgm:resizeHandles val="exact"/>
        </dgm:presLayoutVars>
      </dgm:prSet>
      <dgm:spPr/>
    </dgm:pt>
    <dgm:pt modelId="{F0F25A24-C1BA-40F7-A9D8-966E3BDD4BDB}" type="pres">
      <dgm:prSet presAssocID="{5F85A517-D348-C645-BF32-5BCE22D8E86A}" presName="parentLin" presStyleCnt="0"/>
      <dgm:spPr/>
    </dgm:pt>
    <dgm:pt modelId="{41FBC250-B695-4898-A3BE-F6A50AFF9A7E}" type="pres">
      <dgm:prSet presAssocID="{5F85A517-D348-C645-BF32-5BCE22D8E86A}" presName="parentLeftMargin" presStyleLbl="node1" presStyleIdx="0" presStyleCnt="2"/>
      <dgm:spPr/>
    </dgm:pt>
    <dgm:pt modelId="{0162D7E6-0E74-4F4E-BDC1-5B34C97CF3A7}" type="pres">
      <dgm:prSet presAssocID="{5F85A517-D348-C645-BF32-5BCE22D8E86A}" presName="parentText" presStyleLbl="node1" presStyleIdx="0" presStyleCnt="2">
        <dgm:presLayoutVars>
          <dgm:chMax val="0"/>
          <dgm:bulletEnabled val="1"/>
        </dgm:presLayoutVars>
      </dgm:prSet>
      <dgm:spPr/>
    </dgm:pt>
    <dgm:pt modelId="{3AA2E8B0-F332-4D9B-9095-487342AE8BC3}" type="pres">
      <dgm:prSet presAssocID="{5F85A517-D348-C645-BF32-5BCE22D8E86A}" presName="negativeSpace" presStyleCnt="0"/>
      <dgm:spPr/>
    </dgm:pt>
    <dgm:pt modelId="{49F6DDE0-3539-4479-97AF-A56323BA3C89}" type="pres">
      <dgm:prSet presAssocID="{5F85A517-D348-C645-BF32-5BCE22D8E86A}" presName="childText" presStyleLbl="conFgAcc1" presStyleIdx="0" presStyleCnt="2">
        <dgm:presLayoutVars>
          <dgm:bulletEnabled val="1"/>
        </dgm:presLayoutVars>
      </dgm:prSet>
      <dgm:spPr/>
    </dgm:pt>
    <dgm:pt modelId="{484AFA5E-5184-447E-A9FE-26FC9C698041}" type="pres">
      <dgm:prSet presAssocID="{69A99448-E260-6646-B0AF-EF4B3409D5A6}" presName="spaceBetweenRectangles" presStyleCnt="0"/>
      <dgm:spPr/>
    </dgm:pt>
    <dgm:pt modelId="{47B926F5-845A-4C58-B8A6-80215EBCDBEB}" type="pres">
      <dgm:prSet presAssocID="{CD263770-B4CB-3A4D-A4B8-6D89B1BEA813}" presName="parentLin" presStyleCnt="0"/>
      <dgm:spPr/>
    </dgm:pt>
    <dgm:pt modelId="{A40D55C6-4F92-4381-AB80-A80ECD80A6E6}" type="pres">
      <dgm:prSet presAssocID="{CD263770-B4CB-3A4D-A4B8-6D89B1BEA813}" presName="parentLeftMargin" presStyleLbl="node1" presStyleIdx="0" presStyleCnt="2"/>
      <dgm:spPr/>
    </dgm:pt>
    <dgm:pt modelId="{B909A9CA-9C60-44AA-8C37-CC245193D5DF}" type="pres">
      <dgm:prSet presAssocID="{CD263770-B4CB-3A4D-A4B8-6D89B1BEA813}" presName="parentText" presStyleLbl="node1" presStyleIdx="1" presStyleCnt="2">
        <dgm:presLayoutVars>
          <dgm:chMax val="0"/>
          <dgm:bulletEnabled val="1"/>
        </dgm:presLayoutVars>
      </dgm:prSet>
      <dgm:spPr/>
    </dgm:pt>
    <dgm:pt modelId="{45056B34-9CCD-4C62-BE98-5F6737A95F14}" type="pres">
      <dgm:prSet presAssocID="{CD263770-B4CB-3A4D-A4B8-6D89B1BEA813}" presName="negativeSpace" presStyleCnt="0"/>
      <dgm:spPr/>
    </dgm:pt>
    <dgm:pt modelId="{7DB8D453-9301-46A8-BB41-A196B4125D55}" type="pres">
      <dgm:prSet presAssocID="{CD263770-B4CB-3A4D-A4B8-6D89B1BEA813}" presName="childText" presStyleLbl="conFgAcc1" presStyleIdx="1" presStyleCnt="2">
        <dgm:presLayoutVars>
          <dgm:bulletEnabled val="1"/>
        </dgm:presLayoutVars>
      </dgm:prSet>
      <dgm:spPr/>
    </dgm:pt>
  </dgm:ptLst>
  <dgm:cxnLst>
    <dgm:cxn modelId="{EAB6BA00-B8F2-5942-9981-EE7A703F6714}" srcId="{5F85A517-D348-C645-BF32-5BCE22D8E86A}" destId="{1329E0F7-92CF-0D40-B638-34F97181790D}" srcOrd="1" destOrd="0" parTransId="{1D14DE44-3484-A646-9BF8-6495EF17A493}" sibTransId="{9253E866-1855-DF45-8385-241B3DCD13BE}"/>
    <dgm:cxn modelId="{0104D602-0EE0-414F-A7B6-F51E0F900838}" type="presOf" srcId="{DE2D6168-6898-5742-98CF-47541057975C}" destId="{49F6DDE0-3539-4479-97AF-A56323BA3C89}" srcOrd="0" destOrd="0" presId="urn:microsoft.com/office/officeart/2005/8/layout/list1"/>
    <dgm:cxn modelId="{5833E202-D5B8-4E6B-8C0C-65001DBB7B4A}" type="presOf" srcId="{DB13C2B4-9BB3-9B41-A9AA-7A72A33D59CF}" destId="{49F6DDE0-3539-4479-97AF-A56323BA3C89}" srcOrd="0" destOrd="3" presId="urn:microsoft.com/office/officeart/2005/8/layout/list1"/>
    <dgm:cxn modelId="{CC950520-D32B-4EF8-A70A-0481CB805960}" type="presOf" srcId="{AFB34776-A615-0B4E-9DB1-22F9D4D34BE8}" destId="{49F6DDE0-3539-4479-97AF-A56323BA3C89}" srcOrd="0" destOrd="4" presId="urn:microsoft.com/office/officeart/2005/8/layout/list1"/>
    <dgm:cxn modelId="{80D93137-5FC7-2945-94D7-9C91EB7C35F8}" srcId="{A459C12C-F75C-6E4D-8997-59728C14C0E2}" destId="{5F85A517-D348-C645-BF32-5BCE22D8E86A}" srcOrd="0" destOrd="0" parTransId="{B1D80C6A-4730-BA49-921B-F56FC2590CCC}" sibTransId="{69A99448-E260-6646-B0AF-EF4B3409D5A6}"/>
    <dgm:cxn modelId="{52814C3A-60A5-4D1B-8C54-6B2660D7F789}" type="presOf" srcId="{5F85A517-D348-C645-BF32-5BCE22D8E86A}" destId="{0162D7E6-0E74-4F4E-BDC1-5B34C97CF3A7}" srcOrd="1" destOrd="0" presId="urn:microsoft.com/office/officeart/2005/8/layout/list1"/>
    <dgm:cxn modelId="{68648044-45EC-594F-8281-D65BAA8E2AB2}" srcId="{A459C12C-F75C-6E4D-8997-59728C14C0E2}" destId="{CD263770-B4CB-3A4D-A4B8-6D89B1BEA813}" srcOrd="1" destOrd="0" parTransId="{B27EF682-844A-8047-93C0-5E892A8BF6A5}" sibTransId="{8D15CA4E-7EF9-5843-ACAC-63DB913DA6C9}"/>
    <dgm:cxn modelId="{03786C71-D12F-4BF9-92B0-C914DF18D905}" type="presOf" srcId="{DFF95297-2F1B-1F41-A50D-187F7594FA24}" destId="{49F6DDE0-3539-4479-97AF-A56323BA3C89}" srcOrd="0" destOrd="2" presId="urn:microsoft.com/office/officeart/2005/8/layout/list1"/>
    <dgm:cxn modelId="{ACFD7A7C-EB59-1240-B124-4FA8F6C4C298}" type="presOf" srcId="{1329E0F7-92CF-0D40-B638-34F97181790D}" destId="{49F6DDE0-3539-4479-97AF-A56323BA3C89}" srcOrd="0" destOrd="1" presId="urn:microsoft.com/office/officeart/2005/8/layout/list1"/>
    <dgm:cxn modelId="{CE1DD77E-1621-F84E-B044-6217C17C9FC1}" srcId="{5F85A517-D348-C645-BF32-5BCE22D8E86A}" destId="{AFB34776-A615-0B4E-9DB1-22F9D4D34BE8}" srcOrd="4" destOrd="0" parTransId="{FF96EF0B-3090-474B-8DAA-024681778E74}" sibTransId="{3E509ADF-38C7-6E49-9A0F-40CA7CEF8C78}"/>
    <dgm:cxn modelId="{C32AC17F-B7BF-9142-8A63-BE2AAA9EC2A1}" srcId="{5F85A517-D348-C645-BF32-5BCE22D8E86A}" destId="{DE2D6168-6898-5742-98CF-47541057975C}" srcOrd="0" destOrd="0" parTransId="{2D532965-C0C0-D349-8283-741DB965B0EB}" sibTransId="{FF3885A2-3F0D-764D-B422-6D459378610D}"/>
    <dgm:cxn modelId="{5F2FC482-7CA0-43E3-BB92-F98041E3C70C}" type="presOf" srcId="{CD263770-B4CB-3A4D-A4B8-6D89B1BEA813}" destId="{B909A9CA-9C60-44AA-8C37-CC245193D5DF}" srcOrd="1" destOrd="0" presId="urn:microsoft.com/office/officeart/2005/8/layout/list1"/>
    <dgm:cxn modelId="{91E2D28A-58A7-4834-A286-DB7C5205FC88}" type="presOf" srcId="{3B630DDB-9C5F-AB4B-8404-5510F92D7A58}" destId="{7DB8D453-9301-46A8-BB41-A196B4125D55}" srcOrd="0" destOrd="0" presId="urn:microsoft.com/office/officeart/2005/8/layout/list1"/>
    <dgm:cxn modelId="{6B194DA1-3CCF-3E46-A317-AF0824F5D906}" srcId="{5F85A517-D348-C645-BF32-5BCE22D8E86A}" destId="{DFF95297-2F1B-1F41-A50D-187F7594FA24}" srcOrd="2" destOrd="0" parTransId="{EF612DC8-BB1F-1146-9289-DD9556AD5FCD}" sibTransId="{2B048B95-09C0-E847-8D0C-4283B17DCBDC}"/>
    <dgm:cxn modelId="{ECDC1BA4-11FF-5441-8BDB-21CD5D1C15A7}" srcId="{5F85A517-D348-C645-BF32-5BCE22D8E86A}" destId="{DB13C2B4-9BB3-9B41-A9AA-7A72A33D59CF}" srcOrd="3" destOrd="0" parTransId="{9419290E-3A8E-774F-A1DB-B8217BDE5641}" sibTransId="{4142DF4B-94D8-B741-9061-A0F4649C562C}"/>
    <dgm:cxn modelId="{6BC983DD-8A9C-4B01-B7BF-35D40EB3CAE3}" type="presOf" srcId="{5F85A517-D348-C645-BF32-5BCE22D8E86A}" destId="{41FBC250-B695-4898-A3BE-F6A50AFF9A7E}" srcOrd="0" destOrd="0" presId="urn:microsoft.com/office/officeart/2005/8/layout/list1"/>
    <dgm:cxn modelId="{D80FF9F4-40E0-4AE4-BCF2-05ACC0AFED1B}" type="presOf" srcId="{A459C12C-F75C-6E4D-8997-59728C14C0E2}" destId="{320E0852-38FE-4632-86BB-23993DF09F5D}" srcOrd="0" destOrd="0" presId="urn:microsoft.com/office/officeart/2005/8/layout/list1"/>
    <dgm:cxn modelId="{04706DFA-B50F-4C6C-B68E-F933924C81F3}" type="presOf" srcId="{CD263770-B4CB-3A4D-A4B8-6D89B1BEA813}" destId="{A40D55C6-4F92-4381-AB80-A80ECD80A6E6}" srcOrd="0" destOrd="0" presId="urn:microsoft.com/office/officeart/2005/8/layout/list1"/>
    <dgm:cxn modelId="{462727FC-5ACF-6747-87CD-45E9017F1A00}" srcId="{CD263770-B4CB-3A4D-A4B8-6D89B1BEA813}" destId="{3B630DDB-9C5F-AB4B-8404-5510F92D7A58}" srcOrd="0" destOrd="0" parTransId="{9ED73981-1269-2149-A930-B4CEE03C8B2A}" sibTransId="{C0D83FCD-F081-5941-8B5E-0AA18A4A9C2A}"/>
    <dgm:cxn modelId="{7085A117-CFB8-4E0C-86E3-69D8C87A49FF}" type="presParOf" srcId="{320E0852-38FE-4632-86BB-23993DF09F5D}" destId="{F0F25A24-C1BA-40F7-A9D8-966E3BDD4BDB}" srcOrd="0" destOrd="0" presId="urn:microsoft.com/office/officeart/2005/8/layout/list1"/>
    <dgm:cxn modelId="{10C90A7F-34DB-490C-9B87-B3A9E92FCD3E}" type="presParOf" srcId="{F0F25A24-C1BA-40F7-A9D8-966E3BDD4BDB}" destId="{41FBC250-B695-4898-A3BE-F6A50AFF9A7E}" srcOrd="0" destOrd="0" presId="urn:microsoft.com/office/officeart/2005/8/layout/list1"/>
    <dgm:cxn modelId="{AD9E0C93-DCEA-4973-9CA0-8CA6F23444C4}" type="presParOf" srcId="{F0F25A24-C1BA-40F7-A9D8-966E3BDD4BDB}" destId="{0162D7E6-0E74-4F4E-BDC1-5B34C97CF3A7}" srcOrd="1" destOrd="0" presId="urn:microsoft.com/office/officeart/2005/8/layout/list1"/>
    <dgm:cxn modelId="{A6EC41D8-FEE4-4066-96CA-B4CF479C31E2}" type="presParOf" srcId="{320E0852-38FE-4632-86BB-23993DF09F5D}" destId="{3AA2E8B0-F332-4D9B-9095-487342AE8BC3}" srcOrd="1" destOrd="0" presId="urn:microsoft.com/office/officeart/2005/8/layout/list1"/>
    <dgm:cxn modelId="{3DBCDF41-2287-4281-AFCC-DA92FEA8120B}" type="presParOf" srcId="{320E0852-38FE-4632-86BB-23993DF09F5D}" destId="{49F6DDE0-3539-4479-97AF-A56323BA3C89}" srcOrd="2" destOrd="0" presId="urn:microsoft.com/office/officeart/2005/8/layout/list1"/>
    <dgm:cxn modelId="{5C6355DD-E3E9-43B8-B38E-D7C25EEEB649}" type="presParOf" srcId="{320E0852-38FE-4632-86BB-23993DF09F5D}" destId="{484AFA5E-5184-447E-A9FE-26FC9C698041}" srcOrd="3" destOrd="0" presId="urn:microsoft.com/office/officeart/2005/8/layout/list1"/>
    <dgm:cxn modelId="{AC339CA6-14F1-4A5E-A635-07373BA8B820}" type="presParOf" srcId="{320E0852-38FE-4632-86BB-23993DF09F5D}" destId="{47B926F5-845A-4C58-B8A6-80215EBCDBEB}" srcOrd="4" destOrd="0" presId="urn:microsoft.com/office/officeart/2005/8/layout/list1"/>
    <dgm:cxn modelId="{EE65E770-8248-4B9B-9A9F-8A849D971DBE}" type="presParOf" srcId="{47B926F5-845A-4C58-B8A6-80215EBCDBEB}" destId="{A40D55C6-4F92-4381-AB80-A80ECD80A6E6}" srcOrd="0" destOrd="0" presId="urn:microsoft.com/office/officeart/2005/8/layout/list1"/>
    <dgm:cxn modelId="{2DBB1406-FE5C-4583-ABBC-8CA81AEE881B}" type="presParOf" srcId="{47B926F5-845A-4C58-B8A6-80215EBCDBEB}" destId="{B909A9CA-9C60-44AA-8C37-CC245193D5DF}" srcOrd="1" destOrd="0" presId="urn:microsoft.com/office/officeart/2005/8/layout/list1"/>
    <dgm:cxn modelId="{7DA56887-79CC-4784-99E9-8D21C8D7EDFC}" type="presParOf" srcId="{320E0852-38FE-4632-86BB-23993DF09F5D}" destId="{45056B34-9CCD-4C62-BE98-5F6737A95F14}" srcOrd="5" destOrd="0" presId="urn:microsoft.com/office/officeart/2005/8/layout/list1"/>
    <dgm:cxn modelId="{CDA358F2-3D10-4809-823A-AC2D93C9AA40}" type="presParOf" srcId="{320E0852-38FE-4632-86BB-23993DF09F5D}" destId="{7DB8D453-9301-46A8-BB41-A196B4125D5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59C12C-F75C-6E4D-8997-59728C14C0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5F85A517-D348-C645-BF32-5BCE22D8E86A}">
      <dgm:prSet/>
      <dgm:spPr/>
      <dgm:t>
        <a:bodyPr/>
        <a:lstStyle/>
        <a:p>
          <a:r>
            <a:rPr lang="en-GB" b="1"/>
            <a:t>QOF funding</a:t>
          </a:r>
        </a:p>
      </dgm:t>
    </dgm:pt>
    <dgm:pt modelId="{B1D80C6A-4730-BA49-921B-F56FC2590CCC}" type="parTrans" cxnId="{80D93137-5FC7-2945-94D7-9C91EB7C35F8}">
      <dgm:prSet/>
      <dgm:spPr/>
      <dgm:t>
        <a:bodyPr/>
        <a:lstStyle/>
        <a:p>
          <a:endParaRPr lang="en-GB"/>
        </a:p>
      </dgm:t>
    </dgm:pt>
    <dgm:pt modelId="{69A99448-E260-6646-B0AF-EF4B3409D5A6}" type="sibTrans" cxnId="{80D93137-5FC7-2945-94D7-9C91EB7C35F8}">
      <dgm:prSet/>
      <dgm:spPr/>
      <dgm:t>
        <a:bodyPr/>
        <a:lstStyle/>
        <a:p>
          <a:endParaRPr lang="en-GB"/>
        </a:p>
      </dgm:t>
    </dgm:pt>
    <dgm:pt modelId="{CD263770-B4CB-3A4D-A4B8-6D89B1BEA813}">
      <dgm:prSet/>
      <dgm:spPr/>
      <dgm:t>
        <a:bodyPr/>
        <a:lstStyle/>
        <a:p>
          <a:r>
            <a:rPr lang="en-GB" b="1"/>
            <a:t>Global Sum</a:t>
          </a:r>
        </a:p>
      </dgm:t>
    </dgm:pt>
    <dgm:pt modelId="{B27EF682-844A-8047-93C0-5E892A8BF6A5}" type="parTrans" cxnId="{68648044-45EC-594F-8281-D65BAA8E2AB2}">
      <dgm:prSet/>
      <dgm:spPr/>
      <dgm:t>
        <a:bodyPr/>
        <a:lstStyle/>
        <a:p>
          <a:endParaRPr lang="en-GB"/>
        </a:p>
      </dgm:t>
    </dgm:pt>
    <dgm:pt modelId="{8D15CA4E-7EF9-5843-ACAC-63DB913DA6C9}" type="sibTrans" cxnId="{68648044-45EC-594F-8281-D65BAA8E2AB2}">
      <dgm:prSet/>
      <dgm:spPr/>
      <dgm:t>
        <a:bodyPr/>
        <a:lstStyle/>
        <a:p>
          <a:endParaRPr lang="en-GB"/>
        </a:p>
      </dgm:t>
    </dgm:pt>
    <dgm:pt modelId="{DE2D6168-6898-5742-98CF-47541057975C}">
      <dgm:prSet/>
      <dgm:spPr/>
      <dgm:t>
        <a:bodyPr/>
        <a:lstStyle/>
        <a:p>
          <a:r>
            <a:rPr lang="en-GB" b="1"/>
            <a:t>Worked out by prevalence / national prevalence</a:t>
          </a:r>
        </a:p>
      </dgm:t>
    </dgm:pt>
    <dgm:pt modelId="{2D532965-C0C0-D349-8283-741DB965B0EB}" type="parTrans" cxnId="{C32AC17F-B7BF-9142-8A63-BE2AAA9EC2A1}">
      <dgm:prSet/>
      <dgm:spPr/>
      <dgm:t>
        <a:bodyPr/>
        <a:lstStyle/>
        <a:p>
          <a:endParaRPr lang="en-GB"/>
        </a:p>
      </dgm:t>
    </dgm:pt>
    <dgm:pt modelId="{FF3885A2-3F0D-764D-B422-6D459378610D}" type="sibTrans" cxnId="{C32AC17F-B7BF-9142-8A63-BE2AAA9EC2A1}">
      <dgm:prSet/>
      <dgm:spPr/>
      <dgm:t>
        <a:bodyPr/>
        <a:lstStyle/>
        <a:p>
          <a:endParaRPr lang="en-GB"/>
        </a:p>
      </dgm:t>
    </dgm:pt>
    <dgm:pt modelId="{3B630DDB-9C5F-AB4B-8404-5510F92D7A58}">
      <dgm:prSet/>
      <dgm:spPr/>
      <dgm:t>
        <a:bodyPr/>
        <a:lstStyle/>
        <a:p>
          <a:pPr>
            <a:buFont typeface="Arial" panose="020B0604020202020204" pitchFamily="34" charset="0"/>
            <a:buChar char="•"/>
          </a:pPr>
          <a:r>
            <a:rPr lang="en-GB" b="0" i="0"/>
            <a:t>an adjustment for the age and sex structure of the population</a:t>
          </a:r>
          <a:endParaRPr lang="en-GB" b="1"/>
        </a:p>
      </dgm:t>
    </dgm:pt>
    <dgm:pt modelId="{9ED73981-1269-2149-A930-B4CEE03C8B2A}" type="parTrans" cxnId="{462727FC-5ACF-6747-87CD-45E9017F1A00}">
      <dgm:prSet/>
      <dgm:spPr/>
      <dgm:t>
        <a:bodyPr/>
        <a:lstStyle/>
        <a:p>
          <a:endParaRPr lang="en-GB"/>
        </a:p>
      </dgm:t>
    </dgm:pt>
    <dgm:pt modelId="{C0D83FCD-F081-5941-8B5E-0AA18A4A9C2A}" type="sibTrans" cxnId="{462727FC-5ACF-6747-87CD-45E9017F1A00}">
      <dgm:prSet/>
      <dgm:spPr/>
      <dgm:t>
        <a:bodyPr/>
        <a:lstStyle/>
        <a:p>
          <a:endParaRPr lang="en-GB"/>
        </a:p>
      </dgm:t>
    </dgm:pt>
    <dgm:pt modelId="{25E28D78-F6A6-7242-93BD-EC2BF4229F78}">
      <dgm:prSet/>
      <dgm:spPr/>
      <dgm:t>
        <a:bodyPr/>
        <a:lstStyle/>
        <a:p>
          <a:pPr>
            <a:buFont typeface="Arial" panose="020B0604020202020204" pitchFamily="34" charset="0"/>
            <a:buChar char="•"/>
          </a:pPr>
          <a:r>
            <a:rPr lang="en-GB" b="0" i="0"/>
            <a:t>an adjustment for the additional needs of the population - relating to morbidity and mortality</a:t>
          </a:r>
        </a:p>
      </dgm:t>
    </dgm:pt>
    <dgm:pt modelId="{B372341F-8271-5248-828D-7DD954D51DFD}" type="parTrans" cxnId="{0D3EFA0D-AFC5-9847-9A05-F4E9017BEAFC}">
      <dgm:prSet/>
      <dgm:spPr/>
      <dgm:t>
        <a:bodyPr/>
        <a:lstStyle/>
        <a:p>
          <a:endParaRPr lang="en-GB"/>
        </a:p>
      </dgm:t>
    </dgm:pt>
    <dgm:pt modelId="{5C42FC51-CD25-1445-9C5C-7BE4298B76E2}" type="sibTrans" cxnId="{0D3EFA0D-AFC5-9847-9A05-F4E9017BEAFC}">
      <dgm:prSet/>
      <dgm:spPr/>
      <dgm:t>
        <a:bodyPr/>
        <a:lstStyle/>
        <a:p>
          <a:endParaRPr lang="en-GB"/>
        </a:p>
      </dgm:t>
    </dgm:pt>
    <dgm:pt modelId="{DF4C97E8-822B-C043-AD7A-B287DA55B985}">
      <dgm:prSet/>
      <dgm:spPr/>
      <dgm:t>
        <a:bodyPr/>
        <a:lstStyle/>
        <a:p>
          <a:pPr>
            <a:buFont typeface="Arial" panose="020B0604020202020204" pitchFamily="34" charset="0"/>
            <a:buChar char="•"/>
          </a:pPr>
          <a:r>
            <a:rPr lang="en-GB" b="0" i="0"/>
            <a:t>an adjustment for list turnover</a:t>
          </a:r>
        </a:p>
      </dgm:t>
    </dgm:pt>
    <dgm:pt modelId="{EA538256-117B-4347-A5F4-EE591B631895}" type="parTrans" cxnId="{E1D707AA-8735-3D49-8919-9CE1C6C78B88}">
      <dgm:prSet/>
      <dgm:spPr/>
      <dgm:t>
        <a:bodyPr/>
        <a:lstStyle/>
        <a:p>
          <a:endParaRPr lang="en-GB"/>
        </a:p>
      </dgm:t>
    </dgm:pt>
    <dgm:pt modelId="{5FA000DA-D3D9-B844-B808-A9CF322A5690}" type="sibTrans" cxnId="{E1D707AA-8735-3D49-8919-9CE1C6C78B88}">
      <dgm:prSet/>
      <dgm:spPr/>
      <dgm:t>
        <a:bodyPr/>
        <a:lstStyle/>
        <a:p>
          <a:endParaRPr lang="en-GB"/>
        </a:p>
      </dgm:t>
    </dgm:pt>
    <dgm:pt modelId="{5BFD43B4-1095-0C46-BB22-FBD0069690C8}">
      <dgm:prSet/>
      <dgm:spPr/>
      <dgm:t>
        <a:bodyPr/>
        <a:lstStyle/>
        <a:p>
          <a:pPr>
            <a:buFont typeface="Arial" panose="020B0604020202020204" pitchFamily="34" charset="0"/>
            <a:buChar char="•"/>
          </a:pPr>
          <a:r>
            <a:rPr lang="en-GB" b="0" i="0"/>
            <a:t>a nursing and residential homes index</a:t>
          </a:r>
        </a:p>
      </dgm:t>
    </dgm:pt>
    <dgm:pt modelId="{6A4FC9FD-98EC-CE41-9E77-A2E048672274}" type="parTrans" cxnId="{F97C582C-0E61-8248-8B3F-9922309E2D08}">
      <dgm:prSet/>
      <dgm:spPr/>
      <dgm:t>
        <a:bodyPr/>
        <a:lstStyle/>
        <a:p>
          <a:endParaRPr lang="en-GB"/>
        </a:p>
      </dgm:t>
    </dgm:pt>
    <dgm:pt modelId="{9136F35D-A155-0E49-ADBD-F30A88CE5C95}" type="sibTrans" cxnId="{F97C582C-0E61-8248-8B3F-9922309E2D08}">
      <dgm:prSet/>
      <dgm:spPr/>
      <dgm:t>
        <a:bodyPr/>
        <a:lstStyle/>
        <a:p>
          <a:endParaRPr lang="en-GB"/>
        </a:p>
      </dgm:t>
    </dgm:pt>
    <dgm:pt modelId="{3E7E4EC4-0847-7F41-B611-A1BF78F4D8BA}">
      <dgm:prSet/>
      <dgm:spPr/>
      <dgm:t>
        <a:bodyPr/>
        <a:lstStyle/>
        <a:p>
          <a:pPr>
            <a:buFont typeface="Arial" panose="020B0604020202020204" pitchFamily="34" charset="0"/>
            <a:buChar char="•"/>
          </a:pPr>
          <a:r>
            <a:rPr lang="en-GB" b="0" i="0"/>
            <a:t>an adjustment for the unavoidable costs of delivering services to the population, including a market forces factor and rurality index</a:t>
          </a:r>
        </a:p>
      </dgm:t>
    </dgm:pt>
    <dgm:pt modelId="{00A0C5DE-4265-F944-9A6E-1A350133BC21}" type="parTrans" cxnId="{3C129E8E-A4F4-AC42-B256-AADC929224DD}">
      <dgm:prSet/>
      <dgm:spPr/>
      <dgm:t>
        <a:bodyPr/>
        <a:lstStyle/>
        <a:p>
          <a:endParaRPr lang="en-GB"/>
        </a:p>
      </dgm:t>
    </dgm:pt>
    <dgm:pt modelId="{4E3C8299-72DF-3E46-90B8-BF62ACCD503C}" type="sibTrans" cxnId="{3C129E8E-A4F4-AC42-B256-AADC929224DD}">
      <dgm:prSet/>
      <dgm:spPr/>
      <dgm:t>
        <a:bodyPr/>
        <a:lstStyle/>
        <a:p>
          <a:endParaRPr lang="en-GB"/>
        </a:p>
      </dgm:t>
    </dgm:pt>
    <dgm:pt modelId="{A79E6119-B12B-074F-889C-C5F46C526DFF}">
      <dgm:prSet/>
      <dgm:spPr/>
      <dgm:t>
        <a:bodyPr/>
        <a:lstStyle/>
        <a:p>
          <a:pPr>
            <a:buFont typeface="Arial" panose="020B0604020202020204" pitchFamily="34" charset="0"/>
            <a:buChar char="•"/>
          </a:pPr>
          <a:r>
            <a:rPr lang="en-GB" b="0" i="0"/>
            <a:t>Risks</a:t>
          </a:r>
        </a:p>
      </dgm:t>
    </dgm:pt>
    <dgm:pt modelId="{15D2A619-ADA6-F746-9E96-78534256B720}" type="parTrans" cxnId="{DBF9EC8F-8944-844B-8AF4-98017456F611}">
      <dgm:prSet/>
      <dgm:spPr/>
    </dgm:pt>
    <dgm:pt modelId="{CC94F8C4-5DF7-CA48-BABB-5CE2C8331441}" type="sibTrans" cxnId="{DBF9EC8F-8944-844B-8AF4-98017456F611}">
      <dgm:prSet/>
      <dgm:spPr/>
    </dgm:pt>
    <dgm:pt modelId="{254F0C5E-978C-2C48-98E7-4828F3856617}">
      <dgm:prSet/>
      <dgm:spPr/>
      <dgm:t>
        <a:bodyPr/>
        <a:lstStyle/>
        <a:p>
          <a:pPr>
            <a:buFont typeface="Arial" panose="020B0604020202020204" pitchFamily="34" charset="0"/>
            <a:buChar char="•"/>
          </a:pPr>
          <a:r>
            <a:rPr lang="en-GB" b="0" i="0"/>
            <a:t>If you have high prevalence but a low weighted population you are likely to lose income</a:t>
          </a:r>
        </a:p>
      </dgm:t>
    </dgm:pt>
    <dgm:pt modelId="{DE05344A-BB5B-5E46-9816-62764FB47BF7}" type="parTrans" cxnId="{982EBBBA-3C93-2C4D-AA91-8CD81FDFC8C1}">
      <dgm:prSet/>
      <dgm:spPr/>
    </dgm:pt>
    <dgm:pt modelId="{7826B83C-BEB8-2E4E-AB4F-2FE0326AE17A}" type="sibTrans" cxnId="{982EBBBA-3C93-2C4D-AA91-8CD81FDFC8C1}">
      <dgm:prSet/>
      <dgm:spPr/>
    </dgm:pt>
    <dgm:pt modelId="{BC8A194C-DB2A-B542-B8C4-8C7E8E65456D}">
      <dgm:prSet/>
      <dgm:spPr/>
      <dgm:t>
        <a:bodyPr/>
        <a:lstStyle/>
        <a:p>
          <a:pPr>
            <a:buFont typeface="Arial" panose="020B0604020202020204" pitchFamily="34" charset="0"/>
            <a:buChar char="•"/>
          </a:pPr>
          <a:r>
            <a:rPr lang="en-GB" b="0" i="0"/>
            <a:t>If you have a low or average prevalence but a high weighted population you are likely to gain income</a:t>
          </a:r>
        </a:p>
      </dgm:t>
    </dgm:pt>
    <dgm:pt modelId="{2D964C53-F9DB-4043-94EB-3E0D8DA6E585}" type="parTrans" cxnId="{D3C7725A-A4C5-DB43-9844-F3178ECE1831}">
      <dgm:prSet/>
      <dgm:spPr/>
    </dgm:pt>
    <dgm:pt modelId="{867131C5-AF61-6045-B73D-9B72CD993751}" type="sibTrans" cxnId="{D3C7725A-A4C5-DB43-9844-F3178ECE1831}">
      <dgm:prSet/>
      <dgm:spPr/>
    </dgm:pt>
    <dgm:pt modelId="{320E0852-38FE-4632-86BB-23993DF09F5D}" type="pres">
      <dgm:prSet presAssocID="{A459C12C-F75C-6E4D-8997-59728C14C0E2}" presName="linear" presStyleCnt="0">
        <dgm:presLayoutVars>
          <dgm:dir/>
          <dgm:animLvl val="lvl"/>
          <dgm:resizeHandles val="exact"/>
        </dgm:presLayoutVars>
      </dgm:prSet>
      <dgm:spPr/>
    </dgm:pt>
    <dgm:pt modelId="{F0F25A24-C1BA-40F7-A9D8-966E3BDD4BDB}" type="pres">
      <dgm:prSet presAssocID="{5F85A517-D348-C645-BF32-5BCE22D8E86A}" presName="parentLin" presStyleCnt="0"/>
      <dgm:spPr/>
    </dgm:pt>
    <dgm:pt modelId="{41FBC250-B695-4898-A3BE-F6A50AFF9A7E}" type="pres">
      <dgm:prSet presAssocID="{5F85A517-D348-C645-BF32-5BCE22D8E86A}" presName="parentLeftMargin" presStyleLbl="node1" presStyleIdx="0" presStyleCnt="3"/>
      <dgm:spPr/>
    </dgm:pt>
    <dgm:pt modelId="{0162D7E6-0E74-4F4E-BDC1-5B34C97CF3A7}" type="pres">
      <dgm:prSet presAssocID="{5F85A517-D348-C645-BF32-5BCE22D8E86A}" presName="parentText" presStyleLbl="node1" presStyleIdx="0" presStyleCnt="3">
        <dgm:presLayoutVars>
          <dgm:chMax val="0"/>
          <dgm:bulletEnabled val="1"/>
        </dgm:presLayoutVars>
      </dgm:prSet>
      <dgm:spPr/>
    </dgm:pt>
    <dgm:pt modelId="{3AA2E8B0-F332-4D9B-9095-487342AE8BC3}" type="pres">
      <dgm:prSet presAssocID="{5F85A517-D348-C645-BF32-5BCE22D8E86A}" presName="negativeSpace" presStyleCnt="0"/>
      <dgm:spPr/>
    </dgm:pt>
    <dgm:pt modelId="{49F6DDE0-3539-4479-97AF-A56323BA3C89}" type="pres">
      <dgm:prSet presAssocID="{5F85A517-D348-C645-BF32-5BCE22D8E86A}" presName="childText" presStyleLbl="conFgAcc1" presStyleIdx="0" presStyleCnt="3">
        <dgm:presLayoutVars>
          <dgm:bulletEnabled val="1"/>
        </dgm:presLayoutVars>
      </dgm:prSet>
      <dgm:spPr/>
    </dgm:pt>
    <dgm:pt modelId="{484AFA5E-5184-447E-A9FE-26FC9C698041}" type="pres">
      <dgm:prSet presAssocID="{69A99448-E260-6646-B0AF-EF4B3409D5A6}" presName="spaceBetweenRectangles" presStyleCnt="0"/>
      <dgm:spPr/>
    </dgm:pt>
    <dgm:pt modelId="{47B926F5-845A-4C58-B8A6-80215EBCDBEB}" type="pres">
      <dgm:prSet presAssocID="{CD263770-B4CB-3A4D-A4B8-6D89B1BEA813}" presName="parentLin" presStyleCnt="0"/>
      <dgm:spPr/>
    </dgm:pt>
    <dgm:pt modelId="{A40D55C6-4F92-4381-AB80-A80ECD80A6E6}" type="pres">
      <dgm:prSet presAssocID="{CD263770-B4CB-3A4D-A4B8-6D89B1BEA813}" presName="parentLeftMargin" presStyleLbl="node1" presStyleIdx="0" presStyleCnt="3"/>
      <dgm:spPr/>
    </dgm:pt>
    <dgm:pt modelId="{B909A9CA-9C60-44AA-8C37-CC245193D5DF}" type="pres">
      <dgm:prSet presAssocID="{CD263770-B4CB-3A4D-A4B8-6D89B1BEA813}" presName="parentText" presStyleLbl="node1" presStyleIdx="1" presStyleCnt="3">
        <dgm:presLayoutVars>
          <dgm:chMax val="0"/>
          <dgm:bulletEnabled val="1"/>
        </dgm:presLayoutVars>
      </dgm:prSet>
      <dgm:spPr/>
    </dgm:pt>
    <dgm:pt modelId="{45056B34-9CCD-4C62-BE98-5F6737A95F14}" type="pres">
      <dgm:prSet presAssocID="{CD263770-B4CB-3A4D-A4B8-6D89B1BEA813}" presName="negativeSpace" presStyleCnt="0"/>
      <dgm:spPr/>
    </dgm:pt>
    <dgm:pt modelId="{7DB8D453-9301-46A8-BB41-A196B4125D55}" type="pres">
      <dgm:prSet presAssocID="{CD263770-B4CB-3A4D-A4B8-6D89B1BEA813}" presName="childText" presStyleLbl="conFgAcc1" presStyleIdx="1" presStyleCnt="3">
        <dgm:presLayoutVars>
          <dgm:bulletEnabled val="1"/>
        </dgm:presLayoutVars>
      </dgm:prSet>
      <dgm:spPr/>
    </dgm:pt>
    <dgm:pt modelId="{4A2D9B80-EA54-5C41-BB64-00459CA0A87B}" type="pres">
      <dgm:prSet presAssocID="{8D15CA4E-7EF9-5843-ACAC-63DB913DA6C9}" presName="spaceBetweenRectangles" presStyleCnt="0"/>
      <dgm:spPr/>
    </dgm:pt>
    <dgm:pt modelId="{7E051126-7B90-B348-8791-317FE802C001}" type="pres">
      <dgm:prSet presAssocID="{A79E6119-B12B-074F-889C-C5F46C526DFF}" presName="parentLin" presStyleCnt="0"/>
      <dgm:spPr/>
    </dgm:pt>
    <dgm:pt modelId="{FE67DED3-9B03-A242-A0D4-C9AF06CCD778}" type="pres">
      <dgm:prSet presAssocID="{A79E6119-B12B-074F-889C-C5F46C526DFF}" presName="parentLeftMargin" presStyleLbl="node1" presStyleIdx="1" presStyleCnt="3"/>
      <dgm:spPr/>
    </dgm:pt>
    <dgm:pt modelId="{8A0A4501-E51B-BF4F-BE21-4448120EDB96}" type="pres">
      <dgm:prSet presAssocID="{A79E6119-B12B-074F-889C-C5F46C526DFF}" presName="parentText" presStyleLbl="node1" presStyleIdx="2" presStyleCnt="3">
        <dgm:presLayoutVars>
          <dgm:chMax val="0"/>
          <dgm:bulletEnabled val="1"/>
        </dgm:presLayoutVars>
      </dgm:prSet>
      <dgm:spPr/>
    </dgm:pt>
    <dgm:pt modelId="{E13A985F-7F4D-9E43-A66A-B3D2CF1168EB}" type="pres">
      <dgm:prSet presAssocID="{A79E6119-B12B-074F-889C-C5F46C526DFF}" presName="negativeSpace" presStyleCnt="0"/>
      <dgm:spPr/>
    </dgm:pt>
    <dgm:pt modelId="{2FF6325A-1EC9-1443-9761-2B94E4FCDA84}" type="pres">
      <dgm:prSet presAssocID="{A79E6119-B12B-074F-889C-C5F46C526DFF}" presName="childText" presStyleLbl="conFgAcc1" presStyleIdx="2" presStyleCnt="3">
        <dgm:presLayoutVars>
          <dgm:bulletEnabled val="1"/>
        </dgm:presLayoutVars>
      </dgm:prSet>
      <dgm:spPr/>
    </dgm:pt>
  </dgm:ptLst>
  <dgm:cxnLst>
    <dgm:cxn modelId="{0104D602-0EE0-414F-A7B6-F51E0F900838}" type="presOf" srcId="{DE2D6168-6898-5742-98CF-47541057975C}" destId="{49F6DDE0-3539-4479-97AF-A56323BA3C89}" srcOrd="0" destOrd="0" presId="urn:microsoft.com/office/officeart/2005/8/layout/list1"/>
    <dgm:cxn modelId="{0D3EFA0D-AFC5-9847-9A05-F4E9017BEAFC}" srcId="{CD263770-B4CB-3A4D-A4B8-6D89B1BEA813}" destId="{25E28D78-F6A6-7242-93BD-EC2BF4229F78}" srcOrd="1" destOrd="0" parTransId="{B372341F-8271-5248-828D-7DD954D51DFD}" sibTransId="{5C42FC51-CD25-1445-9C5C-7BE4298B76E2}"/>
    <dgm:cxn modelId="{17C49515-B9CA-8040-B4F2-E9E868B82EBF}" type="presOf" srcId="{A79E6119-B12B-074F-889C-C5F46C526DFF}" destId="{FE67DED3-9B03-A242-A0D4-C9AF06CCD778}" srcOrd="0" destOrd="0" presId="urn:microsoft.com/office/officeart/2005/8/layout/list1"/>
    <dgm:cxn modelId="{CBB8271A-FDD5-544C-A016-CA3D5CEDEFDE}" type="presOf" srcId="{25E28D78-F6A6-7242-93BD-EC2BF4229F78}" destId="{7DB8D453-9301-46A8-BB41-A196B4125D55}" srcOrd="0" destOrd="1" presId="urn:microsoft.com/office/officeart/2005/8/layout/list1"/>
    <dgm:cxn modelId="{F97C582C-0E61-8248-8B3F-9922309E2D08}" srcId="{CD263770-B4CB-3A4D-A4B8-6D89B1BEA813}" destId="{5BFD43B4-1095-0C46-BB22-FBD0069690C8}" srcOrd="3" destOrd="0" parTransId="{6A4FC9FD-98EC-CE41-9E77-A2E048672274}" sibTransId="{9136F35D-A155-0E49-ADBD-F30A88CE5C95}"/>
    <dgm:cxn modelId="{A906322E-8C13-934E-B5B4-23C2C828B583}" type="presOf" srcId="{3E7E4EC4-0847-7F41-B611-A1BF78F4D8BA}" destId="{7DB8D453-9301-46A8-BB41-A196B4125D55}" srcOrd="0" destOrd="4" presId="urn:microsoft.com/office/officeart/2005/8/layout/list1"/>
    <dgm:cxn modelId="{80D93137-5FC7-2945-94D7-9C91EB7C35F8}" srcId="{A459C12C-F75C-6E4D-8997-59728C14C0E2}" destId="{5F85A517-D348-C645-BF32-5BCE22D8E86A}" srcOrd="0" destOrd="0" parTransId="{B1D80C6A-4730-BA49-921B-F56FC2590CCC}" sibTransId="{69A99448-E260-6646-B0AF-EF4B3409D5A6}"/>
    <dgm:cxn modelId="{52814C3A-60A5-4D1B-8C54-6B2660D7F789}" type="presOf" srcId="{5F85A517-D348-C645-BF32-5BCE22D8E86A}" destId="{0162D7E6-0E74-4F4E-BDC1-5B34C97CF3A7}" srcOrd="1" destOrd="0" presId="urn:microsoft.com/office/officeart/2005/8/layout/list1"/>
    <dgm:cxn modelId="{FA3D1C62-B44C-1149-A846-CF8091A4CBE1}" type="presOf" srcId="{BC8A194C-DB2A-B542-B8C4-8C7E8E65456D}" destId="{2FF6325A-1EC9-1443-9761-2B94E4FCDA84}" srcOrd="0" destOrd="1" presId="urn:microsoft.com/office/officeart/2005/8/layout/list1"/>
    <dgm:cxn modelId="{68648044-45EC-594F-8281-D65BAA8E2AB2}" srcId="{A459C12C-F75C-6E4D-8997-59728C14C0E2}" destId="{CD263770-B4CB-3A4D-A4B8-6D89B1BEA813}" srcOrd="1" destOrd="0" parTransId="{B27EF682-844A-8047-93C0-5E892A8BF6A5}" sibTransId="{8D15CA4E-7EF9-5843-ACAC-63DB913DA6C9}"/>
    <dgm:cxn modelId="{1173896B-3E96-6048-8B37-E144E18B78F0}" type="presOf" srcId="{DF4C97E8-822B-C043-AD7A-B287DA55B985}" destId="{7DB8D453-9301-46A8-BB41-A196B4125D55}" srcOrd="0" destOrd="2" presId="urn:microsoft.com/office/officeart/2005/8/layout/list1"/>
    <dgm:cxn modelId="{D3C7725A-A4C5-DB43-9844-F3178ECE1831}" srcId="{A79E6119-B12B-074F-889C-C5F46C526DFF}" destId="{BC8A194C-DB2A-B542-B8C4-8C7E8E65456D}" srcOrd="1" destOrd="0" parTransId="{2D964C53-F9DB-4043-94EB-3E0D8DA6E585}" sibTransId="{867131C5-AF61-6045-B73D-9B72CD993751}"/>
    <dgm:cxn modelId="{C32AC17F-B7BF-9142-8A63-BE2AAA9EC2A1}" srcId="{5F85A517-D348-C645-BF32-5BCE22D8E86A}" destId="{DE2D6168-6898-5742-98CF-47541057975C}" srcOrd="0" destOrd="0" parTransId="{2D532965-C0C0-D349-8283-741DB965B0EB}" sibTransId="{FF3885A2-3F0D-764D-B422-6D459378610D}"/>
    <dgm:cxn modelId="{5F2FC482-7CA0-43E3-BB92-F98041E3C70C}" type="presOf" srcId="{CD263770-B4CB-3A4D-A4B8-6D89B1BEA813}" destId="{B909A9CA-9C60-44AA-8C37-CC245193D5DF}" srcOrd="1" destOrd="0" presId="urn:microsoft.com/office/officeart/2005/8/layout/list1"/>
    <dgm:cxn modelId="{91E2D28A-58A7-4834-A286-DB7C5205FC88}" type="presOf" srcId="{3B630DDB-9C5F-AB4B-8404-5510F92D7A58}" destId="{7DB8D453-9301-46A8-BB41-A196B4125D55}" srcOrd="0" destOrd="0" presId="urn:microsoft.com/office/officeart/2005/8/layout/list1"/>
    <dgm:cxn modelId="{3C129E8E-A4F4-AC42-B256-AADC929224DD}" srcId="{CD263770-B4CB-3A4D-A4B8-6D89B1BEA813}" destId="{3E7E4EC4-0847-7F41-B611-A1BF78F4D8BA}" srcOrd="4" destOrd="0" parTransId="{00A0C5DE-4265-F944-9A6E-1A350133BC21}" sibTransId="{4E3C8299-72DF-3E46-90B8-BF62ACCD503C}"/>
    <dgm:cxn modelId="{DBF9EC8F-8944-844B-8AF4-98017456F611}" srcId="{A459C12C-F75C-6E4D-8997-59728C14C0E2}" destId="{A79E6119-B12B-074F-889C-C5F46C526DFF}" srcOrd="2" destOrd="0" parTransId="{15D2A619-ADA6-F746-9E96-78534256B720}" sibTransId="{CC94F8C4-5DF7-CA48-BABB-5CE2C8331441}"/>
    <dgm:cxn modelId="{E1D707AA-8735-3D49-8919-9CE1C6C78B88}" srcId="{CD263770-B4CB-3A4D-A4B8-6D89B1BEA813}" destId="{DF4C97E8-822B-C043-AD7A-B287DA55B985}" srcOrd="2" destOrd="0" parTransId="{EA538256-117B-4347-A5F4-EE591B631895}" sibTransId="{5FA000DA-D3D9-B844-B808-A9CF322A5690}"/>
    <dgm:cxn modelId="{982EBBBA-3C93-2C4D-AA91-8CD81FDFC8C1}" srcId="{A79E6119-B12B-074F-889C-C5F46C526DFF}" destId="{254F0C5E-978C-2C48-98E7-4828F3856617}" srcOrd="0" destOrd="0" parTransId="{DE05344A-BB5B-5E46-9816-62764FB47BF7}" sibTransId="{7826B83C-BEB8-2E4E-AB4F-2FE0326AE17A}"/>
    <dgm:cxn modelId="{38A7D2D1-675A-AC4A-AB4C-11E1027302E6}" type="presOf" srcId="{A79E6119-B12B-074F-889C-C5F46C526DFF}" destId="{8A0A4501-E51B-BF4F-BE21-4448120EDB96}" srcOrd="1" destOrd="0" presId="urn:microsoft.com/office/officeart/2005/8/layout/list1"/>
    <dgm:cxn modelId="{6BC983DD-8A9C-4B01-B7BF-35D40EB3CAE3}" type="presOf" srcId="{5F85A517-D348-C645-BF32-5BCE22D8E86A}" destId="{41FBC250-B695-4898-A3BE-F6A50AFF9A7E}" srcOrd="0" destOrd="0" presId="urn:microsoft.com/office/officeart/2005/8/layout/list1"/>
    <dgm:cxn modelId="{59FF76E8-EDAB-AA46-83A7-B723D0448086}" type="presOf" srcId="{5BFD43B4-1095-0C46-BB22-FBD0069690C8}" destId="{7DB8D453-9301-46A8-BB41-A196B4125D55}" srcOrd="0" destOrd="3" presId="urn:microsoft.com/office/officeart/2005/8/layout/list1"/>
    <dgm:cxn modelId="{5D4C0AEF-D9FE-6A4E-828B-5F9EDD13A60F}" type="presOf" srcId="{254F0C5E-978C-2C48-98E7-4828F3856617}" destId="{2FF6325A-1EC9-1443-9761-2B94E4FCDA84}" srcOrd="0" destOrd="0" presId="urn:microsoft.com/office/officeart/2005/8/layout/list1"/>
    <dgm:cxn modelId="{D80FF9F4-40E0-4AE4-BCF2-05ACC0AFED1B}" type="presOf" srcId="{A459C12C-F75C-6E4D-8997-59728C14C0E2}" destId="{320E0852-38FE-4632-86BB-23993DF09F5D}" srcOrd="0" destOrd="0" presId="urn:microsoft.com/office/officeart/2005/8/layout/list1"/>
    <dgm:cxn modelId="{04706DFA-B50F-4C6C-B68E-F933924C81F3}" type="presOf" srcId="{CD263770-B4CB-3A4D-A4B8-6D89B1BEA813}" destId="{A40D55C6-4F92-4381-AB80-A80ECD80A6E6}" srcOrd="0" destOrd="0" presId="urn:microsoft.com/office/officeart/2005/8/layout/list1"/>
    <dgm:cxn modelId="{462727FC-5ACF-6747-87CD-45E9017F1A00}" srcId="{CD263770-B4CB-3A4D-A4B8-6D89B1BEA813}" destId="{3B630DDB-9C5F-AB4B-8404-5510F92D7A58}" srcOrd="0" destOrd="0" parTransId="{9ED73981-1269-2149-A930-B4CEE03C8B2A}" sibTransId="{C0D83FCD-F081-5941-8B5E-0AA18A4A9C2A}"/>
    <dgm:cxn modelId="{7085A117-CFB8-4E0C-86E3-69D8C87A49FF}" type="presParOf" srcId="{320E0852-38FE-4632-86BB-23993DF09F5D}" destId="{F0F25A24-C1BA-40F7-A9D8-966E3BDD4BDB}" srcOrd="0" destOrd="0" presId="urn:microsoft.com/office/officeart/2005/8/layout/list1"/>
    <dgm:cxn modelId="{10C90A7F-34DB-490C-9B87-B3A9E92FCD3E}" type="presParOf" srcId="{F0F25A24-C1BA-40F7-A9D8-966E3BDD4BDB}" destId="{41FBC250-B695-4898-A3BE-F6A50AFF9A7E}" srcOrd="0" destOrd="0" presId="urn:microsoft.com/office/officeart/2005/8/layout/list1"/>
    <dgm:cxn modelId="{AD9E0C93-DCEA-4973-9CA0-8CA6F23444C4}" type="presParOf" srcId="{F0F25A24-C1BA-40F7-A9D8-966E3BDD4BDB}" destId="{0162D7E6-0E74-4F4E-BDC1-5B34C97CF3A7}" srcOrd="1" destOrd="0" presId="urn:microsoft.com/office/officeart/2005/8/layout/list1"/>
    <dgm:cxn modelId="{A6EC41D8-FEE4-4066-96CA-B4CF479C31E2}" type="presParOf" srcId="{320E0852-38FE-4632-86BB-23993DF09F5D}" destId="{3AA2E8B0-F332-4D9B-9095-487342AE8BC3}" srcOrd="1" destOrd="0" presId="urn:microsoft.com/office/officeart/2005/8/layout/list1"/>
    <dgm:cxn modelId="{3DBCDF41-2287-4281-AFCC-DA92FEA8120B}" type="presParOf" srcId="{320E0852-38FE-4632-86BB-23993DF09F5D}" destId="{49F6DDE0-3539-4479-97AF-A56323BA3C89}" srcOrd="2" destOrd="0" presId="urn:microsoft.com/office/officeart/2005/8/layout/list1"/>
    <dgm:cxn modelId="{5C6355DD-E3E9-43B8-B38E-D7C25EEEB649}" type="presParOf" srcId="{320E0852-38FE-4632-86BB-23993DF09F5D}" destId="{484AFA5E-5184-447E-A9FE-26FC9C698041}" srcOrd="3" destOrd="0" presId="urn:microsoft.com/office/officeart/2005/8/layout/list1"/>
    <dgm:cxn modelId="{AC339CA6-14F1-4A5E-A635-07373BA8B820}" type="presParOf" srcId="{320E0852-38FE-4632-86BB-23993DF09F5D}" destId="{47B926F5-845A-4C58-B8A6-80215EBCDBEB}" srcOrd="4" destOrd="0" presId="urn:microsoft.com/office/officeart/2005/8/layout/list1"/>
    <dgm:cxn modelId="{EE65E770-8248-4B9B-9A9F-8A849D971DBE}" type="presParOf" srcId="{47B926F5-845A-4C58-B8A6-80215EBCDBEB}" destId="{A40D55C6-4F92-4381-AB80-A80ECD80A6E6}" srcOrd="0" destOrd="0" presId="urn:microsoft.com/office/officeart/2005/8/layout/list1"/>
    <dgm:cxn modelId="{2DBB1406-FE5C-4583-ABBC-8CA81AEE881B}" type="presParOf" srcId="{47B926F5-845A-4C58-B8A6-80215EBCDBEB}" destId="{B909A9CA-9C60-44AA-8C37-CC245193D5DF}" srcOrd="1" destOrd="0" presId="urn:microsoft.com/office/officeart/2005/8/layout/list1"/>
    <dgm:cxn modelId="{7DA56887-79CC-4784-99E9-8D21C8D7EDFC}" type="presParOf" srcId="{320E0852-38FE-4632-86BB-23993DF09F5D}" destId="{45056B34-9CCD-4C62-BE98-5F6737A95F14}" srcOrd="5" destOrd="0" presId="urn:microsoft.com/office/officeart/2005/8/layout/list1"/>
    <dgm:cxn modelId="{CDA358F2-3D10-4809-823A-AC2D93C9AA40}" type="presParOf" srcId="{320E0852-38FE-4632-86BB-23993DF09F5D}" destId="{7DB8D453-9301-46A8-BB41-A196B4125D55}" srcOrd="6" destOrd="0" presId="urn:microsoft.com/office/officeart/2005/8/layout/list1"/>
    <dgm:cxn modelId="{AE7A87C2-E53D-7743-9A70-C74B56A83F95}" type="presParOf" srcId="{320E0852-38FE-4632-86BB-23993DF09F5D}" destId="{4A2D9B80-EA54-5C41-BB64-00459CA0A87B}" srcOrd="7" destOrd="0" presId="urn:microsoft.com/office/officeart/2005/8/layout/list1"/>
    <dgm:cxn modelId="{04896DDF-185F-234A-98CC-EDA4918CBE61}" type="presParOf" srcId="{320E0852-38FE-4632-86BB-23993DF09F5D}" destId="{7E051126-7B90-B348-8791-317FE802C001}" srcOrd="8" destOrd="0" presId="urn:microsoft.com/office/officeart/2005/8/layout/list1"/>
    <dgm:cxn modelId="{12B6F91C-8A29-644E-B35B-8978E6369EF3}" type="presParOf" srcId="{7E051126-7B90-B348-8791-317FE802C001}" destId="{FE67DED3-9B03-A242-A0D4-C9AF06CCD778}" srcOrd="0" destOrd="0" presId="urn:microsoft.com/office/officeart/2005/8/layout/list1"/>
    <dgm:cxn modelId="{8F757357-32C7-514A-BBAA-E7B0199EB0C5}" type="presParOf" srcId="{7E051126-7B90-B348-8791-317FE802C001}" destId="{8A0A4501-E51B-BF4F-BE21-4448120EDB96}" srcOrd="1" destOrd="0" presId="urn:microsoft.com/office/officeart/2005/8/layout/list1"/>
    <dgm:cxn modelId="{0349D750-CD7B-8E4C-9BC9-1A55EAF1CBD8}" type="presParOf" srcId="{320E0852-38FE-4632-86BB-23993DF09F5D}" destId="{E13A985F-7F4D-9E43-A66A-B3D2CF1168EB}" srcOrd="9" destOrd="0" presId="urn:microsoft.com/office/officeart/2005/8/layout/list1"/>
    <dgm:cxn modelId="{1593A04F-DC68-EB44-A79B-A0AA7CA36181}" type="presParOf" srcId="{320E0852-38FE-4632-86BB-23993DF09F5D}" destId="{2FF6325A-1EC9-1443-9761-2B94E4FCDA8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a:solidFill>
          <a:schemeClr val="bg2">
            <a:lumMod val="75000"/>
          </a:schemeClr>
        </a:solidFill>
      </dgm:spPr>
      <dgm:t>
        <a:bodyPr/>
        <a:lstStyle/>
        <a:p>
          <a:r>
            <a:rPr lang="en-GB" sz="1800"/>
            <a:t>Financial changes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dgm:t>
        <a:bodyPr/>
        <a:lstStyle/>
        <a:p>
          <a:r>
            <a:rPr lang="en-GB" sz="1800"/>
            <a:t>QOF reform &amp; Reducing admin</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8D563849-1B69-A049-BEC7-7DD6BA84CBD7}">
      <dgm:prSet custT="1"/>
      <dgm:spPr>
        <a:solidFill>
          <a:schemeClr val="bg2">
            <a:lumMod val="75000"/>
          </a:schemeClr>
        </a:solidFill>
      </dgm:spPr>
      <dgm:t>
        <a:bodyPr/>
        <a:lstStyle/>
        <a:p>
          <a:r>
            <a:rPr lang="en-GB" sz="1800"/>
            <a:t>Digital and access mandates</a:t>
          </a:r>
        </a:p>
      </dgm:t>
    </dgm:pt>
    <dgm:pt modelId="{53008585-EBA5-1544-942A-8B83E5C5B35C}" type="parTrans" cxnId="{0C5FD9D5-6CCC-DC47-8513-D3BE2126103E}">
      <dgm:prSet/>
      <dgm:spPr/>
      <dgm:t>
        <a:bodyPr/>
        <a:lstStyle/>
        <a:p>
          <a:endParaRPr lang="en-GB"/>
        </a:p>
      </dgm:t>
    </dgm:pt>
    <dgm:pt modelId="{5179FBC8-887B-B84E-8F65-0E78E72D3A10}" type="sibTrans" cxnId="{0C5FD9D5-6CCC-DC47-8513-D3BE2126103E}">
      <dgm:prSet/>
      <dgm:spPr/>
      <dgm:t>
        <a:bodyPr/>
        <a:lstStyle/>
        <a:p>
          <a:endParaRPr lang="en-GB"/>
        </a:p>
      </dgm:t>
    </dgm:pt>
    <dgm:pt modelId="{81F64D65-F43C-0146-9881-F68DC22CC2AB}">
      <dgm:prSet/>
      <dgm:spPr>
        <a:solidFill>
          <a:schemeClr val="bg2">
            <a:lumMod val="75000"/>
          </a:schemeClr>
        </a:solidFill>
      </dgm:spPr>
      <dgm:t>
        <a:bodyPr/>
        <a:lstStyle/>
        <a:p>
          <a:r>
            <a:rPr lang="en-GB"/>
            <a:t>PCN changes - ARRS and CAIP</a:t>
          </a:r>
        </a:p>
      </dgm:t>
    </dgm:pt>
    <dgm:pt modelId="{815EBA32-5F3E-0246-8669-210D39F1BBD2}" type="parTrans" cxnId="{9FC6DB30-BAF9-B343-98EF-3F16B5F9AFF9}">
      <dgm:prSet/>
      <dgm:spPr/>
      <dgm:t>
        <a:bodyPr/>
        <a:lstStyle/>
        <a:p>
          <a:endParaRPr lang="en-GB"/>
        </a:p>
      </dgm:t>
    </dgm:pt>
    <dgm:pt modelId="{8D9F646B-743F-A44E-B899-74B6A8F37A44}" type="sibTrans" cxnId="{9FC6DB30-BAF9-B343-98EF-3F16B5F9AFF9}">
      <dgm:prSet/>
      <dgm:spPr/>
      <dgm:t>
        <a:bodyPr/>
        <a:lstStyle/>
        <a:p>
          <a:endParaRPr lang="en-GB"/>
        </a:p>
      </dgm:t>
    </dgm:pt>
    <dgm:pt modelId="{F928681F-FB9F-7E49-A3BC-37DC93CAA3F9}">
      <dgm:prSet/>
      <dgm:spPr>
        <a:solidFill>
          <a:schemeClr val="bg2">
            <a:lumMod val="75000"/>
          </a:schemeClr>
        </a:solidFill>
      </dgm:spPr>
      <dgm:t>
        <a:bodyPr/>
        <a:lstStyle/>
        <a:p>
          <a:r>
            <a:rPr lang="en-GB"/>
            <a:t>Enhanced services and incentives</a:t>
          </a:r>
        </a:p>
      </dgm:t>
    </dgm:pt>
    <dgm:pt modelId="{4C321654-10FF-E048-884E-BB39B29484E3}" type="parTrans" cxnId="{92981DE9-D024-4A4B-AA59-367CFBE8D071}">
      <dgm:prSet/>
      <dgm:spPr/>
      <dgm:t>
        <a:bodyPr/>
        <a:lstStyle/>
        <a:p>
          <a:endParaRPr lang="en-GB"/>
        </a:p>
      </dgm:t>
    </dgm:pt>
    <dgm:pt modelId="{1547BBDC-0F46-CC49-8B57-3B36399BD7C3}" type="sibTrans" cxnId="{92981DE9-D024-4A4B-AA59-367CFBE8D071}">
      <dgm:prSet/>
      <dgm:spPr/>
      <dgm:t>
        <a:bodyPr/>
        <a:lstStyle/>
        <a:p>
          <a:endParaRPr lang="en-GB"/>
        </a:p>
      </dgm:t>
    </dgm:pt>
    <dgm:pt modelId="{6DDD38A4-B30F-1D42-A81D-85C7F1632D55}">
      <dgm:prSet/>
      <dgm:spPr>
        <a:solidFill>
          <a:schemeClr val="bg2">
            <a:lumMod val="75000"/>
          </a:schemeClr>
        </a:solidFill>
      </dgm:spPr>
      <dgm:t>
        <a:bodyPr/>
        <a:lstStyle/>
        <a:p>
          <a:r>
            <a:rPr lang="en-GB"/>
            <a:t>What you need to do by when</a:t>
          </a:r>
        </a:p>
      </dgm:t>
    </dgm:pt>
    <dgm:pt modelId="{C539C729-A960-D74B-A629-0F6CA3DF449F}" type="parTrans" cxnId="{AE424DAB-8571-9F41-8A5F-9928016842FF}">
      <dgm:prSet/>
      <dgm:spPr/>
      <dgm:t>
        <a:bodyPr/>
        <a:lstStyle/>
        <a:p>
          <a:endParaRPr lang="en-GB"/>
        </a:p>
      </dgm:t>
    </dgm:pt>
    <dgm:pt modelId="{E78E9524-3DBE-AD44-85D0-01A383E8D4F5}" type="sibTrans" cxnId="{AE424DAB-8571-9F41-8A5F-9928016842FF}">
      <dgm:prSet/>
      <dgm:spPr/>
      <dgm:t>
        <a:bodyPr/>
        <a:lstStyle/>
        <a:p>
          <a:endParaRPr lang="en-GB"/>
        </a:p>
      </dgm:t>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6"/>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6"/>
      <dgm:spPr/>
    </dgm:pt>
    <dgm:pt modelId="{4535FBA9-8F18-4C94-9F04-DC93C541B77A}" type="pres">
      <dgm:prSet presAssocID="{049FBDCA-F73B-C541-BACF-75781D4BB3AD}" presName="dstNode" presStyleLbl="node1" presStyleIdx="0" presStyleCnt="6"/>
      <dgm:spPr/>
    </dgm:pt>
    <dgm:pt modelId="{01A3D8B4-366E-4352-8F59-EDECD565F86B}" type="pres">
      <dgm:prSet presAssocID="{D2C500D9-72B5-4E49-AC8B-41A73452718B}" presName="text_1" presStyleLbl="node1" presStyleIdx="0" presStyleCnt="6">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6"/>
      <dgm:spPr/>
    </dgm:pt>
    <dgm:pt modelId="{236AF04D-BBB5-4DD0-A795-AA328F43355E}" type="pres">
      <dgm:prSet presAssocID="{A881419D-1C9D-9D4D-8ACA-CF68426FD255}" presName="text_2" presStyleLbl="node1" presStyleIdx="1" presStyleCnt="6">
        <dgm:presLayoutVars>
          <dgm:bulletEnabled val="1"/>
        </dgm:presLayoutVars>
      </dgm:prSet>
      <dgm:spPr/>
    </dgm:pt>
    <dgm:pt modelId="{7C9495C1-9C6B-4865-9BFE-ED7C46A070C0}" type="pres">
      <dgm:prSet presAssocID="{A881419D-1C9D-9D4D-8ACA-CF68426FD255}" presName="accent_2" presStyleCnt="0"/>
      <dgm:spPr/>
    </dgm:pt>
    <dgm:pt modelId="{D86A0966-FB94-4700-AC01-A44414EDF743}" type="pres">
      <dgm:prSet presAssocID="{A881419D-1C9D-9D4D-8ACA-CF68426FD255}" presName="accentRepeatNode" presStyleLbl="solidFgAcc1" presStyleIdx="1" presStyleCnt="6"/>
      <dgm:spPr/>
    </dgm:pt>
    <dgm:pt modelId="{2A7F649A-346A-4848-BC6E-2C4B7D242B26}" type="pres">
      <dgm:prSet presAssocID="{8D563849-1B69-A049-BEC7-7DD6BA84CBD7}" presName="text_3" presStyleLbl="node1" presStyleIdx="2" presStyleCnt="6">
        <dgm:presLayoutVars>
          <dgm:bulletEnabled val="1"/>
        </dgm:presLayoutVars>
      </dgm:prSet>
      <dgm:spPr/>
    </dgm:pt>
    <dgm:pt modelId="{2E57AEB7-7F26-6B49-A9B7-C98867AF525C}" type="pres">
      <dgm:prSet presAssocID="{8D563849-1B69-A049-BEC7-7DD6BA84CBD7}" presName="accent_3" presStyleCnt="0"/>
      <dgm:spPr/>
    </dgm:pt>
    <dgm:pt modelId="{12C2EDE6-4F46-424A-BE08-A6988BBC3D07}" type="pres">
      <dgm:prSet presAssocID="{8D563849-1B69-A049-BEC7-7DD6BA84CBD7}" presName="accentRepeatNode" presStyleLbl="solidFgAcc1" presStyleIdx="2" presStyleCnt="6"/>
      <dgm:spPr/>
    </dgm:pt>
    <dgm:pt modelId="{3A56497C-2289-2146-8CA3-3FCAD0313946}" type="pres">
      <dgm:prSet presAssocID="{81F64D65-F43C-0146-9881-F68DC22CC2AB}" presName="text_4" presStyleLbl="node1" presStyleIdx="3" presStyleCnt="6">
        <dgm:presLayoutVars>
          <dgm:bulletEnabled val="1"/>
        </dgm:presLayoutVars>
      </dgm:prSet>
      <dgm:spPr/>
    </dgm:pt>
    <dgm:pt modelId="{E6AEE98A-21BE-D241-8C69-D04E330F6042}" type="pres">
      <dgm:prSet presAssocID="{81F64D65-F43C-0146-9881-F68DC22CC2AB}" presName="accent_4" presStyleCnt="0"/>
      <dgm:spPr/>
    </dgm:pt>
    <dgm:pt modelId="{49858EB9-1246-D542-A841-E82389C5A28D}" type="pres">
      <dgm:prSet presAssocID="{81F64D65-F43C-0146-9881-F68DC22CC2AB}" presName="accentRepeatNode" presStyleLbl="solidFgAcc1" presStyleIdx="3" presStyleCnt="6"/>
      <dgm:spPr/>
    </dgm:pt>
    <dgm:pt modelId="{7088A845-1196-DE4B-A966-0F3B67B66D13}" type="pres">
      <dgm:prSet presAssocID="{F928681F-FB9F-7E49-A3BC-37DC93CAA3F9}" presName="text_5" presStyleLbl="node1" presStyleIdx="4" presStyleCnt="6">
        <dgm:presLayoutVars>
          <dgm:bulletEnabled val="1"/>
        </dgm:presLayoutVars>
      </dgm:prSet>
      <dgm:spPr/>
    </dgm:pt>
    <dgm:pt modelId="{612871F9-8595-7F49-A5B4-0DB550035E66}" type="pres">
      <dgm:prSet presAssocID="{F928681F-FB9F-7E49-A3BC-37DC93CAA3F9}" presName="accent_5" presStyleCnt="0"/>
      <dgm:spPr/>
    </dgm:pt>
    <dgm:pt modelId="{85298B2D-EF21-EE40-8FAA-6F3DCB153C40}" type="pres">
      <dgm:prSet presAssocID="{F928681F-FB9F-7E49-A3BC-37DC93CAA3F9}" presName="accentRepeatNode" presStyleLbl="solidFgAcc1" presStyleIdx="4" presStyleCnt="6"/>
      <dgm:spPr/>
    </dgm:pt>
    <dgm:pt modelId="{D00020DC-B692-B946-A909-8429ACFC2744}" type="pres">
      <dgm:prSet presAssocID="{6DDD38A4-B30F-1D42-A81D-85C7F1632D55}" presName="text_6" presStyleLbl="node1" presStyleIdx="5" presStyleCnt="6">
        <dgm:presLayoutVars>
          <dgm:bulletEnabled val="1"/>
        </dgm:presLayoutVars>
      </dgm:prSet>
      <dgm:spPr/>
    </dgm:pt>
    <dgm:pt modelId="{25E1BEF1-F2C7-3048-BF84-50A075831DBF}" type="pres">
      <dgm:prSet presAssocID="{6DDD38A4-B30F-1D42-A81D-85C7F1632D55}" presName="accent_6" presStyleCnt="0"/>
      <dgm:spPr/>
    </dgm:pt>
    <dgm:pt modelId="{23DB2E27-D816-8449-876D-84275C504E23}" type="pres">
      <dgm:prSet presAssocID="{6DDD38A4-B30F-1D42-A81D-85C7F1632D55}" presName="accentRepeatNode" presStyleLbl="solidFgAcc1" presStyleIdx="5" presStyleCnt="6"/>
      <dgm:spPr/>
    </dgm:pt>
  </dgm:ptLst>
  <dgm:cxnLst>
    <dgm:cxn modelId="{49179F14-26B9-7D42-AB06-DE3D47D205FA}" type="presOf" srcId="{6DDD38A4-B30F-1D42-A81D-85C7F1632D55}" destId="{D00020DC-B692-B946-A909-8429ACFC2744}" srcOrd="0" destOrd="0" presId="urn:microsoft.com/office/officeart/2008/layout/VerticalCurvedList"/>
    <dgm:cxn modelId="{9FC6DB30-BAF9-B343-98EF-3F16B5F9AFF9}" srcId="{049FBDCA-F73B-C541-BACF-75781D4BB3AD}" destId="{81F64D65-F43C-0146-9881-F68DC22CC2AB}" srcOrd="3" destOrd="0" parTransId="{815EBA32-5F3E-0246-8669-210D39F1BBD2}" sibTransId="{8D9F646B-743F-A44E-B899-74B6A8F37A44}"/>
    <dgm:cxn modelId="{F5722231-FEA2-4A4B-9BB2-FF777CBCB3AE}" type="presOf" srcId="{F928681F-FB9F-7E49-A3BC-37DC93CAA3F9}" destId="{7088A845-1196-DE4B-A966-0F3B67B66D13}" srcOrd="0" destOrd="0" presId="urn:microsoft.com/office/officeart/2008/layout/VerticalCurvedList"/>
    <dgm:cxn modelId="{71FAA537-10D2-4B7C-B49A-3496A38777ED}" type="presOf" srcId="{D2C500D9-72B5-4E49-AC8B-41A73452718B}" destId="{01A3D8B4-366E-4352-8F59-EDECD565F86B}" srcOrd="0" destOrd="0" presId="urn:microsoft.com/office/officeart/2008/layout/VerticalCurvedList"/>
    <dgm:cxn modelId="{73081066-B763-F440-A7D3-39CF83F82AD4}" srcId="{049FBDCA-F73B-C541-BACF-75781D4BB3AD}" destId="{A881419D-1C9D-9D4D-8ACA-CF68426FD255}" srcOrd="1" destOrd="0" parTransId="{4F81E4F8-A1F4-CD4D-A9BE-1F6C969C3BF8}" sibTransId="{89143916-A701-E54C-A7D5-8373C06F5CDF}"/>
    <dgm:cxn modelId="{2DF1C16D-2B50-4127-BFC5-82D1B00A4325}" type="presOf" srcId="{A881419D-1C9D-9D4D-8ACA-CF68426FD255}" destId="{236AF04D-BBB5-4DD0-A795-AA328F43355E}" srcOrd="0" destOrd="0" presId="urn:microsoft.com/office/officeart/2008/layout/VerticalCurvedList"/>
    <dgm:cxn modelId="{F8EBAF7A-4942-1544-A5EA-17EF2E8F875F}" type="presOf" srcId="{81F64D65-F43C-0146-9881-F68DC22CC2AB}" destId="{3A56497C-2289-2146-8CA3-3FCAD0313946}" srcOrd="0" destOrd="0" presId="urn:microsoft.com/office/officeart/2008/layout/VerticalCurvedList"/>
    <dgm:cxn modelId="{5EAE8796-0CFE-1640-BF1B-E81C53855614}" srcId="{049FBDCA-F73B-C541-BACF-75781D4BB3AD}" destId="{D2C500D9-72B5-4E49-AC8B-41A73452718B}" srcOrd="0" destOrd="0" parTransId="{4C86CDE3-8B79-9043-A444-C4C1CAECD389}" sibTransId="{5D5471B5-C848-E64A-828F-285493AD5D16}"/>
    <dgm:cxn modelId="{EDDF03A1-C522-44E0-9A5D-3570CDF36C30}" type="presOf" srcId="{5D5471B5-C848-E64A-828F-285493AD5D16}" destId="{EB63FBC6-6E4D-4534-9BCF-86BED57EDB34}" srcOrd="0" destOrd="0" presId="urn:microsoft.com/office/officeart/2008/layout/VerticalCurvedList"/>
    <dgm:cxn modelId="{AE424DAB-8571-9F41-8A5F-9928016842FF}" srcId="{049FBDCA-F73B-C541-BACF-75781D4BB3AD}" destId="{6DDD38A4-B30F-1D42-A81D-85C7F1632D55}" srcOrd="5" destOrd="0" parTransId="{C539C729-A960-D74B-A629-0F6CA3DF449F}" sibTransId="{E78E9524-3DBE-AD44-85D0-01A383E8D4F5}"/>
    <dgm:cxn modelId="{6C5A19AE-8906-4BE0-8DFC-BC95ECFDD476}" type="presOf" srcId="{049FBDCA-F73B-C541-BACF-75781D4BB3AD}" destId="{2ADD1FD7-8150-4A93-A5A0-7B99461DA2A1}" srcOrd="0" destOrd="0" presId="urn:microsoft.com/office/officeart/2008/layout/VerticalCurvedList"/>
    <dgm:cxn modelId="{0C5FD9D5-6CCC-DC47-8513-D3BE2126103E}" srcId="{049FBDCA-F73B-C541-BACF-75781D4BB3AD}" destId="{8D563849-1B69-A049-BEC7-7DD6BA84CBD7}" srcOrd="2" destOrd="0" parTransId="{53008585-EBA5-1544-942A-8B83E5C5B35C}" sibTransId="{5179FBC8-887B-B84E-8F65-0E78E72D3A10}"/>
    <dgm:cxn modelId="{92981DE9-D024-4A4B-AA59-367CFBE8D071}" srcId="{049FBDCA-F73B-C541-BACF-75781D4BB3AD}" destId="{F928681F-FB9F-7E49-A3BC-37DC93CAA3F9}" srcOrd="4" destOrd="0" parTransId="{4C321654-10FF-E048-884E-BB39B29484E3}" sibTransId="{1547BBDC-0F46-CC49-8B57-3B36399BD7C3}"/>
    <dgm:cxn modelId="{B93E2CFF-8902-004A-B711-868457FA509B}" type="presOf" srcId="{8D563849-1B69-A049-BEC7-7DD6BA84CBD7}" destId="{2A7F649A-346A-4848-BC6E-2C4B7D242B26}" srcOrd="0" destOrd="0" presId="urn:microsoft.com/office/officeart/2008/layout/VerticalCurvedList"/>
    <dgm:cxn modelId="{2B276B29-CB3A-4120-8AEE-6007F9C49592}" type="presParOf" srcId="{2ADD1FD7-8150-4A93-A5A0-7B99461DA2A1}" destId="{0A2A3CB7-A139-4A11-8F2E-344F2C83E0AC}" srcOrd="0" destOrd="0" presId="urn:microsoft.com/office/officeart/2008/layout/VerticalCurvedList"/>
    <dgm:cxn modelId="{E63764C7-4D55-45CD-A215-A6F95BEFAB8B}" type="presParOf" srcId="{0A2A3CB7-A139-4A11-8F2E-344F2C83E0AC}" destId="{B8E42997-A706-498C-96FE-CA19B9CCEE80}" srcOrd="0" destOrd="0" presId="urn:microsoft.com/office/officeart/2008/layout/VerticalCurvedList"/>
    <dgm:cxn modelId="{4D8D96CF-B204-422A-9B7A-21EAF8A8B8CB}" type="presParOf" srcId="{B8E42997-A706-498C-96FE-CA19B9CCEE80}" destId="{CF7F9831-A2FC-4989-9D03-4A8F657CC75A}" srcOrd="0" destOrd="0" presId="urn:microsoft.com/office/officeart/2008/layout/VerticalCurvedList"/>
    <dgm:cxn modelId="{E843FED9-09FD-4100-A76B-17A1AF0221EF}" type="presParOf" srcId="{B8E42997-A706-498C-96FE-CA19B9CCEE80}" destId="{EB63FBC6-6E4D-4534-9BCF-86BED57EDB34}" srcOrd="1" destOrd="0" presId="urn:microsoft.com/office/officeart/2008/layout/VerticalCurvedList"/>
    <dgm:cxn modelId="{DF4AE3ED-42D7-4E8B-8AA7-B9975C17B519}" type="presParOf" srcId="{B8E42997-A706-498C-96FE-CA19B9CCEE80}" destId="{9FACE347-A26D-4123-9B3F-4919E1EDFC0C}" srcOrd="2" destOrd="0" presId="urn:microsoft.com/office/officeart/2008/layout/VerticalCurvedList"/>
    <dgm:cxn modelId="{C089AC5A-2430-4FD3-A52A-6C0FF9FDC14D}" type="presParOf" srcId="{B8E42997-A706-498C-96FE-CA19B9CCEE80}" destId="{4535FBA9-8F18-4C94-9F04-DC93C541B77A}" srcOrd="3" destOrd="0" presId="urn:microsoft.com/office/officeart/2008/layout/VerticalCurvedList"/>
    <dgm:cxn modelId="{541CADDD-8A08-4B13-801C-437BF9D87334}" type="presParOf" srcId="{0A2A3CB7-A139-4A11-8F2E-344F2C83E0AC}" destId="{01A3D8B4-366E-4352-8F59-EDECD565F86B}" srcOrd="1" destOrd="0" presId="urn:microsoft.com/office/officeart/2008/layout/VerticalCurvedList"/>
    <dgm:cxn modelId="{FEED5011-80B7-42A9-B088-271018C58A51}" type="presParOf" srcId="{0A2A3CB7-A139-4A11-8F2E-344F2C83E0AC}" destId="{FF43ABF3-4B5F-4F93-8E04-143BBF021915}" srcOrd="2" destOrd="0" presId="urn:microsoft.com/office/officeart/2008/layout/VerticalCurvedList"/>
    <dgm:cxn modelId="{A17010C9-5A4D-4002-AE02-F87D619E60C8}" type="presParOf" srcId="{FF43ABF3-4B5F-4F93-8E04-143BBF021915}" destId="{341AE6EA-D274-455F-96E5-327CB55E5733}" srcOrd="0" destOrd="0" presId="urn:microsoft.com/office/officeart/2008/layout/VerticalCurvedList"/>
    <dgm:cxn modelId="{FB443048-58A5-49F4-8C1C-4A96C19CBF92}" type="presParOf" srcId="{0A2A3CB7-A139-4A11-8F2E-344F2C83E0AC}" destId="{236AF04D-BBB5-4DD0-A795-AA328F43355E}" srcOrd="3" destOrd="0" presId="urn:microsoft.com/office/officeart/2008/layout/VerticalCurvedList"/>
    <dgm:cxn modelId="{44872445-AADE-41CF-997F-858C20176887}" type="presParOf" srcId="{0A2A3CB7-A139-4A11-8F2E-344F2C83E0AC}" destId="{7C9495C1-9C6B-4865-9BFE-ED7C46A070C0}" srcOrd="4" destOrd="0" presId="urn:microsoft.com/office/officeart/2008/layout/VerticalCurvedList"/>
    <dgm:cxn modelId="{B5D4326C-64C9-494D-BA5A-81E6948702E4}" type="presParOf" srcId="{7C9495C1-9C6B-4865-9BFE-ED7C46A070C0}" destId="{D86A0966-FB94-4700-AC01-A44414EDF743}" srcOrd="0" destOrd="0" presId="urn:microsoft.com/office/officeart/2008/layout/VerticalCurvedList"/>
    <dgm:cxn modelId="{93A6E84B-EBFA-E347-88C0-981EB160CF6C}" type="presParOf" srcId="{0A2A3CB7-A139-4A11-8F2E-344F2C83E0AC}" destId="{2A7F649A-346A-4848-BC6E-2C4B7D242B26}" srcOrd="5" destOrd="0" presId="urn:microsoft.com/office/officeart/2008/layout/VerticalCurvedList"/>
    <dgm:cxn modelId="{36E77908-D268-A745-88F6-377F76766C0E}" type="presParOf" srcId="{0A2A3CB7-A139-4A11-8F2E-344F2C83E0AC}" destId="{2E57AEB7-7F26-6B49-A9B7-C98867AF525C}" srcOrd="6" destOrd="0" presId="urn:microsoft.com/office/officeart/2008/layout/VerticalCurvedList"/>
    <dgm:cxn modelId="{87117E58-4A21-0147-BF14-D2579D609E59}" type="presParOf" srcId="{2E57AEB7-7F26-6B49-A9B7-C98867AF525C}" destId="{12C2EDE6-4F46-424A-BE08-A6988BBC3D07}" srcOrd="0" destOrd="0" presId="urn:microsoft.com/office/officeart/2008/layout/VerticalCurvedList"/>
    <dgm:cxn modelId="{D99F074E-87BA-894C-AFA1-166E26EE0778}" type="presParOf" srcId="{0A2A3CB7-A139-4A11-8F2E-344F2C83E0AC}" destId="{3A56497C-2289-2146-8CA3-3FCAD0313946}" srcOrd="7" destOrd="0" presId="urn:microsoft.com/office/officeart/2008/layout/VerticalCurvedList"/>
    <dgm:cxn modelId="{4281A7EC-FCB8-144F-8BF2-97D15FBFCC90}" type="presParOf" srcId="{0A2A3CB7-A139-4A11-8F2E-344F2C83E0AC}" destId="{E6AEE98A-21BE-D241-8C69-D04E330F6042}" srcOrd="8" destOrd="0" presId="urn:microsoft.com/office/officeart/2008/layout/VerticalCurvedList"/>
    <dgm:cxn modelId="{176F00F0-9E31-0B43-BB2A-EA0700FCC6A4}" type="presParOf" srcId="{E6AEE98A-21BE-D241-8C69-D04E330F6042}" destId="{49858EB9-1246-D542-A841-E82389C5A28D}" srcOrd="0" destOrd="0" presId="urn:microsoft.com/office/officeart/2008/layout/VerticalCurvedList"/>
    <dgm:cxn modelId="{D6551F00-5BCD-764C-B1EE-1BE9DBF8969F}" type="presParOf" srcId="{0A2A3CB7-A139-4A11-8F2E-344F2C83E0AC}" destId="{7088A845-1196-DE4B-A966-0F3B67B66D13}" srcOrd="9" destOrd="0" presId="urn:microsoft.com/office/officeart/2008/layout/VerticalCurvedList"/>
    <dgm:cxn modelId="{FF5E06F1-2D14-A44D-884F-B5F7953669BB}" type="presParOf" srcId="{0A2A3CB7-A139-4A11-8F2E-344F2C83E0AC}" destId="{612871F9-8595-7F49-A5B4-0DB550035E66}" srcOrd="10" destOrd="0" presId="urn:microsoft.com/office/officeart/2008/layout/VerticalCurvedList"/>
    <dgm:cxn modelId="{3C5E5A8E-E01F-A64D-8BA9-4ACF0A2AD91E}" type="presParOf" srcId="{612871F9-8595-7F49-A5B4-0DB550035E66}" destId="{85298B2D-EF21-EE40-8FAA-6F3DCB153C40}" srcOrd="0" destOrd="0" presId="urn:microsoft.com/office/officeart/2008/layout/VerticalCurvedList"/>
    <dgm:cxn modelId="{CA700245-5FF7-0A4D-9998-71598B10A78A}" type="presParOf" srcId="{0A2A3CB7-A139-4A11-8F2E-344F2C83E0AC}" destId="{D00020DC-B692-B946-A909-8429ACFC2744}" srcOrd="11" destOrd="0" presId="urn:microsoft.com/office/officeart/2008/layout/VerticalCurvedList"/>
    <dgm:cxn modelId="{28E5D73F-17F3-1549-96FE-2165F47385E1}" type="presParOf" srcId="{0A2A3CB7-A139-4A11-8F2E-344F2C83E0AC}" destId="{25E1BEF1-F2C7-3048-BF84-50A075831DBF}" srcOrd="12" destOrd="0" presId="urn:microsoft.com/office/officeart/2008/layout/VerticalCurvedList"/>
    <dgm:cxn modelId="{68CC5340-2CBC-494B-BCC4-EA08454657AE}" type="presParOf" srcId="{25E1BEF1-F2C7-3048-BF84-50A075831DBF}" destId="{23DB2E27-D816-8449-876D-84275C504E2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DCDF2A-A3C1-2B46-A26B-402880528DFE}"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n-GB"/>
        </a:p>
      </dgm:t>
    </dgm:pt>
    <dgm:pt modelId="{F824A25F-D05B-6147-8F5F-9981E414B24F}">
      <dgm:prSet custT="1"/>
      <dgm:spPr>
        <a:solidFill>
          <a:schemeClr val="accent1"/>
        </a:solidFill>
      </dgm:spPr>
      <dgm:t>
        <a:bodyPr/>
        <a:lstStyle/>
        <a:p>
          <a:pPr algn="ctr"/>
          <a:r>
            <a:rPr lang="en-GB" sz="3200"/>
            <a:t>32 retired</a:t>
          </a:r>
          <a:br>
            <a:rPr lang="en-GB" sz="3200"/>
          </a:br>
          <a:r>
            <a:rPr lang="en-GB" sz="3200"/>
            <a:t>QOF indicators</a:t>
          </a:r>
        </a:p>
      </dgm:t>
    </dgm:pt>
    <dgm:pt modelId="{3FCEBCB1-60D4-C148-BD66-6BA42E3924D6}" type="parTrans" cxnId="{B149D84E-82AF-3F4A-B21D-428BF9EB1594}">
      <dgm:prSet/>
      <dgm:spPr/>
      <dgm:t>
        <a:bodyPr/>
        <a:lstStyle/>
        <a:p>
          <a:endParaRPr lang="en-GB" sz="1600"/>
        </a:p>
      </dgm:t>
    </dgm:pt>
    <dgm:pt modelId="{CE9D82E1-ADE2-B740-B39A-B6DCE7C2F38D}" type="sibTrans" cxnId="{B149D84E-82AF-3F4A-B21D-428BF9EB1594}">
      <dgm:prSet/>
      <dgm:spPr/>
      <dgm:t>
        <a:bodyPr/>
        <a:lstStyle/>
        <a:p>
          <a:endParaRPr lang="en-GB" sz="1600"/>
        </a:p>
      </dgm:t>
    </dgm:pt>
    <dgm:pt modelId="{D5E25532-50F4-634E-B583-28EBD04A08CB}">
      <dgm:prSet custT="1"/>
      <dgm:spPr/>
      <dgm:t>
        <a:bodyPr/>
        <a:lstStyle/>
        <a:p>
          <a:r>
            <a:rPr lang="en-GB" sz="2400"/>
            <a:t>19 retired</a:t>
          </a:r>
          <a:br>
            <a:rPr lang="en-GB" sz="2400"/>
          </a:br>
          <a:r>
            <a:rPr lang="en-GB" sz="2400"/>
            <a:t>Register Indicators</a:t>
          </a:r>
        </a:p>
      </dgm:t>
    </dgm:pt>
    <dgm:pt modelId="{76A057A3-D45C-1B4E-ADA7-3C53F77F918C}" type="parTrans" cxnId="{80AA8838-E7B2-8343-9308-C205E958F7E8}">
      <dgm:prSet/>
      <dgm:spPr/>
      <dgm:t>
        <a:bodyPr/>
        <a:lstStyle/>
        <a:p>
          <a:endParaRPr lang="en-GB" sz="1600"/>
        </a:p>
      </dgm:t>
    </dgm:pt>
    <dgm:pt modelId="{B79F5316-755C-CB4F-93A5-3B4CB117E7A7}" type="sibTrans" cxnId="{80AA8838-E7B2-8343-9308-C205E958F7E8}">
      <dgm:prSet/>
      <dgm:spPr/>
      <dgm:t>
        <a:bodyPr/>
        <a:lstStyle/>
        <a:p>
          <a:endParaRPr lang="en-GB" sz="1600"/>
        </a:p>
      </dgm:t>
    </dgm:pt>
    <dgm:pt modelId="{A7B8F746-F29F-4A3F-84DE-7DB397D53F55}">
      <dgm:prSet custT="1"/>
      <dgm:spPr/>
      <dgm:t>
        <a:bodyPr/>
        <a:lstStyle/>
        <a:p>
          <a:r>
            <a:rPr lang="en-GB" sz="2400"/>
            <a:t>7 retired</a:t>
          </a:r>
          <a:br>
            <a:rPr lang="en-GB" sz="2400"/>
          </a:br>
          <a:r>
            <a:rPr lang="en-GB" sz="2400"/>
            <a:t>Care Indicators</a:t>
          </a:r>
        </a:p>
      </dgm:t>
    </dgm:pt>
    <dgm:pt modelId="{D051D864-F474-4B65-920D-5A5BD21D6094}" type="parTrans" cxnId="{A714AF43-0E84-4E23-959B-BF48C54EB194}">
      <dgm:prSet/>
      <dgm:spPr/>
      <dgm:t>
        <a:bodyPr/>
        <a:lstStyle/>
        <a:p>
          <a:endParaRPr lang="en-GB" sz="1600"/>
        </a:p>
      </dgm:t>
    </dgm:pt>
    <dgm:pt modelId="{E5FE0009-7CB1-4E0F-8E16-A02C606409F5}" type="sibTrans" cxnId="{A714AF43-0E84-4E23-959B-BF48C54EB194}">
      <dgm:prSet/>
      <dgm:spPr/>
      <dgm:t>
        <a:bodyPr/>
        <a:lstStyle/>
        <a:p>
          <a:endParaRPr lang="en-GB" sz="1600"/>
        </a:p>
      </dgm:t>
    </dgm:pt>
    <dgm:pt modelId="{26270BF8-1FAC-4540-8786-63D674316098}">
      <dgm:prSet custT="1"/>
      <dgm:spPr/>
      <dgm:t>
        <a:bodyPr/>
        <a:lstStyle/>
        <a:p>
          <a:r>
            <a:rPr lang="en-GB" sz="2400"/>
            <a:t>6 retired</a:t>
          </a:r>
          <a:br>
            <a:rPr lang="en-GB" sz="2400"/>
          </a:br>
          <a:r>
            <a:rPr lang="en-GB" sz="2400"/>
            <a:t>QI Indicators</a:t>
          </a:r>
        </a:p>
      </dgm:t>
    </dgm:pt>
    <dgm:pt modelId="{DD7C271D-1A43-4137-8354-004A69CDAABC}" type="parTrans" cxnId="{11A72D99-5A32-495A-AF1D-9BE890692D0E}">
      <dgm:prSet/>
      <dgm:spPr/>
      <dgm:t>
        <a:bodyPr/>
        <a:lstStyle/>
        <a:p>
          <a:endParaRPr lang="en-GB" sz="1600"/>
        </a:p>
      </dgm:t>
    </dgm:pt>
    <dgm:pt modelId="{8C1A2D5B-F820-49F4-861B-6F8030AD3FE3}" type="sibTrans" cxnId="{11A72D99-5A32-495A-AF1D-9BE890692D0E}">
      <dgm:prSet/>
      <dgm:spPr/>
      <dgm:t>
        <a:bodyPr/>
        <a:lstStyle/>
        <a:p>
          <a:endParaRPr lang="en-GB" sz="1600"/>
        </a:p>
      </dgm:t>
    </dgm:pt>
    <dgm:pt modelId="{F67610CE-A3E0-4EDD-A4AD-586AF3677F53}">
      <dgm:prSet/>
      <dgm:spPr/>
      <dgm:t>
        <a:bodyPr/>
        <a:lstStyle/>
        <a:p>
          <a:r>
            <a:rPr lang="en-GB"/>
            <a:t>81 points</a:t>
          </a:r>
        </a:p>
      </dgm:t>
    </dgm:pt>
    <dgm:pt modelId="{0537E569-F2CC-468B-9CAE-17B552D53076}" type="parTrans" cxnId="{D1B9F3F2-234D-4EDC-A67A-0BB08C0AB3E9}">
      <dgm:prSet/>
      <dgm:spPr/>
      <dgm:t>
        <a:bodyPr/>
        <a:lstStyle/>
        <a:p>
          <a:endParaRPr lang="en-GB"/>
        </a:p>
      </dgm:t>
    </dgm:pt>
    <dgm:pt modelId="{325BC100-86F8-463D-B64E-1EF870F4018E}" type="sibTrans" cxnId="{D1B9F3F2-234D-4EDC-A67A-0BB08C0AB3E9}">
      <dgm:prSet/>
      <dgm:spPr/>
      <dgm:t>
        <a:bodyPr/>
        <a:lstStyle/>
        <a:p>
          <a:endParaRPr lang="en-GB"/>
        </a:p>
      </dgm:t>
    </dgm:pt>
    <dgm:pt modelId="{0AD32128-AF57-404B-8C06-4546F83A7B18}">
      <dgm:prSet/>
      <dgm:spPr/>
      <dgm:t>
        <a:bodyPr/>
        <a:lstStyle/>
        <a:p>
          <a:r>
            <a:rPr lang="en-GB"/>
            <a:t>57 points</a:t>
          </a:r>
        </a:p>
      </dgm:t>
    </dgm:pt>
    <dgm:pt modelId="{0C77CE1E-FE18-4B92-A03C-1C6935862BA4}" type="parTrans" cxnId="{DE17CB02-03E0-452E-9959-7AEDF79FFAB2}">
      <dgm:prSet/>
      <dgm:spPr/>
      <dgm:t>
        <a:bodyPr/>
        <a:lstStyle/>
        <a:p>
          <a:endParaRPr lang="en-GB"/>
        </a:p>
      </dgm:t>
    </dgm:pt>
    <dgm:pt modelId="{30B25A45-1C44-4149-B760-326DC33D234F}" type="sibTrans" cxnId="{DE17CB02-03E0-452E-9959-7AEDF79FFAB2}">
      <dgm:prSet/>
      <dgm:spPr/>
      <dgm:t>
        <a:bodyPr/>
        <a:lstStyle/>
        <a:p>
          <a:endParaRPr lang="en-GB"/>
        </a:p>
      </dgm:t>
    </dgm:pt>
    <dgm:pt modelId="{61C1230E-1C1D-4906-B962-560FD4F327B3}">
      <dgm:prSet/>
      <dgm:spPr/>
      <dgm:t>
        <a:bodyPr/>
        <a:lstStyle/>
        <a:p>
          <a:r>
            <a:rPr lang="en-GB"/>
            <a:t>74 points</a:t>
          </a:r>
        </a:p>
      </dgm:t>
    </dgm:pt>
    <dgm:pt modelId="{66C81509-3D3B-45B9-B196-04FC21B98AF7}" type="parTrans" cxnId="{8F2C06C4-60AE-45C3-A6EE-DAC138627A31}">
      <dgm:prSet/>
      <dgm:spPr/>
      <dgm:t>
        <a:bodyPr/>
        <a:lstStyle/>
        <a:p>
          <a:endParaRPr lang="en-GB"/>
        </a:p>
      </dgm:t>
    </dgm:pt>
    <dgm:pt modelId="{E6871DFF-26BF-4464-A6F6-51238590F3A9}" type="sibTrans" cxnId="{8F2C06C4-60AE-45C3-A6EE-DAC138627A31}">
      <dgm:prSet/>
      <dgm:spPr/>
      <dgm:t>
        <a:bodyPr/>
        <a:lstStyle/>
        <a:p>
          <a:endParaRPr lang="en-GB"/>
        </a:p>
      </dgm:t>
    </dgm:pt>
    <dgm:pt modelId="{8E0247F9-5060-4E6C-9D49-F2C2BB66BC9B}" type="pres">
      <dgm:prSet presAssocID="{1FDCDF2A-A3C1-2B46-A26B-402880528DFE}" presName="Name0" presStyleCnt="0">
        <dgm:presLayoutVars>
          <dgm:chPref val="1"/>
          <dgm:dir/>
          <dgm:animOne val="branch"/>
          <dgm:animLvl val="lvl"/>
          <dgm:resizeHandles/>
        </dgm:presLayoutVars>
      </dgm:prSet>
      <dgm:spPr/>
    </dgm:pt>
    <dgm:pt modelId="{EB46D172-6E5F-410E-A973-BCC9EB0191BD}" type="pres">
      <dgm:prSet presAssocID="{F824A25F-D05B-6147-8F5F-9981E414B24F}" presName="vertOne" presStyleCnt="0"/>
      <dgm:spPr/>
    </dgm:pt>
    <dgm:pt modelId="{8B5E17B6-C856-415F-9A25-03C2CD70B2FE}" type="pres">
      <dgm:prSet presAssocID="{F824A25F-D05B-6147-8F5F-9981E414B24F}" presName="txOne" presStyleLbl="node0" presStyleIdx="0" presStyleCnt="1" custLinFactNeighborX="-191" custLinFactNeighborY="-178">
        <dgm:presLayoutVars>
          <dgm:chPref val="3"/>
        </dgm:presLayoutVars>
      </dgm:prSet>
      <dgm:spPr/>
    </dgm:pt>
    <dgm:pt modelId="{16BBCD43-7EFF-4211-AAFD-FCC3D3A4AF0E}" type="pres">
      <dgm:prSet presAssocID="{F824A25F-D05B-6147-8F5F-9981E414B24F}" presName="parTransOne" presStyleCnt="0"/>
      <dgm:spPr/>
    </dgm:pt>
    <dgm:pt modelId="{98CC4A4C-AC17-4B72-8029-3A8094FCB0F2}" type="pres">
      <dgm:prSet presAssocID="{F824A25F-D05B-6147-8F5F-9981E414B24F}" presName="horzOne" presStyleCnt="0"/>
      <dgm:spPr/>
    </dgm:pt>
    <dgm:pt modelId="{92192EAF-31FE-437D-811C-4AE01DCC13C5}" type="pres">
      <dgm:prSet presAssocID="{D5E25532-50F4-634E-B583-28EBD04A08CB}" presName="vertTwo" presStyleCnt="0"/>
      <dgm:spPr/>
    </dgm:pt>
    <dgm:pt modelId="{BD2961D6-D162-4380-B07D-C1FC4EE5E8BB}" type="pres">
      <dgm:prSet presAssocID="{D5E25532-50F4-634E-B583-28EBD04A08CB}" presName="txTwo" presStyleLbl="node2" presStyleIdx="0" presStyleCnt="3">
        <dgm:presLayoutVars>
          <dgm:chPref val="3"/>
        </dgm:presLayoutVars>
      </dgm:prSet>
      <dgm:spPr/>
    </dgm:pt>
    <dgm:pt modelId="{223C0733-D4CA-4FD0-A9E2-041965AB85B7}" type="pres">
      <dgm:prSet presAssocID="{D5E25532-50F4-634E-B583-28EBD04A08CB}" presName="parTransTwo" presStyleCnt="0"/>
      <dgm:spPr/>
    </dgm:pt>
    <dgm:pt modelId="{F02AAD8F-A93B-4D58-9F7C-EEA75B580BCC}" type="pres">
      <dgm:prSet presAssocID="{D5E25532-50F4-634E-B583-28EBD04A08CB}" presName="horzTwo" presStyleCnt="0"/>
      <dgm:spPr/>
    </dgm:pt>
    <dgm:pt modelId="{4C631547-C5B2-450C-A6DC-28C8468FD0F1}" type="pres">
      <dgm:prSet presAssocID="{F67610CE-A3E0-4EDD-A4AD-586AF3677F53}" presName="vertThree" presStyleCnt="0"/>
      <dgm:spPr/>
    </dgm:pt>
    <dgm:pt modelId="{CCF8E207-E987-45E7-9D60-2F447F887182}" type="pres">
      <dgm:prSet presAssocID="{F67610CE-A3E0-4EDD-A4AD-586AF3677F53}" presName="txThree" presStyleLbl="node3" presStyleIdx="0" presStyleCnt="3">
        <dgm:presLayoutVars>
          <dgm:chPref val="3"/>
        </dgm:presLayoutVars>
      </dgm:prSet>
      <dgm:spPr/>
    </dgm:pt>
    <dgm:pt modelId="{697F85A6-A653-4065-9CF8-83DCB823D73F}" type="pres">
      <dgm:prSet presAssocID="{F67610CE-A3E0-4EDD-A4AD-586AF3677F53}" presName="horzThree" presStyleCnt="0"/>
      <dgm:spPr/>
    </dgm:pt>
    <dgm:pt modelId="{3B008357-6668-4ADA-8F61-F3B90592C754}" type="pres">
      <dgm:prSet presAssocID="{B79F5316-755C-CB4F-93A5-3B4CB117E7A7}" presName="sibSpaceTwo" presStyleCnt="0"/>
      <dgm:spPr/>
    </dgm:pt>
    <dgm:pt modelId="{4DDC4024-5B5D-4CBC-B373-88127C5C4968}" type="pres">
      <dgm:prSet presAssocID="{A7B8F746-F29F-4A3F-84DE-7DB397D53F55}" presName="vertTwo" presStyleCnt="0"/>
      <dgm:spPr/>
    </dgm:pt>
    <dgm:pt modelId="{1AACDDC2-C21C-4EF8-82FC-12A067B7E8D8}" type="pres">
      <dgm:prSet presAssocID="{A7B8F746-F29F-4A3F-84DE-7DB397D53F55}" presName="txTwo" presStyleLbl="node2" presStyleIdx="1" presStyleCnt="3">
        <dgm:presLayoutVars>
          <dgm:chPref val="3"/>
        </dgm:presLayoutVars>
      </dgm:prSet>
      <dgm:spPr/>
    </dgm:pt>
    <dgm:pt modelId="{A1CCD36C-19E3-47BF-8254-D8696DCEC5A5}" type="pres">
      <dgm:prSet presAssocID="{A7B8F746-F29F-4A3F-84DE-7DB397D53F55}" presName="parTransTwo" presStyleCnt="0"/>
      <dgm:spPr/>
    </dgm:pt>
    <dgm:pt modelId="{FD4B0ABE-EBB0-4A16-98FA-43749391DE78}" type="pres">
      <dgm:prSet presAssocID="{A7B8F746-F29F-4A3F-84DE-7DB397D53F55}" presName="horzTwo" presStyleCnt="0"/>
      <dgm:spPr/>
    </dgm:pt>
    <dgm:pt modelId="{60E518CC-07D4-4F1A-8B18-08B30A19625E}" type="pres">
      <dgm:prSet presAssocID="{0AD32128-AF57-404B-8C06-4546F83A7B18}" presName="vertThree" presStyleCnt="0"/>
      <dgm:spPr/>
    </dgm:pt>
    <dgm:pt modelId="{E85734AA-8BDD-4A68-BB2A-66BB7367C722}" type="pres">
      <dgm:prSet presAssocID="{0AD32128-AF57-404B-8C06-4546F83A7B18}" presName="txThree" presStyleLbl="node3" presStyleIdx="1" presStyleCnt="3">
        <dgm:presLayoutVars>
          <dgm:chPref val="3"/>
        </dgm:presLayoutVars>
      </dgm:prSet>
      <dgm:spPr/>
    </dgm:pt>
    <dgm:pt modelId="{5BCE4165-DF59-4C3F-89B0-C9237D7E602B}" type="pres">
      <dgm:prSet presAssocID="{0AD32128-AF57-404B-8C06-4546F83A7B18}" presName="horzThree" presStyleCnt="0"/>
      <dgm:spPr/>
    </dgm:pt>
    <dgm:pt modelId="{0317D576-CF2D-4511-ABE9-91E8AB485F12}" type="pres">
      <dgm:prSet presAssocID="{E5FE0009-7CB1-4E0F-8E16-A02C606409F5}" presName="sibSpaceTwo" presStyleCnt="0"/>
      <dgm:spPr/>
    </dgm:pt>
    <dgm:pt modelId="{BC95A452-4872-4040-942A-EA9CF8D7B253}" type="pres">
      <dgm:prSet presAssocID="{26270BF8-1FAC-4540-8786-63D674316098}" presName="vertTwo" presStyleCnt="0"/>
      <dgm:spPr/>
    </dgm:pt>
    <dgm:pt modelId="{9E45642F-DFEC-441B-B3E9-7EFBA93D1A47}" type="pres">
      <dgm:prSet presAssocID="{26270BF8-1FAC-4540-8786-63D674316098}" presName="txTwo" presStyleLbl="node2" presStyleIdx="2" presStyleCnt="3">
        <dgm:presLayoutVars>
          <dgm:chPref val="3"/>
        </dgm:presLayoutVars>
      </dgm:prSet>
      <dgm:spPr/>
    </dgm:pt>
    <dgm:pt modelId="{C7ABB8FE-2D02-444F-A043-0F7139E15AAB}" type="pres">
      <dgm:prSet presAssocID="{26270BF8-1FAC-4540-8786-63D674316098}" presName="parTransTwo" presStyleCnt="0"/>
      <dgm:spPr/>
    </dgm:pt>
    <dgm:pt modelId="{F472F445-95B7-4B1A-8231-FBC6F2AC9D29}" type="pres">
      <dgm:prSet presAssocID="{26270BF8-1FAC-4540-8786-63D674316098}" presName="horzTwo" presStyleCnt="0"/>
      <dgm:spPr/>
    </dgm:pt>
    <dgm:pt modelId="{93ECCEDF-D4BC-4C4E-A3F9-CD277E37064C}" type="pres">
      <dgm:prSet presAssocID="{61C1230E-1C1D-4906-B962-560FD4F327B3}" presName="vertThree" presStyleCnt="0"/>
      <dgm:spPr/>
    </dgm:pt>
    <dgm:pt modelId="{6C1318AF-56F5-4738-9033-AEE60BFE9F6A}" type="pres">
      <dgm:prSet presAssocID="{61C1230E-1C1D-4906-B962-560FD4F327B3}" presName="txThree" presStyleLbl="node3" presStyleIdx="2" presStyleCnt="3">
        <dgm:presLayoutVars>
          <dgm:chPref val="3"/>
        </dgm:presLayoutVars>
      </dgm:prSet>
      <dgm:spPr/>
    </dgm:pt>
    <dgm:pt modelId="{A2069435-3FC3-4BC8-9D31-FD2A06050303}" type="pres">
      <dgm:prSet presAssocID="{61C1230E-1C1D-4906-B962-560FD4F327B3}" presName="horzThree" presStyleCnt="0"/>
      <dgm:spPr/>
    </dgm:pt>
  </dgm:ptLst>
  <dgm:cxnLst>
    <dgm:cxn modelId="{DE17CB02-03E0-452E-9959-7AEDF79FFAB2}" srcId="{A7B8F746-F29F-4A3F-84DE-7DB397D53F55}" destId="{0AD32128-AF57-404B-8C06-4546F83A7B18}" srcOrd="0" destOrd="0" parTransId="{0C77CE1E-FE18-4B92-A03C-1C6935862BA4}" sibTransId="{30B25A45-1C44-4149-B760-326DC33D234F}"/>
    <dgm:cxn modelId="{0373CF23-52A9-4AF1-B461-C7E44EC9BE08}" type="presOf" srcId="{26270BF8-1FAC-4540-8786-63D674316098}" destId="{9E45642F-DFEC-441B-B3E9-7EFBA93D1A47}" srcOrd="0" destOrd="0" presId="urn:microsoft.com/office/officeart/2005/8/layout/hierarchy4"/>
    <dgm:cxn modelId="{80AA8838-E7B2-8343-9308-C205E958F7E8}" srcId="{F824A25F-D05B-6147-8F5F-9981E414B24F}" destId="{D5E25532-50F4-634E-B583-28EBD04A08CB}" srcOrd="0" destOrd="0" parTransId="{76A057A3-D45C-1B4E-ADA7-3C53F77F918C}" sibTransId="{B79F5316-755C-CB4F-93A5-3B4CB117E7A7}"/>
    <dgm:cxn modelId="{E838BC5B-33AE-4087-90CF-8BBD9171B80E}" type="presOf" srcId="{A7B8F746-F29F-4A3F-84DE-7DB397D53F55}" destId="{1AACDDC2-C21C-4EF8-82FC-12A067B7E8D8}" srcOrd="0" destOrd="0" presId="urn:microsoft.com/office/officeart/2005/8/layout/hierarchy4"/>
    <dgm:cxn modelId="{A714AF43-0E84-4E23-959B-BF48C54EB194}" srcId="{F824A25F-D05B-6147-8F5F-9981E414B24F}" destId="{A7B8F746-F29F-4A3F-84DE-7DB397D53F55}" srcOrd="1" destOrd="0" parTransId="{D051D864-F474-4B65-920D-5A5BD21D6094}" sibTransId="{E5FE0009-7CB1-4E0F-8E16-A02C606409F5}"/>
    <dgm:cxn modelId="{8261BB43-FCAD-4C40-B5DA-A03F83967812}" type="presOf" srcId="{1FDCDF2A-A3C1-2B46-A26B-402880528DFE}" destId="{8E0247F9-5060-4E6C-9D49-F2C2BB66BC9B}" srcOrd="0" destOrd="0" presId="urn:microsoft.com/office/officeart/2005/8/layout/hierarchy4"/>
    <dgm:cxn modelId="{B149D84E-82AF-3F4A-B21D-428BF9EB1594}" srcId="{1FDCDF2A-A3C1-2B46-A26B-402880528DFE}" destId="{F824A25F-D05B-6147-8F5F-9981E414B24F}" srcOrd="0" destOrd="0" parTransId="{3FCEBCB1-60D4-C148-BD66-6BA42E3924D6}" sibTransId="{CE9D82E1-ADE2-B740-B39A-B6DCE7C2F38D}"/>
    <dgm:cxn modelId="{A530AC52-2605-4BF6-A6A9-4A10A7559573}" type="presOf" srcId="{0AD32128-AF57-404B-8C06-4546F83A7B18}" destId="{E85734AA-8BDD-4A68-BB2A-66BB7367C722}" srcOrd="0" destOrd="0" presId="urn:microsoft.com/office/officeart/2005/8/layout/hierarchy4"/>
    <dgm:cxn modelId="{05830289-266C-453C-920F-9F4464E0A034}" type="presOf" srcId="{F824A25F-D05B-6147-8F5F-9981E414B24F}" destId="{8B5E17B6-C856-415F-9A25-03C2CD70B2FE}" srcOrd="0" destOrd="0" presId="urn:microsoft.com/office/officeart/2005/8/layout/hierarchy4"/>
    <dgm:cxn modelId="{11A72D99-5A32-495A-AF1D-9BE890692D0E}" srcId="{F824A25F-D05B-6147-8F5F-9981E414B24F}" destId="{26270BF8-1FAC-4540-8786-63D674316098}" srcOrd="2" destOrd="0" parTransId="{DD7C271D-1A43-4137-8354-004A69CDAABC}" sibTransId="{8C1A2D5B-F820-49F4-861B-6F8030AD3FE3}"/>
    <dgm:cxn modelId="{8F2C06C4-60AE-45C3-A6EE-DAC138627A31}" srcId="{26270BF8-1FAC-4540-8786-63D674316098}" destId="{61C1230E-1C1D-4906-B962-560FD4F327B3}" srcOrd="0" destOrd="0" parTransId="{66C81509-3D3B-45B9-B196-04FC21B98AF7}" sibTransId="{E6871DFF-26BF-4464-A6F6-51238590F3A9}"/>
    <dgm:cxn modelId="{EF2338D7-2A27-42D7-838E-CD7EC373569A}" type="presOf" srcId="{F67610CE-A3E0-4EDD-A4AD-586AF3677F53}" destId="{CCF8E207-E987-45E7-9D60-2F447F887182}" srcOrd="0" destOrd="0" presId="urn:microsoft.com/office/officeart/2005/8/layout/hierarchy4"/>
    <dgm:cxn modelId="{CEEEE3DD-5130-47C5-B223-3466AADF3E17}" type="presOf" srcId="{D5E25532-50F4-634E-B583-28EBD04A08CB}" destId="{BD2961D6-D162-4380-B07D-C1FC4EE5E8BB}" srcOrd="0" destOrd="0" presId="urn:microsoft.com/office/officeart/2005/8/layout/hierarchy4"/>
    <dgm:cxn modelId="{2F9ED3EA-D708-491A-86A6-B8F441C1D443}" type="presOf" srcId="{61C1230E-1C1D-4906-B962-560FD4F327B3}" destId="{6C1318AF-56F5-4738-9033-AEE60BFE9F6A}" srcOrd="0" destOrd="0" presId="urn:microsoft.com/office/officeart/2005/8/layout/hierarchy4"/>
    <dgm:cxn modelId="{D1B9F3F2-234D-4EDC-A67A-0BB08C0AB3E9}" srcId="{D5E25532-50F4-634E-B583-28EBD04A08CB}" destId="{F67610CE-A3E0-4EDD-A4AD-586AF3677F53}" srcOrd="0" destOrd="0" parTransId="{0537E569-F2CC-468B-9CAE-17B552D53076}" sibTransId="{325BC100-86F8-463D-B64E-1EF870F4018E}"/>
    <dgm:cxn modelId="{360A9573-CC3C-49E4-B16B-F437B8FB5794}" type="presParOf" srcId="{8E0247F9-5060-4E6C-9D49-F2C2BB66BC9B}" destId="{EB46D172-6E5F-410E-A973-BCC9EB0191BD}" srcOrd="0" destOrd="0" presId="urn:microsoft.com/office/officeart/2005/8/layout/hierarchy4"/>
    <dgm:cxn modelId="{E98FCC31-7BFF-4E7F-B7F1-75050A606BFA}" type="presParOf" srcId="{EB46D172-6E5F-410E-A973-BCC9EB0191BD}" destId="{8B5E17B6-C856-415F-9A25-03C2CD70B2FE}" srcOrd="0" destOrd="0" presId="urn:microsoft.com/office/officeart/2005/8/layout/hierarchy4"/>
    <dgm:cxn modelId="{D5685445-CC6A-4450-8471-EB7F54762BCC}" type="presParOf" srcId="{EB46D172-6E5F-410E-A973-BCC9EB0191BD}" destId="{16BBCD43-7EFF-4211-AAFD-FCC3D3A4AF0E}" srcOrd="1" destOrd="0" presId="urn:microsoft.com/office/officeart/2005/8/layout/hierarchy4"/>
    <dgm:cxn modelId="{D47F7FBB-3802-4257-8D73-52677A1F811E}" type="presParOf" srcId="{EB46D172-6E5F-410E-A973-BCC9EB0191BD}" destId="{98CC4A4C-AC17-4B72-8029-3A8094FCB0F2}" srcOrd="2" destOrd="0" presId="urn:microsoft.com/office/officeart/2005/8/layout/hierarchy4"/>
    <dgm:cxn modelId="{12186E84-29CE-4852-A0AD-45AB946484F8}" type="presParOf" srcId="{98CC4A4C-AC17-4B72-8029-3A8094FCB0F2}" destId="{92192EAF-31FE-437D-811C-4AE01DCC13C5}" srcOrd="0" destOrd="0" presId="urn:microsoft.com/office/officeart/2005/8/layout/hierarchy4"/>
    <dgm:cxn modelId="{E73228AE-EBDB-491E-8A57-85A3B5A98D5A}" type="presParOf" srcId="{92192EAF-31FE-437D-811C-4AE01DCC13C5}" destId="{BD2961D6-D162-4380-B07D-C1FC4EE5E8BB}" srcOrd="0" destOrd="0" presId="urn:microsoft.com/office/officeart/2005/8/layout/hierarchy4"/>
    <dgm:cxn modelId="{8CEF699A-20E8-4E43-AE30-48F17FDCE8BC}" type="presParOf" srcId="{92192EAF-31FE-437D-811C-4AE01DCC13C5}" destId="{223C0733-D4CA-4FD0-A9E2-041965AB85B7}" srcOrd="1" destOrd="0" presId="urn:microsoft.com/office/officeart/2005/8/layout/hierarchy4"/>
    <dgm:cxn modelId="{B206AC43-D50B-4EEC-B707-543665CDFC6F}" type="presParOf" srcId="{92192EAF-31FE-437D-811C-4AE01DCC13C5}" destId="{F02AAD8F-A93B-4D58-9F7C-EEA75B580BCC}" srcOrd="2" destOrd="0" presId="urn:microsoft.com/office/officeart/2005/8/layout/hierarchy4"/>
    <dgm:cxn modelId="{AC9E4A84-9FEF-4BD0-AC10-4F9529F9177D}" type="presParOf" srcId="{F02AAD8F-A93B-4D58-9F7C-EEA75B580BCC}" destId="{4C631547-C5B2-450C-A6DC-28C8468FD0F1}" srcOrd="0" destOrd="0" presId="urn:microsoft.com/office/officeart/2005/8/layout/hierarchy4"/>
    <dgm:cxn modelId="{C2911BA2-D01E-45E2-BDE9-018EED1750D9}" type="presParOf" srcId="{4C631547-C5B2-450C-A6DC-28C8468FD0F1}" destId="{CCF8E207-E987-45E7-9D60-2F447F887182}" srcOrd="0" destOrd="0" presId="urn:microsoft.com/office/officeart/2005/8/layout/hierarchy4"/>
    <dgm:cxn modelId="{76E7106D-D00D-4880-8A7D-F1E1FEA7DF6C}" type="presParOf" srcId="{4C631547-C5B2-450C-A6DC-28C8468FD0F1}" destId="{697F85A6-A653-4065-9CF8-83DCB823D73F}" srcOrd="1" destOrd="0" presId="urn:microsoft.com/office/officeart/2005/8/layout/hierarchy4"/>
    <dgm:cxn modelId="{D5C91F50-7BF9-492E-8D97-39A09DFF9C5E}" type="presParOf" srcId="{98CC4A4C-AC17-4B72-8029-3A8094FCB0F2}" destId="{3B008357-6668-4ADA-8F61-F3B90592C754}" srcOrd="1" destOrd="0" presId="urn:microsoft.com/office/officeart/2005/8/layout/hierarchy4"/>
    <dgm:cxn modelId="{A287D761-5542-4EAC-A8AF-E73EC6A0A14E}" type="presParOf" srcId="{98CC4A4C-AC17-4B72-8029-3A8094FCB0F2}" destId="{4DDC4024-5B5D-4CBC-B373-88127C5C4968}" srcOrd="2" destOrd="0" presId="urn:microsoft.com/office/officeart/2005/8/layout/hierarchy4"/>
    <dgm:cxn modelId="{CBD554CE-26A5-4D54-88DC-0CF2814A370E}" type="presParOf" srcId="{4DDC4024-5B5D-4CBC-B373-88127C5C4968}" destId="{1AACDDC2-C21C-4EF8-82FC-12A067B7E8D8}" srcOrd="0" destOrd="0" presId="urn:microsoft.com/office/officeart/2005/8/layout/hierarchy4"/>
    <dgm:cxn modelId="{882E5708-75B3-49F5-936C-DE4AA458D581}" type="presParOf" srcId="{4DDC4024-5B5D-4CBC-B373-88127C5C4968}" destId="{A1CCD36C-19E3-47BF-8254-D8696DCEC5A5}" srcOrd="1" destOrd="0" presId="urn:microsoft.com/office/officeart/2005/8/layout/hierarchy4"/>
    <dgm:cxn modelId="{AC689768-0191-4703-815B-49DFDBF2EA2C}" type="presParOf" srcId="{4DDC4024-5B5D-4CBC-B373-88127C5C4968}" destId="{FD4B0ABE-EBB0-4A16-98FA-43749391DE78}" srcOrd="2" destOrd="0" presId="urn:microsoft.com/office/officeart/2005/8/layout/hierarchy4"/>
    <dgm:cxn modelId="{9913AFDF-B3A5-4664-BB64-D35E5D4E54F1}" type="presParOf" srcId="{FD4B0ABE-EBB0-4A16-98FA-43749391DE78}" destId="{60E518CC-07D4-4F1A-8B18-08B30A19625E}" srcOrd="0" destOrd="0" presId="urn:microsoft.com/office/officeart/2005/8/layout/hierarchy4"/>
    <dgm:cxn modelId="{BCFF4EC7-647D-48BA-921B-3583F832DC17}" type="presParOf" srcId="{60E518CC-07D4-4F1A-8B18-08B30A19625E}" destId="{E85734AA-8BDD-4A68-BB2A-66BB7367C722}" srcOrd="0" destOrd="0" presId="urn:microsoft.com/office/officeart/2005/8/layout/hierarchy4"/>
    <dgm:cxn modelId="{37E8BB08-A0DE-4A0F-A215-73BC45B2AFEC}" type="presParOf" srcId="{60E518CC-07D4-4F1A-8B18-08B30A19625E}" destId="{5BCE4165-DF59-4C3F-89B0-C9237D7E602B}" srcOrd="1" destOrd="0" presId="urn:microsoft.com/office/officeart/2005/8/layout/hierarchy4"/>
    <dgm:cxn modelId="{5D0F392F-405A-4264-84B1-3FDFAD2067A2}" type="presParOf" srcId="{98CC4A4C-AC17-4B72-8029-3A8094FCB0F2}" destId="{0317D576-CF2D-4511-ABE9-91E8AB485F12}" srcOrd="3" destOrd="0" presId="urn:microsoft.com/office/officeart/2005/8/layout/hierarchy4"/>
    <dgm:cxn modelId="{DAAE71BD-3BAB-4102-BE92-2196C395A999}" type="presParOf" srcId="{98CC4A4C-AC17-4B72-8029-3A8094FCB0F2}" destId="{BC95A452-4872-4040-942A-EA9CF8D7B253}" srcOrd="4" destOrd="0" presId="urn:microsoft.com/office/officeart/2005/8/layout/hierarchy4"/>
    <dgm:cxn modelId="{9A99DF4F-9E6B-4F4A-AA9D-91AA42C4AFBC}" type="presParOf" srcId="{BC95A452-4872-4040-942A-EA9CF8D7B253}" destId="{9E45642F-DFEC-441B-B3E9-7EFBA93D1A47}" srcOrd="0" destOrd="0" presId="urn:microsoft.com/office/officeart/2005/8/layout/hierarchy4"/>
    <dgm:cxn modelId="{47875AE3-7B77-402D-99E8-444F5E724B12}" type="presParOf" srcId="{BC95A452-4872-4040-942A-EA9CF8D7B253}" destId="{C7ABB8FE-2D02-444F-A043-0F7139E15AAB}" srcOrd="1" destOrd="0" presId="urn:microsoft.com/office/officeart/2005/8/layout/hierarchy4"/>
    <dgm:cxn modelId="{3E60704B-6F45-44E7-80DA-6C73CCBFA172}" type="presParOf" srcId="{BC95A452-4872-4040-942A-EA9CF8D7B253}" destId="{F472F445-95B7-4B1A-8231-FBC6F2AC9D29}" srcOrd="2" destOrd="0" presId="urn:microsoft.com/office/officeart/2005/8/layout/hierarchy4"/>
    <dgm:cxn modelId="{42A7C812-F1DA-415C-BC15-2403FDB86085}" type="presParOf" srcId="{F472F445-95B7-4B1A-8231-FBC6F2AC9D29}" destId="{93ECCEDF-D4BC-4C4E-A3F9-CD277E37064C}" srcOrd="0" destOrd="0" presId="urn:microsoft.com/office/officeart/2005/8/layout/hierarchy4"/>
    <dgm:cxn modelId="{6865DB7C-CE0F-4519-86D7-6A6D152E0B4C}" type="presParOf" srcId="{93ECCEDF-D4BC-4C4E-A3F9-CD277E37064C}" destId="{6C1318AF-56F5-4738-9033-AEE60BFE9F6A}" srcOrd="0" destOrd="0" presId="urn:microsoft.com/office/officeart/2005/8/layout/hierarchy4"/>
    <dgm:cxn modelId="{24F0E4C3-D5EC-4DAB-91C8-BA454BD66236}" type="presParOf" srcId="{93ECCEDF-D4BC-4C4E-A3F9-CD277E37064C}" destId="{A2069435-3FC3-4BC8-9D31-FD2A0605030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5288A6-EED6-4763-BB79-5E674C57AB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148BA00-2602-4D07-A013-F4746E29F66A}">
      <dgm:prSet phldrT="[Text]"/>
      <dgm:spPr/>
      <dgm:t>
        <a:bodyPr/>
        <a:lstStyle/>
        <a:p>
          <a:r>
            <a:rPr lang="en-GB"/>
            <a:t>Atrial Fibrillation</a:t>
          </a:r>
        </a:p>
      </dgm:t>
    </dgm:pt>
    <dgm:pt modelId="{3FA82122-DD19-4AAA-9F71-5172E6BA4EA6}" type="parTrans" cxnId="{1026990B-3F62-4617-B803-2416D1E27FDF}">
      <dgm:prSet/>
      <dgm:spPr/>
      <dgm:t>
        <a:bodyPr/>
        <a:lstStyle/>
        <a:p>
          <a:endParaRPr lang="en-GB"/>
        </a:p>
      </dgm:t>
    </dgm:pt>
    <dgm:pt modelId="{B372C78D-74E1-4DEA-A2CC-CB626329A47C}" type="sibTrans" cxnId="{1026990B-3F62-4617-B803-2416D1E27FDF}">
      <dgm:prSet/>
      <dgm:spPr/>
      <dgm:t>
        <a:bodyPr/>
        <a:lstStyle/>
        <a:p>
          <a:endParaRPr lang="en-GB"/>
        </a:p>
      </dgm:t>
    </dgm:pt>
    <dgm:pt modelId="{0A134402-760B-4DA5-8BF8-BECF07CE8FCA}">
      <dgm:prSet/>
      <dgm:spPr/>
      <dgm:t>
        <a:bodyPr/>
        <a:lstStyle/>
        <a:p>
          <a:r>
            <a:rPr lang="en-GB"/>
            <a:t>Asthma</a:t>
          </a:r>
        </a:p>
      </dgm:t>
    </dgm:pt>
    <dgm:pt modelId="{397BC6F9-0F97-481D-BAD1-64794A204865}" type="parTrans" cxnId="{66186CE7-3140-4B37-B6A6-18B85F1352FF}">
      <dgm:prSet/>
      <dgm:spPr/>
      <dgm:t>
        <a:bodyPr/>
        <a:lstStyle/>
        <a:p>
          <a:endParaRPr lang="en-GB"/>
        </a:p>
      </dgm:t>
    </dgm:pt>
    <dgm:pt modelId="{DEE722D5-DEE7-4EA3-A22D-07D04EF422EB}" type="sibTrans" cxnId="{66186CE7-3140-4B37-B6A6-18B85F1352FF}">
      <dgm:prSet/>
      <dgm:spPr/>
      <dgm:t>
        <a:bodyPr/>
        <a:lstStyle/>
        <a:p>
          <a:endParaRPr lang="en-GB"/>
        </a:p>
      </dgm:t>
    </dgm:pt>
    <dgm:pt modelId="{F6A2A894-7EB8-4879-BF12-ADEA104D66BB}">
      <dgm:prSet/>
      <dgm:spPr/>
      <dgm:t>
        <a:bodyPr/>
        <a:lstStyle/>
        <a:p>
          <a:r>
            <a:rPr lang="en-GB"/>
            <a:t>Cancer</a:t>
          </a:r>
        </a:p>
      </dgm:t>
    </dgm:pt>
    <dgm:pt modelId="{EBD1DD2C-222B-4CBC-A02C-0B614986546D}" type="parTrans" cxnId="{2F4A3F2A-6984-4ADB-B05C-CE26EE949794}">
      <dgm:prSet/>
      <dgm:spPr/>
      <dgm:t>
        <a:bodyPr/>
        <a:lstStyle/>
        <a:p>
          <a:endParaRPr lang="en-GB"/>
        </a:p>
      </dgm:t>
    </dgm:pt>
    <dgm:pt modelId="{DE2AFFF7-4CE5-438C-BEE8-B62705A3AC35}" type="sibTrans" cxnId="{2F4A3F2A-6984-4ADB-B05C-CE26EE949794}">
      <dgm:prSet/>
      <dgm:spPr/>
      <dgm:t>
        <a:bodyPr/>
        <a:lstStyle/>
        <a:p>
          <a:endParaRPr lang="en-GB"/>
        </a:p>
      </dgm:t>
    </dgm:pt>
    <dgm:pt modelId="{B7121BB7-062B-44D8-B20A-FACC5C7F7BBC}">
      <dgm:prSet/>
      <dgm:spPr/>
      <dgm:t>
        <a:bodyPr/>
        <a:lstStyle/>
        <a:p>
          <a:r>
            <a:rPr lang="en-GB"/>
            <a:t>CHD</a:t>
          </a:r>
        </a:p>
      </dgm:t>
    </dgm:pt>
    <dgm:pt modelId="{3891006C-3182-4235-B2E4-35877397A80F}" type="parTrans" cxnId="{047E3916-F852-441A-A391-1382B49A3D4E}">
      <dgm:prSet/>
      <dgm:spPr/>
      <dgm:t>
        <a:bodyPr/>
        <a:lstStyle/>
        <a:p>
          <a:endParaRPr lang="en-GB"/>
        </a:p>
      </dgm:t>
    </dgm:pt>
    <dgm:pt modelId="{7869623A-9BE8-413E-ADCC-FB34108294ED}" type="sibTrans" cxnId="{047E3916-F852-441A-A391-1382B49A3D4E}">
      <dgm:prSet/>
      <dgm:spPr/>
      <dgm:t>
        <a:bodyPr/>
        <a:lstStyle/>
        <a:p>
          <a:endParaRPr lang="en-GB"/>
        </a:p>
      </dgm:t>
    </dgm:pt>
    <dgm:pt modelId="{3C1F3C04-1933-43D6-9122-B1CD0F12F15A}">
      <dgm:prSet/>
      <dgm:spPr/>
      <dgm:t>
        <a:bodyPr/>
        <a:lstStyle/>
        <a:p>
          <a:r>
            <a:rPr lang="en-GB"/>
            <a:t>CKD</a:t>
          </a:r>
        </a:p>
      </dgm:t>
    </dgm:pt>
    <dgm:pt modelId="{E6C2983C-CC16-44F9-B3A9-CEA104D8D62B}" type="parTrans" cxnId="{947C3CAC-B9C8-4DAE-803E-78B024ADB2C9}">
      <dgm:prSet/>
      <dgm:spPr/>
      <dgm:t>
        <a:bodyPr/>
        <a:lstStyle/>
        <a:p>
          <a:endParaRPr lang="en-GB"/>
        </a:p>
      </dgm:t>
    </dgm:pt>
    <dgm:pt modelId="{3B643671-21B9-4A90-84D1-AA0E265FB4D1}" type="sibTrans" cxnId="{947C3CAC-B9C8-4DAE-803E-78B024ADB2C9}">
      <dgm:prSet/>
      <dgm:spPr/>
      <dgm:t>
        <a:bodyPr/>
        <a:lstStyle/>
        <a:p>
          <a:endParaRPr lang="en-GB"/>
        </a:p>
      </dgm:t>
    </dgm:pt>
    <dgm:pt modelId="{8ECC99DF-5477-420C-B160-87DCCBC72F16}">
      <dgm:prSet/>
      <dgm:spPr/>
      <dgm:t>
        <a:bodyPr/>
        <a:lstStyle/>
        <a:p>
          <a:r>
            <a:rPr lang="en-GB"/>
            <a:t>COPD</a:t>
          </a:r>
        </a:p>
      </dgm:t>
    </dgm:pt>
    <dgm:pt modelId="{9D97AE93-6B55-43F6-9533-3A7DD4586B8A}" type="parTrans" cxnId="{A95C706D-A28E-4E0D-8826-A5BCC029E2BF}">
      <dgm:prSet/>
      <dgm:spPr/>
      <dgm:t>
        <a:bodyPr/>
        <a:lstStyle/>
        <a:p>
          <a:endParaRPr lang="en-GB"/>
        </a:p>
      </dgm:t>
    </dgm:pt>
    <dgm:pt modelId="{9839CE51-B9C9-4D07-A479-BB0F5003A183}" type="sibTrans" cxnId="{A95C706D-A28E-4E0D-8826-A5BCC029E2BF}">
      <dgm:prSet/>
      <dgm:spPr/>
      <dgm:t>
        <a:bodyPr/>
        <a:lstStyle/>
        <a:p>
          <a:endParaRPr lang="en-GB"/>
        </a:p>
      </dgm:t>
    </dgm:pt>
    <dgm:pt modelId="{E3BC0674-9344-4013-B7DB-88F82EE08E29}">
      <dgm:prSet/>
      <dgm:spPr/>
      <dgm:t>
        <a:bodyPr/>
        <a:lstStyle/>
        <a:p>
          <a:r>
            <a:rPr lang="en-GB"/>
            <a:t>Dementia</a:t>
          </a:r>
        </a:p>
      </dgm:t>
    </dgm:pt>
    <dgm:pt modelId="{BF63711E-D7AE-4BCD-95AC-CEFF4E771FDB}" type="parTrans" cxnId="{6B7AE38C-DD3D-41E5-8D4C-4FA4CEB12718}">
      <dgm:prSet/>
      <dgm:spPr/>
      <dgm:t>
        <a:bodyPr/>
        <a:lstStyle/>
        <a:p>
          <a:endParaRPr lang="en-GB"/>
        </a:p>
      </dgm:t>
    </dgm:pt>
    <dgm:pt modelId="{67F1D544-761E-4FDF-A0E6-E0A5754CCEA7}" type="sibTrans" cxnId="{6B7AE38C-DD3D-41E5-8D4C-4FA4CEB12718}">
      <dgm:prSet/>
      <dgm:spPr/>
      <dgm:t>
        <a:bodyPr/>
        <a:lstStyle/>
        <a:p>
          <a:endParaRPr lang="en-GB"/>
        </a:p>
      </dgm:t>
    </dgm:pt>
    <dgm:pt modelId="{95CB3BE4-1FFA-428E-AB02-7B6D9B5C467C}">
      <dgm:prSet/>
      <dgm:spPr/>
      <dgm:t>
        <a:bodyPr/>
        <a:lstStyle/>
        <a:p>
          <a:r>
            <a:rPr lang="en-GB"/>
            <a:t>Diabetes</a:t>
          </a:r>
        </a:p>
      </dgm:t>
    </dgm:pt>
    <dgm:pt modelId="{79729A40-4102-415B-BDB1-67FED0BE4760}" type="parTrans" cxnId="{7D5A8EF5-96E6-4ED1-A179-10F5CCD499F9}">
      <dgm:prSet/>
      <dgm:spPr/>
      <dgm:t>
        <a:bodyPr/>
        <a:lstStyle/>
        <a:p>
          <a:endParaRPr lang="en-GB"/>
        </a:p>
      </dgm:t>
    </dgm:pt>
    <dgm:pt modelId="{5331CA3A-6BF4-48C5-AC4A-E8A4F8230810}" type="sibTrans" cxnId="{7D5A8EF5-96E6-4ED1-A179-10F5CCD499F9}">
      <dgm:prSet/>
      <dgm:spPr/>
      <dgm:t>
        <a:bodyPr/>
        <a:lstStyle/>
        <a:p>
          <a:endParaRPr lang="en-GB"/>
        </a:p>
      </dgm:t>
    </dgm:pt>
    <dgm:pt modelId="{540C9026-ABA8-4B84-A4C7-66A0278BC449}">
      <dgm:prSet/>
      <dgm:spPr/>
      <dgm:t>
        <a:bodyPr/>
        <a:lstStyle/>
        <a:p>
          <a:r>
            <a:rPr lang="en-GB"/>
            <a:t>Epilepsy</a:t>
          </a:r>
        </a:p>
      </dgm:t>
    </dgm:pt>
    <dgm:pt modelId="{17F22B9E-4F8B-4C2B-9233-F62CC54A4E4F}" type="parTrans" cxnId="{1068433F-2CF9-4A3C-B9B2-68D505320D50}">
      <dgm:prSet/>
      <dgm:spPr/>
      <dgm:t>
        <a:bodyPr/>
        <a:lstStyle/>
        <a:p>
          <a:endParaRPr lang="en-GB"/>
        </a:p>
      </dgm:t>
    </dgm:pt>
    <dgm:pt modelId="{7430AFA0-DC4B-47BB-B2DC-8B7ADFCB3C95}" type="sibTrans" cxnId="{1068433F-2CF9-4A3C-B9B2-68D505320D50}">
      <dgm:prSet/>
      <dgm:spPr/>
      <dgm:t>
        <a:bodyPr/>
        <a:lstStyle/>
        <a:p>
          <a:endParaRPr lang="en-GB"/>
        </a:p>
      </dgm:t>
    </dgm:pt>
    <dgm:pt modelId="{AFE09169-72E4-4A8B-BF7C-561DF0B1B76B}">
      <dgm:prSet/>
      <dgm:spPr/>
      <dgm:t>
        <a:bodyPr/>
        <a:lstStyle/>
        <a:p>
          <a:r>
            <a:rPr lang="en-GB"/>
            <a:t>Heart Failure</a:t>
          </a:r>
        </a:p>
      </dgm:t>
    </dgm:pt>
    <dgm:pt modelId="{E8669A63-C5E3-4931-B5A9-188DE8D84749}" type="parTrans" cxnId="{622B9B59-C7CE-4BE8-9E27-A47710F6FC62}">
      <dgm:prSet/>
      <dgm:spPr/>
      <dgm:t>
        <a:bodyPr/>
        <a:lstStyle/>
        <a:p>
          <a:endParaRPr lang="en-GB"/>
        </a:p>
      </dgm:t>
    </dgm:pt>
    <dgm:pt modelId="{31324FBD-A92B-4EC0-ACF0-52F380BC499A}" type="sibTrans" cxnId="{622B9B59-C7CE-4BE8-9E27-A47710F6FC62}">
      <dgm:prSet/>
      <dgm:spPr/>
      <dgm:t>
        <a:bodyPr/>
        <a:lstStyle/>
        <a:p>
          <a:endParaRPr lang="en-GB"/>
        </a:p>
      </dgm:t>
    </dgm:pt>
    <dgm:pt modelId="{2400CA55-3EAA-4BBF-B6D6-1C7255EAC5E5}">
      <dgm:prSet/>
      <dgm:spPr/>
      <dgm:t>
        <a:bodyPr/>
        <a:lstStyle/>
        <a:p>
          <a:r>
            <a:rPr lang="en-GB"/>
            <a:t>Hypertension</a:t>
          </a:r>
        </a:p>
      </dgm:t>
    </dgm:pt>
    <dgm:pt modelId="{961491A8-5A11-40F6-92E5-C767167AD60B}" type="parTrans" cxnId="{78B6962B-2AE9-4003-96F7-895F2C502014}">
      <dgm:prSet/>
      <dgm:spPr/>
      <dgm:t>
        <a:bodyPr/>
        <a:lstStyle/>
        <a:p>
          <a:endParaRPr lang="en-GB"/>
        </a:p>
      </dgm:t>
    </dgm:pt>
    <dgm:pt modelId="{4A5217D9-BA9E-4A76-8E12-CD7DF730BC1A}" type="sibTrans" cxnId="{78B6962B-2AE9-4003-96F7-895F2C502014}">
      <dgm:prSet/>
      <dgm:spPr/>
      <dgm:t>
        <a:bodyPr/>
        <a:lstStyle/>
        <a:p>
          <a:endParaRPr lang="en-GB"/>
        </a:p>
      </dgm:t>
    </dgm:pt>
    <dgm:pt modelId="{956D1024-4D78-4088-A1F6-D163A20D5FBB}">
      <dgm:prSet/>
      <dgm:spPr/>
      <dgm:t>
        <a:bodyPr/>
        <a:lstStyle/>
        <a:p>
          <a:r>
            <a:rPr lang="en-GB"/>
            <a:t>Learning Disabilities</a:t>
          </a:r>
        </a:p>
      </dgm:t>
    </dgm:pt>
    <dgm:pt modelId="{2DE05270-7C02-4156-9B6A-84A7BA2DFFCD}" type="parTrans" cxnId="{E1529308-BDA0-46BE-BD72-17AAF7E6F96F}">
      <dgm:prSet/>
      <dgm:spPr/>
      <dgm:t>
        <a:bodyPr/>
        <a:lstStyle/>
        <a:p>
          <a:endParaRPr lang="en-GB"/>
        </a:p>
      </dgm:t>
    </dgm:pt>
    <dgm:pt modelId="{654D5864-CFA8-4B5D-AED8-13F788F727F3}" type="sibTrans" cxnId="{E1529308-BDA0-46BE-BD72-17AAF7E6F96F}">
      <dgm:prSet/>
      <dgm:spPr/>
      <dgm:t>
        <a:bodyPr/>
        <a:lstStyle/>
        <a:p>
          <a:endParaRPr lang="en-GB"/>
        </a:p>
      </dgm:t>
    </dgm:pt>
    <dgm:pt modelId="{0BF71882-A1AD-4548-A7DF-40AFBA95E07A}">
      <dgm:prSet/>
      <dgm:spPr/>
      <dgm:t>
        <a:bodyPr/>
        <a:lstStyle/>
        <a:p>
          <a:r>
            <a:rPr lang="en-GB"/>
            <a:t>Obesity</a:t>
          </a:r>
        </a:p>
      </dgm:t>
    </dgm:pt>
    <dgm:pt modelId="{42DC52F1-9CEB-4039-AE62-DF8F699FDD64}" type="parTrans" cxnId="{2C374F1B-9807-4984-A0CD-D4CB857E65EB}">
      <dgm:prSet/>
      <dgm:spPr/>
      <dgm:t>
        <a:bodyPr/>
        <a:lstStyle/>
        <a:p>
          <a:endParaRPr lang="en-GB"/>
        </a:p>
      </dgm:t>
    </dgm:pt>
    <dgm:pt modelId="{861C3D8F-C74F-490F-BE20-7A2DDD02A182}" type="sibTrans" cxnId="{2C374F1B-9807-4984-A0CD-D4CB857E65EB}">
      <dgm:prSet/>
      <dgm:spPr/>
      <dgm:t>
        <a:bodyPr/>
        <a:lstStyle/>
        <a:p>
          <a:endParaRPr lang="en-GB"/>
        </a:p>
      </dgm:t>
    </dgm:pt>
    <dgm:pt modelId="{4CCD6CD9-6F07-4BCF-8E83-7E17419E906C}">
      <dgm:prSet/>
      <dgm:spPr/>
      <dgm:t>
        <a:bodyPr/>
        <a:lstStyle/>
        <a:p>
          <a:r>
            <a:rPr lang="en-GB"/>
            <a:t>Osteoporosis</a:t>
          </a:r>
        </a:p>
      </dgm:t>
    </dgm:pt>
    <dgm:pt modelId="{ADF1DFEF-2E32-48D3-A855-61BE0BDC81CC}" type="parTrans" cxnId="{22F9F14C-BC4A-475A-8749-CB6BEFF2941F}">
      <dgm:prSet/>
      <dgm:spPr/>
      <dgm:t>
        <a:bodyPr/>
        <a:lstStyle/>
        <a:p>
          <a:endParaRPr lang="en-GB"/>
        </a:p>
      </dgm:t>
    </dgm:pt>
    <dgm:pt modelId="{96B0A00B-87C3-40A9-B4E7-3AA1BF350EE3}" type="sibTrans" cxnId="{22F9F14C-BC4A-475A-8749-CB6BEFF2941F}">
      <dgm:prSet/>
      <dgm:spPr/>
      <dgm:t>
        <a:bodyPr/>
        <a:lstStyle/>
        <a:p>
          <a:endParaRPr lang="en-GB"/>
        </a:p>
      </dgm:t>
    </dgm:pt>
    <dgm:pt modelId="{2E023141-1A5C-4D3B-929B-8FEA66D4206E}">
      <dgm:prSet/>
      <dgm:spPr/>
      <dgm:t>
        <a:bodyPr/>
        <a:lstStyle/>
        <a:p>
          <a:r>
            <a:rPr lang="en-GB"/>
            <a:t>Palliative Care</a:t>
          </a:r>
        </a:p>
      </dgm:t>
    </dgm:pt>
    <dgm:pt modelId="{0461B331-9D72-4BDA-95A4-91F2D7659173}" type="parTrans" cxnId="{FDA83AE1-C5BA-4B9A-A9FA-33BBEAC115E4}">
      <dgm:prSet/>
      <dgm:spPr/>
      <dgm:t>
        <a:bodyPr/>
        <a:lstStyle/>
        <a:p>
          <a:endParaRPr lang="en-GB"/>
        </a:p>
      </dgm:t>
    </dgm:pt>
    <dgm:pt modelId="{286D3405-7A36-420D-86E4-DB24E89AFA8C}" type="sibTrans" cxnId="{FDA83AE1-C5BA-4B9A-A9FA-33BBEAC115E4}">
      <dgm:prSet/>
      <dgm:spPr/>
      <dgm:t>
        <a:bodyPr/>
        <a:lstStyle/>
        <a:p>
          <a:endParaRPr lang="en-GB"/>
        </a:p>
      </dgm:t>
    </dgm:pt>
    <dgm:pt modelId="{D495A9C6-EDDA-49B1-902B-06FCAE9054A2}">
      <dgm:prSet/>
      <dgm:spPr/>
      <dgm:t>
        <a:bodyPr/>
        <a:lstStyle/>
        <a:p>
          <a:r>
            <a:rPr lang="en-GB"/>
            <a:t>PAD</a:t>
          </a:r>
        </a:p>
      </dgm:t>
    </dgm:pt>
    <dgm:pt modelId="{137DF6DE-C5F4-4931-A680-76D76C827755}" type="parTrans" cxnId="{4BFE3B0A-A0E2-4E4C-8BED-AF9B04026B36}">
      <dgm:prSet/>
      <dgm:spPr/>
      <dgm:t>
        <a:bodyPr/>
        <a:lstStyle/>
        <a:p>
          <a:endParaRPr lang="en-GB"/>
        </a:p>
      </dgm:t>
    </dgm:pt>
    <dgm:pt modelId="{2D25FD60-9441-48BE-B1CB-1C7FE83E8B8B}" type="sibTrans" cxnId="{4BFE3B0A-A0E2-4E4C-8BED-AF9B04026B36}">
      <dgm:prSet/>
      <dgm:spPr/>
      <dgm:t>
        <a:bodyPr/>
        <a:lstStyle/>
        <a:p>
          <a:endParaRPr lang="en-GB"/>
        </a:p>
      </dgm:t>
    </dgm:pt>
    <dgm:pt modelId="{72D340E5-C98A-41D4-B5C0-E2771E114E66}">
      <dgm:prSet/>
      <dgm:spPr/>
      <dgm:t>
        <a:bodyPr/>
        <a:lstStyle/>
        <a:p>
          <a:r>
            <a:rPr lang="en-GB"/>
            <a:t>Rheumatoid Arthritis</a:t>
          </a:r>
        </a:p>
      </dgm:t>
    </dgm:pt>
    <dgm:pt modelId="{104D70D4-47D1-4F53-A135-6AB8F7BD0054}" type="parTrans" cxnId="{F1A88F39-C7C9-4F03-8A9B-427382A8F1D0}">
      <dgm:prSet/>
      <dgm:spPr/>
      <dgm:t>
        <a:bodyPr/>
        <a:lstStyle/>
        <a:p>
          <a:endParaRPr lang="en-GB"/>
        </a:p>
      </dgm:t>
    </dgm:pt>
    <dgm:pt modelId="{AC2CC4B9-0DDF-46CE-8A37-7709FCA3D79B}" type="sibTrans" cxnId="{F1A88F39-C7C9-4F03-8A9B-427382A8F1D0}">
      <dgm:prSet/>
      <dgm:spPr/>
      <dgm:t>
        <a:bodyPr/>
        <a:lstStyle/>
        <a:p>
          <a:endParaRPr lang="en-GB"/>
        </a:p>
      </dgm:t>
    </dgm:pt>
    <dgm:pt modelId="{0AC9E080-4A34-405D-96C9-E620AC86E312}">
      <dgm:prSet/>
      <dgm:spPr/>
      <dgm:t>
        <a:bodyPr/>
        <a:lstStyle/>
        <a:p>
          <a:r>
            <a:rPr lang="en-GB"/>
            <a:t>Mental Health</a:t>
          </a:r>
        </a:p>
      </dgm:t>
    </dgm:pt>
    <dgm:pt modelId="{C47AD622-31C1-4E3D-86CB-7DD2CFCC4C04}" type="parTrans" cxnId="{3FD74225-A922-4E6C-BAE7-61A47C4E26AD}">
      <dgm:prSet/>
      <dgm:spPr/>
      <dgm:t>
        <a:bodyPr/>
        <a:lstStyle/>
        <a:p>
          <a:endParaRPr lang="en-GB"/>
        </a:p>
      </dgm:t>
    </dgm:pt>
    <dgm:pt modelId="{B526967F-5195-4C7F-911A-FAAAEEB5E424}" type="sibTrans" cxnId="{3FD74225-A922-4E6C-BAE7-61A47C4E26AD}">
      <dgm:prSet/>
      <dgm:spPr/>
      <dgm:t>
        <a:bodyPr/>
        <a:lstStyle/>
        <a:p>
          <a:endParaRPr lang="en-GB"/>
        </a:p>
      </dgm:t>
    </dgm:pt>
    <dgm:pt modelId="{63DE23CA-ECA0-4198-B326-6995C0B1B85C}">
      <dgm:prSet/>
      <dgm:spPr/>
      <dgm:t>
        <a:bodyPr anchor="ctr"/>
        <a:lstStyle/>
        <a:p>
          <a:pPr algn="ctr"/>
          <a:r>
            <a:rPr lang="en-GB"/>
            <a:t>Stroke &amp; TIA</a:t>
          </a:r>
        </a:p>
      </dgm:t>
    </dgm:pt>
    <dgm:pt modelId="{746E9DA1-44E6-41CE-90BD-147AD1A6014B}" type="parTrans" cxnId="{87B00B1D-F586-4141-AB3A-38F190AECAD4}">
      <dgm:prSet/>
      <dgm:spPr/>
      <dgm:t>
        <a:bodyPr/>
        <a:lstStyle/>
        <a:p>
          <a:endParaRPr lang="en-GB"/>
        </a:p>
      </dgm:t>
    </dgm:pt>
    <dgm:pt modelId="{BB7A5A8A-249D-484F-9602-0EF17ADC244A}" type="sibTrans" cxnId="{87B00B1D-F586-4141-AB3A-38F190AECAD4}">
      <dgm:prSet/>
      <dgm:spPr/>
      <dgm:t>
        <a:bodyPr/>
        <a:lstStyle/>
        <a:p>
          <a:endParaRPr lang="en-GB"/>
        </a:p>
      </dgm:t>
    </dgm:pt>
    <dgm:pt modelId="{230C4304-645F-44F3-812D-DD88955909F7}" type="pres">
      <dgm:prSet presAssocID="{415288A6-EED6-4763-BB79-5E674C57AB7C}" presName="diagram" presStyleCnt="0">
        <dgm:presLayoutVars>
          <dgm:dir/>
          <dgm:resizeHandles val="exact"/>
        </dgm:presLayoutVars>
      </dgm:prSet>
      <dgm:spPr/>
    </dgm:pt>
    <dgm:pt modelId="{9F09B215-6821-43BC-A106-4F4DC5E9A637}" type="pres">
      <dgm:prSet presAssocID="{F148BA00-2602-4D07-A013-F4746E29F66A}" presName="node" presStyleLbl="node1" presStyleIdx="0" presStyleCnt="19">
        <dgm:presLayoutVars>
          <dgm:bulletEnabled val="1"/>
        </dgm:presLayoutVars>
      </dgm:prSet>
      <dgm:spPr/>
    </dgm:pt>
    <dgm:pt modelId="{3976FC88-0236-49F5-B503-0E8368960341}" type="pres">
      <dgm:prSet presAssocID="{B372C78D-74E1-4DEA-A2CC-CB626329A47C}" presName="sibTrans" presStyleCnt="0"/>
      <dgm:spPr/>
    </dgm:pt>
    <dgm:pt modelId="{BBA8F5F1-D55E-4CD2-BE91-9C7CF95BE268}" type="pres">
      <dgm:prSet presAssocID="{0A134402-760B-4DA5-8BF8-BECF07CE8FCA}" presName="node" presStyleLbl="node1" presStyleIdx="1" presStyleCnt="19">
        <dgm:presLayoutVars>
          <dgm:bulletEnabled val="1"/>
        </dgm:presLayoutVars>
      </dgm:prSet>
      <dgm:spPr/>
    </dgm:pt>
    <dgm:pt modelId="{FA75384A-0963-4765-B939-98B04D2913DC}" type="pres">
      <dgm:prSet presAssocID="{DEE722D5-DEE7-4EA3-A22D-07D04EF422EB}" presName="sibTrans" presStyleCnt="0"/>
      <dgm:spPr/>
    </dgm:pt>
    <dgm:pt modelId="{C83C04FD-168B-4685-B20C-D8A9B198E090}" type="pres">
      <dgm:prSet presAssocID="{F6A2A894-7EB8-4879-BF12-ADEA104D66BB}" presName="node" presStyleLbl="node1" presStyleIdx="2" presStyleCnt="19">
        <dgm:presLayoutVars>
          <dgm:bulletEnabled val="1"/>
        </dgm:presLayoutVars>
      </dgm:prSet>
      <dgm:spPr/>
    </dgm:pt>
    <dgm:pt modelId="{97B0B802-DDEA-4C78-BE1D-4CCEBBC85148}" type="pres">
      <dgm:prSet presAssocID="{DE2AFFF7-4CE5-438C-BEE8-B62705A3AC35}" presName="sibTrans" presStyleCnt="0"/>
      <dgm:spPr/>
    </dgm:pt>
    <dgm:pt modelId="{CA809A3A-8C26-49C8-80D2-4172A408B605}" type="pres">
      <dgm:prSet presAssocID="{B7121BB7-062B-44D8-B20A-FACC5C7F7BBC}" presName="node" presStyleLbl="node1" presStyleIdx="3" presStyleCnt="19">
        <dgm:presLayoutVars>
          <dgm:bulletEnabled val="1"/>
        </dgm:presLayoutVars>
      </dgm:prSet>
      <dgm:spPr/>
    </dgm:pt>
    <dgm:pt modelId="{9A999698-11AB-4B3D-81A5-2FDF1549744F}" type="pres">
      <dgm:prSet presAssocID="{7869623A-9BE8-413E-ADCC-FB34108294ED}" presName="sibTrans" presStyleCnt="0"/>
      <dgm:spPr/>
    </dgm:pt>
    <dgm:pt modelId="{6D3CE56D-D2A4-4B8F-B2F4-6474F4D95510}" type="pres">
      <dgm:prSet presAssocID="{3C1F3C04-1933-43D6-9122-B1CD0F12F15A}" presName="node" presStyleLbl="node1" presStyleIdx="4" presStyleCnt="19">
        <dgm:presLayoutVars>
          <dgm:bulletEnabled val="1"/>
        </dgm:presLayoutVars>
      </dgm:prSet>
      <dgm:spPr/>
    </dgm:pt>
    <dgm:pt modelId="{68991190-88D1-424F-97ED-EE7DFAA94E12}" type="pres">
      <dgm:prSet presAssocID="{3B643671-21B9-4A90-84D1-AA0E265FB4D1}" presName="sibTrans" presStyleCnt="0"/>
      <dgm:spPr/>
    </dgm:pt>
    <dgm:pt modelId="{3B5E9D5E-BB24-432E-ABBD-F4DF915B3AD5}" type="pres">
      <dgm:prSet presAssocID="{8ECC99DF-5477-420C-B160-87DCCBC72F16}" presName="node" presStyleLbl="node1" presStyleIdx="5" presStyleCnt="19">
        <dgm:presLayoutVars>
          <dgm:bulletEnabled val="1"/>
        </dgm:presLayoutVars>
      </dgm:prSet>
      <dgm:spPr/>
    </dgm:pt>
    <dgm:pt modelId="{7BA3F6AE-1E8F-4376-AB3F-477D9B354F13}" type="pres">
      <dgm:prSet presAssocID="{9839CE51-B9C9-4D07-A479-BB0F5003A183}" presName="sibTrans" presStyleCnt="0"/>
      <dgm:spPr/>
    </dgm:pt>
    <dgm:pt modelId="{2A5D52B3-8049-43B6-B072-36A585DBE703}" type="pres">
      <dgm:prSet presAssocID="{E3BC0674-9344-4013-B7DB-88F82EE08E29}" presName="node" presStyleLbl="node1" presStyleIdx="6" presStyleCnt="19">
        <dgm:presLayoutVars>
          <dgm:bulletEnabled val="1"/>
        </dgm:presLayoutVars>
      </dgm:prSet>
      <dgm:spPr/>
    </dgm:pt>
    <dgm:pt modelId="{FE4712DC-0C49-4090-B6D0-6F45B7069B48}" type="pres">
      <dgm:prSet presAssocID="{67F1D544-761E-4FDF-A0E6-E0A5754CCEA7}" presName="sibTrans" presStyleCnt="0"/>
      <dgm:spPr/>
    </dgm:pt>
    <dgm:pt modelId="{D39D3D4E-AD62-409E-A931-B2A86C46E91D}" type="pres">
      <dgm:prSet presAssocID="{95CB3BE4-1FFA-428E-AB02-7B6D9B5C467C}" presName="node" presStyleLbl="node1" presStyleIdx="7" presStyleCnt="19">
        <dgm:presLayoutVars>
          <dgm:bulletEnabled val="1"/>
        </dgm:presLayoutVars>
      </dgm:prSet>
      <dgm:spPr/>
    </dgm:pt>
    <dgm:pt modelId="{4B2F0D3B-8269-49A0-9C13-9A6BFA84A078}" type="pres">
      <dgm:prSet presAssocID="{5331CA3A-6BF4-48C5-AC4A-E8A4F8230810}" presName="sibTrans" presStyleCnt="0"/>
      <dgm:spPr/>
    </dgm:pt>
    <dgm:pt modelId="{80BE24C7-5C54-41AD-BFE2-7F0771FC9EA0}" type="pres">
      <dgm:prSet presAssocID="{540C9026-ABA8-4B84-A4C7-66A0278BC449}" presName="node" presStyleLbl="node1" presStyleIdx="8" presStyleCnt="19">
        <dgm:presLayoutVars>
          <dgm:bulletEnabled val="1"/>
        </dgm:presLayoutVars>
      </dgm:prSet>
      <dgm:spPr/>
    </dgm:pt>
    <dgm:pt modelId="{87E2267F-119A-419F-B478-6FF275F04322}" type="pres">
      <dgm:prSet presAssocID="{7430AFA0-DC4B-47BB-B2DC-8B7ADFCB3C95}" presName="sibTrans" presStyleCnt="0"/>
      <dgm:spPr/>
    </dgm:pt>
    <dgm:pt modelId="{501A0FC7-D403-4D4B-8398-5E2D24DBE492}" type="pres">
      <dgm:prSet presAssocID="{AFE09169-72E4-4A8B-BF7C-561DF0B1B76B}" presName="node" presStyleLbl="node1" presStyleIdx="9" presStyleCnt="19">
        <dgm:presLayoutVars>
          <dgm:bulletEnabled val="1"/>
        </dgm:presLayoutVars>
      </dgm:prSet>
      <dgm:spPr/>
    </dgm:pt>
    <dgm:pt modelId="{6FE87E55-AD9E-4C32-A324-426428EE8243}" type="pres">
      <dgm:prSet presAssocID="{31324FBD-A92B-4EC0-ACF0-52F380BC499A}" presName="sibTrans" presStyleCnt="0"/>
      <dgm:spPr/>
    </dgm:pt>
    <dgm:pt modelId="{E6C85CAD-2EBD-4A1F-AC25-1A2B8C0AC6D5}" type="pres">
      <dgm:prSet presAssocID="{2400CA55-3EAA-4BBF-B6D6-1C7255EAC5E5}" presName="node" presStyleLbl="node1" presStyleIdx="10" presStyleCnt="19">
        <dgm:presLayoutVars>
          <dgm:bulletEnabled val="1"/>
        </dgm:presLayoutVars>
      </dgm:prSet>
      <dgm:spPr/>
    </dgm:pt>
    <dgm:pt modelId="{A0BE6227-3424-414B-9F90-653912207598}" type="pres">
      <dgm:prSet presAssocID="{4A5217D9-BA9E-4A76-8E12-CD7DF730BC1A}" presName="sibTrans" presStyleCnt="0"/>
      <dgm:spPr/>
    </dgm:pt>
    <dgm:pt modelId="{F33DEA0F-B270-497D-BF61-79FCB30B4834}" type="pres">
      <dgm:prSet presAssocID="{956D1024-4D78-4088-A1F6-D163A20D5FBB}" presName="node" presStyleLbl="node1" presStyleIdx="11" presStyleCnt="19">
        <dgm:presLayoutVars>
          <dgm:bulletEnabled val="1"/>
        </dgm:presLayoutVars>
      </dgm:prSet>
      <dgm:spPr/>
    </dgm:pt>
    <dgm:pt modelId="{77F3A052-E197-42CA-BA9F-EE658B13F6EE}" type="pres">
      <dgm:prSet presAssocID="{654D5864-CFA8-4B5D-AED8-13F788F727F3}" presName="sibTrans" presStyleCnt="0"/>
      <dgm:spPr/>
    </dgm:pt>
    <dgm:pt modelId="{90EC3C52-E655-4437-A097-C2A9652E9AE2}" type="pres">
      <dgm:prSet presAssocID="{0AC9E080-4A34-405D-96C9-E620AC86E312}" presName="node" presStyleLbl="node1" presStyleIdx="12" presStyleCnt="19">
        <dgm:presLayoutVars>
          <dgm:bulletEnabled val="1"/>
        </dgm:presLayoutVars>
      </dgm:prSet>
      <dgm:spPr/>
    </dgm:pt>
    <dgm:pt modelId="{1072B4AB-44E7-4ED9-8DCA-545AD5B1150C}" type="pres">
      <dgm:prSet presAssocID="{B526967F-5195-4C7F-911A-FAAAEEB5E424}" presName="sibTrans" presStyleCnt="0"/>
      <dgm:spPr/>
    </dgm:pt>
    <dgm:pt modelId="{43BA3A6B-9073-4E8D-94DD-78458687D554}" type="pres">
      <dgm:prSet presAssocID="{0BF71882-A1AD-4548-A7DF-40AFBA95E07A}" presName="node" presStyleLbl="node1" presStyleIdx="13" presStyleCnt="19">
        <dgm:presLayoutVars>
          <dgm:bulletEnabled val="1"/>
        </dgm:presLayoutVars>
      </dgm:prSet>
      <dgm:spPr/>
    </dgm:pt>
    <dgm:pt modelId="{F5565823-520E-4D08-BC77-0B6D4EA3C62F}" type="pres">
      <dgm:prSet presAssocID="{861C3D8F-C74F-490F-BE20-7A2DDD02A182}" presName="sibTrans" presStyleCnt="0"/>
      <dgm:spPr/>
    </dgm:pt>
    <dgm:pt modelId="{BC191CEC-7E59-4B4D-ADF0-C989A193E85F}" type="pres">
      <dgm:prSet presAssocID="{4CCD6CD9-6F07-4BCF-8E83-7E17419E906C}" presName="node" presStyleLbl="node1" presStyleIdx="14" presStyleCnt="19">
        <dgm:presLayoutVars>
          <dgm:bulletEnabled val="1"/>
        </dgm:presLayoutVars>
      </dgm:prSet>
      <dgm:spPr/>
    </dgm:pt>
    <dgm:pt modelId="{EC0ED844-47A1-45A4-A50B-5EE72BFCB674}" type="pres">
      <dgm:prSet presAssocID="{96B0A00B-87C3-40A9-B4E7-3AA1BF350EE3}" presName="sibTrans" presStyleCnt="0"/>
      <dgm:spPr/>
    </dgm:pt>
    <dgm:pt modelId="{FFBEAF44-C856-4977-B6E0-BB512A4DE476}" type="pres">
      <dgm:prSet presAssocID="{2E023141-1A5C-4D3B-929B-8FEA66D4206E}" presName="node" presStyleLbl="node1" presStyleIdx="15" presStyleCnt="19">
        <dgm:presLayoutVars>
          <dgm:bulletEnabled val="1"/>
        </dgm:presLayoutVars>
      </dgm:prSet>
      <dgm:spPr/>
    </dgm:pt>
    <dgm:pt modelId="{165036E9-12F1-4027-9CA4-86A7A654DC6E}" type="pres">
      <dgm:prSet presAssocID="{286D3405-7A36-420D-86E4-DB24E89AFA8C}" presName="sibTrans" presStyleCnt="0"/>
      <dgm:spPr/>
    </dgm:pt>
    <dgm:pt modelId="{1A2A9914-4211-43D1-AC46-3BF8EAEB4A4B}" type="pres">
      <dgm:prSet presAssocID="{D495A9C6-EDDA-49B1-902B-06FCAE9054A2}" presName="node" presStyleLbl="node1" presStyleIdx="16" presStyleCnt="19">
        <dgm:presLayoutVars>
          <dgm:bulletEnabled val="1"/>
        </dgm:presLayoutVars>
      </dgm:prSet>
      <dgm:spPr/>
    </dgm:pt>
    <dgm:pt modelId="{1AAFF199-3428-4383-B74D-F98428A86B0F}" type="pres">
      <dgm:prSet presAssocID="{2D25FD60-9441-48BE-B1CB-1C7FE83E8B8B}" presName="sibTrans" presStyleCnt="0"/>
      <dgm:spPr/>
    </dgm:pt>
    <dgm:pt modelId="{1BF826D7-2730-48B8-9CE7-82B39F71C623}" type="pres">
      <dgm:prSet presAssocID="{72D340E5-C98A-41D4-B5C0-E2771E114E66}" presName="node" presStyleLbl="node1" presStyleIdx="17" presStyleCnt="19">
        <dgm:presLayoutVars>
          <dgm:bulletEnabled val="1"/>
        </dgm:presLayoutVars>
      </dgm:prSet>
      <dgm:spPr/>
    </dgm:pt>
    <dgm:pt modelId="{195F7465-D789-4AE8-8350-87265B1AE294}" type="pres">
      <dgm:prSet presAssocID="{AC2CC4B9-0DDF-46CE-8A37-7709FCA3D79B}" presName="sibTrans" presStyleCnt="0"/>
      <dgm:spPr/>
    </dgm:pt>
    <dgm:pt modelId="{D9B7665B-9D80-4C5D-9AE0-64DA29E2339D}" type="pres">
      <dgm:prSet presAssocID="{63DE23CA-ECA0-4198-B326-6995C0B1B85C}" presName="node" presStyleLbl="node1" presStyleIdx="18" presStyleCnt="19">
        <dgm:presLayoutVars>
          <dgm:bulletEnabled val="1"/>
        </dgm:presLayoutVars>
      </dgm:prSet>
      <dgm:spPr/>
    </dgm:pt>
  </dgm:ptLst>
  <dgm:cxnLst>
    <dgm:cxn modelId="{577BDD01-CFFB-4372-B8DE-1C93936B0582}" type="presOf" srcId="{0AC9E080-4A34-405D-96C9-E620AC86E312}" destId="{90EC3C52-E655-4437-A097-C2A9652E9AE2}" srcOrd="0" destOrd="0" presId="urn:microsoft.com/office/officeart/2005/8/layout/default"/>
    <dgm:cxn modelId="{D3420102-DF3B-4F77-A933-EA117313E846}" type="presOf" srcId="{D495A9C6-EDDA-49B1-902B-06FCAE9054A2}" destId="{1A2A9914-4211-43D1-AC46-3BF8EAEB4A4B}" srcOrd="0" destOrd="0" presId="urn:microsoft.com/office/officeart/2005/8/layout/default"/>
    <dgm:cxn modelId="{DD7B7702-E384-4A04-9811-62F4A19A4ADA}" type="presOf" srcId="{63DE23CA-ECA0-4198-B326-6995C0B1B85C}" destId="{D9B7665B-9D80-4C5D-9AE0-64DA29E2339D}" srcOrd="0" destOrd="0" presId="urn:microsoft.com/office/officeart/2005/8/layout/default"/>
    <dgm:cxn modelId="{C9F99208-6D14-4928-810C-16FC699333B3}" type="presOf" srcId="{0A134402-760B-4DA5-8BF8-BECF07CE8FCA}" destId="{BBA8F5F1-D55E-4CD2-BE91-9C7CF95BE268}" srcOrd="0" destOrd="0" presId="urn:microsoft.com/office/officeart/2005/8/layout/default"/>
    <dgm:cxn modelId="{E1529308-BDA0-46BE-BD72-17AAF7E6F96F}" srcId="{415288A6-EED6-4763-BB79-5E674C57AB7C}" destId="{956D1024-4D78-4088-A1F6-D163A20D5FBB}" srcOrd="11" destOrd="0" parTransId="{2DE05270-7C02-4156-9B6A-84A7BA2DFFCD}" sibTransId="{654D5864-CFA8-4B5D-AED8-13F788F727F3}"/>
    <dgm:cxn modelId="{4BFE3B0A-A0E2-4E4C-8BED-AF9B04026B36}" srcId="{415288A6-EED6-4763-BB79-5E674C57AB7C}" destId="{D495A9C6-EDDA-49B1-902B-06FCAE9054A2}" srcOrd="16" destOrd="0" parTransId="{137DF6DE-C5F4-4931-A680-76D76C827755}" sibTransId="{2D25FD60-9441-48BE-B1CB-1C7FE83E8B8B}"/>
    <dgm:cxn modelId="{1026990B-3F62-4617-B803-2416D1E27FDF}" srcId="{415288A6-EED6-4763-BB79-5E674C57AB7C}" destId="{F148BA00-2602-4D07-A013-F4746E29F66A}" srcOrd="0" destOrd="0" parTransId="{3FA82122-DD19-4AAA-9F71-5172E6BA4EA6}" sibTransId="{B372C78D-74E1-4DEA-A2CC-CB626329A47C}"/>
    <dgm:cxn modelId="{B4A7820F-1A14-434D-928D-FA4F02A03308}" type="presOf" srcId="{540C9026-ABA8-4B84-A4C7-66A0278BC449}" destId="{80BE24C7-5C54-41AD-BFE2-7F0771FC9EA0}" srcOrd="0" destOrd="0" presId="urn:microsoft.com/office/officeart/2005/8/layout/default"/>
    <dgm:cxn modelId="{047E3916-F852-441A-A391-1382B49A3D4E}" srcId="{415288A6-EED6-4763-BB79-5E674C57AB7C}" destId="{B7121BB7-062B-44D8-B20A-FACC5C7F7BBC}" srcOrd="3" destOrd="0" parTransId="{3891006C-3182-4235-B2E4-35877397A80F}" sibTransId="{7869623A-9BE8-413E-ADCC-FB34108294ED}"/>
    <dgm:cxn modelId="{2C374F1B-9807-4984-A0CD-D4CB857E65EB}" srcId="{415288A6-EED6-4763-BB79-5E674C57AB7C}" destId="{0BF71882-A1AD-4548-A7DF-40AFBA95E07A}" srcOrd="13" destOrd="0" parTransId="{42DC52F1-9CEB-4039-AE62-DF8F699FDD64}" sibTransId="{861C3D8F-C74F-490F-BE20-7A2DDD02A182}"/>
    <dgm:cxn modelId="{87B00B1D-F586-4141-AB3A-38F190AECAD4}" srcId="{415288A6-EED6-4763-BB79-5E674C57AB7C}" destId="{63DE23CA-ECA0-4198-B326-6995C0B1B85C}" srcOrd="18" destOrd="0" parTransId="{746E9DA1-44E6-41CE-90BD-147AD1A6014B}" sibTransId="{BB7A5A8A-249D-484F-9602-0EF17ADC244A}"/>
    <dgm:cxn modelId="{B5B0481F-6EC9-4EA0-81F2-CF06EA71B436}" type="presOf" srcId="{95CB3BE4-1FFA-428E-AB02-7B6D9B5C467C}" destId="{D39D3D4E-AD62-409E-A931-B2A86C46E91D}" srcOrd="0" destOrd="0" presId="urn:microsoft.com/office/officeart/2005/8/layout/default"/>
    <dgm:cxn modelId="{6383D821-6028-4F5D-98C7-DB92B6F334A3}" type="presOf" srcId="{956D1024-4D78-4088-A1F6-D163A20D5FBB}" destId="{F33DEA0F-B270-497D-BF61-79FCB30B4834}" srcOrd="0" destOrd="0" presId="urn:microsoft.com/office/officeart/2005/8/layout/default"/>
    <dgm:cxn modelId="{3FD74225-A922-4E6C-BAE7-61A47C4E26AD}" srcId="{415288A6-EED6-4763-BB79-5E674C57AB7C}" destId="{0AC9E080-4A34-405D-96C9-E620AC86E312}" srcOrd="12" destOrd="0" parTransId="{C47AD622-31C1-4E3D-86CB-7DD2CFCC4C04}" sibTransId="{B526967F-5195-4C7F-911A-FAAAEEB5E424}"/>
    <dgm:cxn modelId="{932F2129-20B7-4999-A2BB-F114EA14056E}" type="presOf" srcId="{0BF71882-A1AD-4548-A7DF-40AFBA95E07A}" destId="{43BA3A6B-9073-4E8D-94DD-78458687D554}" srcOrd="0" destOrd="0" presId="urn:microsoft.com/office/officeart/2005/8/layout/default"/>
    <dgm:cxn modelId="{2F4A3F2A-6984-4ADB-B05C-CE26EE949794}" srcId="{415288A6-EED6-4763-BB79-5E674C57AB7C}" destId="{F6A2A894-7EB8-4879-BF12-ADEA104D66BB}" srcOrd="2" destOrd="0" parTransId="{EBD1DD2C-222B-4CBC-A02C-0B614986546D}" sibTransId="{DE2AFFF7-4CE5-438C-BEE8-B62705A3AC35}"/>
    <dgm:cxn modelId="{78B6962B-2AE9-4003-96F7-895F2C502014}" srcId="{415288A6-EED6-4763-BB79-5E674C57AB7C}" destId="{2400CA55-3EAA-4BBF-B6D6-1C7255EAC5E5}" srcOrd="10" destOrd="0" parTransId="{961491A8-5A11-40F6-92E5-C767167AD60B}" sibTransId="{4A5217D9-BA9E-4A76-8E12-CD7DF730BC1A}"/>
    <dgm:cxn modelId="{3038CC35-5655-4331-87DF-44CE83B6F81B}" type="presOf" srcId="{E3BC0674-9344-4013-B7DB-88F82EE08E29}" destId="{2A5D52B3-8049-43B6-B072-36A585DBE703}" srcOrd="0" destOrd="0" presId="urn:microsoft.com/office/officeart/2005/8/layout/default"/>
    <dgm:cxn modelId="{F1A88F39-C7C9-4F03-8A9B-427382A8F1D0}" srcId="{415288A6-EED6-4763-BB79-5E674C57AB7C}" destId="{72D340E5-C98A-41D4-B5C0-E2771E114E66}" srcOrd="17" destOrd="0" parTransId="{104D70D4-47D1-4F53-A135-6AB8F7BD0054}" sibTransId="{AC2CC4B9-0DDF-46CE-8A37-7709FCA3D79B}"/>
    <dgm:cxn modelId="{1068433F-2CF9-4A3C-B9B2-68D505320D50}" srcId="{415288A6-EED6-4763-BB79-5E674C57AB7C}" destId="{540C9026-ABA8-4B84-A4C7-66A0278BC449}" srcOrd="8" destOrd="0" parTransId="{17F22B9E-4F8B-4C2B-9233-F62CC54A4E4F}" sibTransId="{7430AFA0-DC4B-47BB-B2DC-8B7ADFCB3C95}"/>
    <dgm:cxn modelId="{5D465B63-F8D2-46F7-B12E-CCC7D8D1A4A7}" type="presOf" srcId="{415288A6-EED6-4763-BB79-5E674C57AB7C}" destId="{230C4304-645F-44F3-812D-DD88955909F7}" srcOrd="0" destOrd="0" presId="urn:microsoft.com/office/officeart/2005/8/layout/default"/>
    <dgm:cxn modelId="{22F9F14C-BC4A-475A-8749-CB6BEFF2941F}" srcId="{415288A6-EED6-4763-BB79-5E674C57AB7C}" destId="{4CCD6CD9-6F07-4BCF-8E83-7E17419E906C}" srcOrd="14" destOrd="0" parTransId="{ADF1DFEF-2E32-48D3-A855-61BE0BDC81CC}" sibTransId="{96B0A00B-87C3-40A9-B4E7-3AA1BF350EE3}"/>
    <dgm:cxn modelId="{A95C706D-A28E-4E0D-8826-A5BCC029E2BF}" srcId="{415288A6-EED6-4763-BB79-5E674C57AB7C}" destId="{8ECC99DF-5477-420C-B160-87DCCBC72F16}" srcOrd="5" destOrd="0" parTransId="{9D97AE93-6B55-43F6-9533-3A7DD4586B8A}" sibTransId="{9839CE51-B9C9-4D07-A479-BB0F5003A183}"/>
    <dgm:cxn modelId="{13CBA052-BFBB-4115-ACF9-596DB5C67220}" type="presOf" srcId="{4CCD6CD9-6F07-4BCF-8E83-7E17419E906C}" destId="{BC191CEC-7E59-4B4D-ADF0-C989A193E85F}" srcOrd="0" destOrd="0" presId="urn:microsoft.com/office/officeart/2005/8/layout/default"/>
    <dgm:cxn modelId="{622B9B59-C7CE-4BE8-9E27-A47710F6FC62}" srcId="{415288A6-EED6-4763-BB79-5E674C57AB7C}" destId="{AFE09169-72E4-4A8B-BF7C-561DF0B1B76B}" srcOrd="9" destOrd="0" parTransId="{E8669A63-C5E3-4931-B5A9-188DE8D84749}" sibTransId="{31324FBD-A92B-4EC0-ACF0-52F380BC499A}"/>
    <dgm:cxn modelId="{2982C87B-6021-4FD2-81FD-CB9AB78374B0}" type="presOf" srcId="{3C1F3C04-1933-43D6-9122-B1CD0F12F15A}" destId="{6D3CE56D-D2A4-4B8F-B2F4-6474F4D95510}" srcOrd="0" destOrd="0" presId="urn:microsoft.com/office/officeart/2005/8/layout/default"/>
    <dgm:cxn modelId="{6B7AE38C-DD3D-41E5-8D4C-4FA4CEB12718}" srcId="{415288A6-EED6-4763-BB79-5E674C57AB7C}" destId="{E3BC0674-9344-4013-B7DB-88F82EE08E29}" srcOrd="6" destOrd="0" parTransId="{BF63711E-D7AE-4BCD-95AC-CEFF4E771FDB}" sibTransId="{67F1D544-761E-4FDF-A0E6-E0A5754CCEA7}"/>
    <dgm:cxn modelId="{2B2F218D-7291-4C62-A10C-0543E1A94775}" type="presOf" srcId="{8ECC99DF-5477-420C-B160-87DCCBC72F16}" destId="{3B5E9D5E-BB24-432E-ABBD-F4DF915B3AD5}" srcOrd="0" destOrd="0" presId="urn:microsoft.com/office/officeart/2005/8/layout/default"/>
    <dgm:cxn modelId="{B4805990-B647-4F1D-8209-5E63E4969AC2}" type="presOf" srcId="{72D340E5-C98A-41D4-B5C0-E2771E114E66}" destId="{1BF826D7-2730-48B8-9CE7-82B39F71C623}" srcOrd="0" destOrd="0" presId="urn:microsoft.com/office/officeart/2005/8/layout/default"/>
    <dgm:cxn modelId="{864DA4A9-DA9B-4E8E-8551-03CBC63DD7DA}" type="presOf" srcId="{AFE09169-72E4-4A8B-BF7C-561DF0B1B76B}" destId="{501A0FC7-D403-4D4B-8398-5E2D24DBE492}" srcOrd="0" destOrd="0" presId="urn:microsoft.com/office/officeart/2005/8/layout/default"/>
    <dgm:cxn modelId="{68153FAB-9B99-4D2B-9F3F-FC56E9F5222B}" type="presOf" srcId="{2E023141-1A5C-4D3B-929B-8FEA66D4206E}" destId="{FFBEAF44-C856-4977-B6E0-BB512A4DE476}" srcOrd="0" destOrd="0" presId="urn:microsoft.com/office/officeart/2005/8/layout/default"/>
    <dgm:cxn modelId="{947C3CAC-B9C8-4DAE-803E-78B024ADB2C9}" srcId="{415288A6-EED6-4763-BB79-5E674C57AB7C}" destId="{3C1F3C04-1933-43D6-9122-B1CD0F12F15A}" srcOrd="4" destOrd="0" parTransId="{E6C2983C-CC16-44F9-B3A9-CEA104D8D62B}" sibTransId="{3B643671-21B9-4A90-84D1-AA0E265FB4D1}"/>
    <dgm:cxn modelId="{A40166BD-9796-4949-817A-A06FA0C9C0EA}" type="presOf" srcId="{F148BA00-2602-4D07-A013-F4746E29F66A}" destId="{9F09B215-6821-43BC-A106-4F4DC5E9A637}" srcOrd="0" destOrd="0" presId="urn:microsoft.com/office/officeart/2005/8/layout/default"/>
    <dgm:cxn modelId="{9BA748BF-05E9-45AD-A6FC-F80EBB0D58F2}" type="presOf" srcId="{2400CA55-3EAA-4BBF-B6D6-1C7255EAC5E5}" destId="{E6C85CAD-2EBD-4A1F-AC25-1A2B8C0AC6D5}" srcOrd="0" destOrd="0" presId="urn:microsoft.com/office/officeart/2005/8/layout/default"/>
    <dgm:cxn modelId="{FDA83AE1-C5BA-4B9A-A9FA-33BBEAC115E4}" srcId="{415288A6-EED6-4763-BB79-5E674C57AB7C}" destId="{2E023141-1A5C-4D3B-929B-8FEA66D4206E}" srcOrd="15" destOrd="0" parTransId="{0461B331-9D72-4BDA-95A4-91F2D7659173}" sibTransId="{286D3405-7A36-420D-86E4-DB24E89AFA8C}"/>
    <dgm:cxn modelId="{66186CE7-3140-4B37-B6A6-18B85F1352FF}" srcId="{415288A6-EED6-4763-BB79-5E674C57AB7C}" destId="{0A134402-760B-4DA5-8BF8-BECF07CE8FCA}" srcOrd="1" destOrd="0" parTransId="{397BC6F9-0F97-481D-BAD1-64794A204865}" sibTransId="{DEE722D5-DEE7-4EA3-A22D-07D04EF422EB}"/>
    <dgm:cxn modelId="{9FB76DEB-B65D-4117-9B9C-F5EABCE49893}" type="presOf" srcId="{B7121BB7-062B-44D8-B20A-FACC5C7F7BBC}" destId="{CA809A3A-8C26-49C8-80D2-4172A408B605}" srcOrd="0" destOrd="0" presId="urn:microsoft.com/office/officeart/2005/8/layout/default"/>
    <dgm:cxn modelId="{7D5A8EF5-96E6-4ED1-A179-10F5CCD499F9}" srcId="{415288A6-EED6-4763-BB79-5E674C57AB7C}" destId="{95CB3BE4-1FFA-428E-AB02-7B6D9B5C467C}" srcOrd="7" destOrd="0" parTransId="{79729A40-4102-415B-BDB1-67FED0BE4760}" sibTransId="{5331CA3A-6BF4-48C5-AC4A-E8A4F8230810}"/>
    <dgm:cxn modelId="{26D7C0FE-8968-4F86-B749-29738A8C4E6F}" type="presOf" srcId="{F6A2A894-7EB8-4879-BF12-ADEA104D66BB}" destId="{C83C04FD-168B-4685-B20C-D8A9B198E090}" srcOrd="0" destOrd="0" presId="urn:microsoft.com/office/officeart/2005/8/layout/default"/>
    <dgm:cxn modelId="{B2038CC6-9360-47C2-9929-15FCA9757C46}" type="presParOf" srcId="{230C4304-645F-44F3-812D-DD88955909F7}" destId="{9F09B215-6821-43BC-A106-4F4DC5E9A637}" srcOrd="0" destOrd="0" presId="urn:microsoft.com/office/officeart/2005/8/layout/default"/>
    <dgm:cxn modelId="{9D93A4D2-85E9-4363-9A28-CD066999FA5A}" type="presParOf" srcId="{230C4304-645F-44F3-812D-DD88955909F7}" destId="{3976FC88-0236-49F5-B503-0E8368960341}" srcOrd="1" destOrd="0" presId="urn:microsoft.com/office/officeart/2005/8/layout/default"/>
    <dgm:cxn modelId="{C508B919-0F17-447F-B57C-5EAB7533647F}" type="presParOf" srcId="{230C4304-645F-44F3-812D-DD88955909F7}" destId="{BBA8F5F1-D55E-4CD2-BE91-9C7CF95BE268}" srcOrd="2" destOrd="0" presId="urn:microsoft.com/office/officeart/2005/8/layout/default"/>
    <dgm:cxn modelId="{DF16A00E-5FFE-45E1-B524-E0EC3FDED3AC}" type="presParOf" srcId="{230C4304-645F-44F3-812D-DD88955909F7}" destId="{FA75384A-0963-4765-B939-98B04D2913DC}" srcOrd="3" destOrd="0" presId="urn:microsoft.com/office/officeart/2005/8/layout/default"/>
    <dgm:cxn modelId="{D919943C-C8EA-4D8F-A4BB-A2CEB8D5C108}" type="presParOf" srcId="{230C4304-645F-44F3-812D-DD88955909F7}" destId="{C83C04FD-168B-4685-B20C-D8A9B198E090}" srcOrd="4" destOrd="0" presId="urn:microsoft.com/office/officeart/2005/8/layout/default"/>
    <dgm:cxn modelId="{257EC7AB-5DFB-445E-B19E-38C2054D8D54}" type="presParOf" srcId="{230C4304-645F-44F3-812D-DD88955909F7}" destId="{97B0B802-DDEA-4C78-BE1D-4CCEBBC85148}" srcOrd="5" destOrd="0" presId="urn:microsoft.com/office/officeart/2005/8/layout/default"/>
    <dgm:cxn modelId="{CCAFFD47-47FB-481E-8F71-89D24DFA4ABA}" type="presParOf" srcId="{230C4304-645F-44F3-812D-DD88955909F7}" destId="{CA809A3A-8C26-49C8-80D2-4172A408B605}" srcOrd="6" destOrd="0" presId="urn:microsoft.com/office/officeart/2005/8/layout/default"/>
    <dgm:cxn modelId="{DE208B5F-1FF2-4839-8324-E732F2C00F1A}" type="presParOf" srcId="{230C4304-645F-44F3-812D-DD88955909F7}" destId="{9A999698-11AB-4B3D-81A5-2FDF1549744F}" srcOrd="7" destOrd="0" presId="urn:microsoft.com/office/officeart/2005/8/layout/default"/>
    <dgm:cxn modelId="{90BC46F5-BD75-4831-B38F-1341FD36776C}" type="presParOf" srcId="{230C4304-645F-44F3-812D-DD88955909F7}" destId="{6D3CE56D-D2A4-4B8F-B2F4-6474F4D95510}" srcOrd="8" destOrd="0" presId="urn:microsoft.com/office/officeart/2005/8/layout/default"/>
    <dgm:cxn modelId="{CDA595DE-5F2D-4A86-AC41-7296097B7012}" type="presParOf" srcId="{230C4304-645F-44F3-812D-DD88955909F7}" destId="{68991190-88D1-424F-97ED-EE7DFAA94E12}" srcOrd="9" destOrd="0" presId="urn:microsoft.com/office/officeart/2005/8/layout/default"/>
    <dgm:cxn modelId="{CDCD52E2-9C53-4205-94F6-394567EE2759}" type="presParOf" srcId="{230C4304-645F-44F3-812D-DD88955909F7}" destId="{3B5E9D5E-BB24-432E-ABBD-F4DF915B3AD5}" srcOrd="10" destOrd="0" presId="urn:microsoft.com/office/officeart/2005/8/layout/default"/>
    <dgm:cxn modelId="{E623FFF9-D8D0-4426-9DB8-9F5715A7C013}" type="presParOf" srcId="{230C4304-645F-44F3-812D-DD88955909F7}" destId="{7BA3F6AE-1E8F-4376-AB3F-477D9B354F13}" srcOrd="11" destOrd="0" presId="urn:microsoft.com/office/officeart/2005/8/layout/default"/>
    <dgm:cxn modelId="{4DFAF812-6DD4-49E9-9F00-3FE6F208137A}" type="presParOf" srcId="{230C4304-645F-44F3-812D-DD88955909F7}" destId="{2A5D52B3-8049-43B6-B072-36A585DBE703}" srcOrd="12" destOrd="0" presId="urn:microsoft.com/office/officeart/2005/8/layout/default"/>
    <dgm:cxn modelId="{63EC6301-5E56-430C-A72D-9B5612BEE009}" type="presParOf" srcId="{230C4304-645F-44F3-812D-DD88955909F7}" destId="{FE4712DC-0C49-4090-B6D0-6F45B7069B48}" srcOrd="13" destOrd="0" presId="urn:microsoft.com/office/officeart/2005/8/layout/default"/>
    <dgm:cxn modelId="{D258EB47-BF4E-4595-8BDA-D1FB158C457A}" type="presParOf" srcId="{230C4304-645F-44F3-812D-DD88955909F7}" destId="{D39D3D4E-AD62-409E-A931-B2A86C46E91D}" srcOrd="14" destOrd="0" presId="urn:microsoft.com/office/officeart/2005/8/layout/default"/>
    <dgm:cxn modelId="{C6CEEAA2-A67A-450E-9D78-0FEF25DFD89B}" type="presParOf" srcId="{230C4304-645F-44F3-812D-DD88955909F7}" destId="{4B2F0D3B-8269-49A0-9C13-9A6BFA84A078}" srcOrd="15" destOrd="0" presId="urn:microsoft.com/office/officeart/2005/8/layout/default"/>
    <dgm:cxn modelId="{228C0220-29BE-49C3-9ED9-EFE3FC098A77}" type="presParOf" srcId="{230C4304-645F-44F3-812D-DD88955909F7}" destId="{80BE24C7-5C54-41AD-BFE2-7F0771FC9EA0}" srcOrd="16" destOrd="0" presId="urn:microsoft.com/office/officeart/2005/8/layout/default"/>
    <dgm:cxn modelId="{3FC0FB93-24FC-42CA-B58F-BF077E04EEF3}" type="presParOf" srcId="{230C4304-645F-44F3-812D-DD88955909F7}" destId="{87E2267F-119A-419F-B478-6FF275F04322}" srcOrd="17" destOrd="0" presId="urn:microsoft.com/office/officeart/2005/8/layout/default"/>
    <dgm:cxn modelId="{954C6682-B53F-4D8A-B85F-318B1DE7FA2A}" type="presParOf" srcId="{230C4304-645F-44F3-812D-DD88955909F7}" destId="{501A0FC7-D403-4D4B-8398-5E2D24DBE492}" srcOrd="18" destOrd="0" presId="urn:microsoft.com/office/officeart/2005/8/layout/default"/>
    <dgm:cxn modelId="{CC039181-D319-41B9-9CFC-77011143DB01}" type="presParOf" srcId="{230C4304-645F-44F3-812D-DD88955909F7}" destId="{6FE87E55-AD9E-4C32-A324-426428EE8243}" srcOrd="19" destOrd="0" presId="urn:microsoft.com/office/officeart/2005/8/layout/default"/>
    <dgm:cxn modelId="{6AC337D2-CCF2-4F84-B24A-13D03261F188}" type="presParOf" srcId="{230C4304-645F-44F3-812D-DD88955909F7}" destId="{E6C85CAD-2EBD-4A1F-AC25-1A2B8C0AC6D5}" srcOrd="20" destOrd="0" presId="urn:microsoft.com/office/officeart/2005/8/layout/default"/>
    <dgm:cxn modelId="{76779207-FC7E-4FAF-BA37-0A7E5F4BE5F2}" type="presParOf" srcId="{230C4304-645F-44F3-812D-DD88955909F7}" destId="{A0BE6227-3424-414B-9F90-653912207598}" srcOrd="21" destOrd="0" presId="urn:microsoft.com/office/officeart/2005/8/layout/default"/>
    <dgm:cxn modelId="{13C35863-E9BA-480C-A30B-7567EB672BE5}" type="presParOf" srcId="{230C4304-645F-44F3-812D-DD88955909F7}" destId="{F33DEA0F-B270-497D-BF61-79FCB30B4834}" srcOrd="22" destOrd="0" presId="urn:microsoft.com/office/officeart/2005/8/layout/default"/>
    <dgm:cxn modelId="{E40E7700-D507-45B9-ACCD-C7CBF8305BFC}" type="presParOf" srcId="{230C4304-645F-44F3-812D-DD88955909F7}" destId="{77F3A052-E197-42CA-BA9F-EE658B13F6EE}" srcOrd="23" destOrd="0" presId="urn:microsoft.com/office/officeart/2005/8/layout/default"/>
    <dgm:cxn modelId="{D0520A89-5DA5-4419-B35A-18B987E7FF16}" type="presParOf" srcId="{230C4304-645F-44F3-812D-DD88955909F7}" destId="{90EC3C52-E655-4437-A097-C2A9652E9AE2}" srcOrd="24" destOrd="0" presId="urn:microsoft.com/office/officeart/2005/8/layout/default"/>
    <dgm:cxn modelId="{FCC611AD-7CB9-44D0-A9FB-529DB23588A9}" type="presParOf" srcId="{230C4304-645F-44F3-812D-DD88955909F7}" destId="{1072B4AB-44E7-4ED9-8DCA-545AD5B1150C}" srcOrd="25" destOrd="0" presId="urn:microsoft.com/office/officeart/2005/8/layout/default"/>
    <dgm:cxn modelId="{8C7BD976-2351-4E2E-936A-AF7507DB4B61}" type="presParOf" srcId="{230C4304-645F-44F3-812D-DD88955909F7}" destId="{43BA3A6B-9073-4E8D-94DD-78458687D554}" srcOrd="26" destOrd="0" presId="urn:microsoft.com/office/officeart/2005/8/layout/default"/>
    <dgm:cxn modelId="{EF6D2B15-4B17-442B-A08F-DA749AA7C631}" type="presParOf" srcId="{230C4304-645F-44F3-812D-DD88955909F7}" destId="{F5565823-520E-4D08-BC77-0B6D4EA3C62F}" srcOrd="27" destOrd="0" presId="urn:microsoft.com/office/officeart/2005/8/layout/default"/>
    <dgm:cxn modelId="{C5D6EAA5-FFB2-4F43-9109-B350F031A372}" type="presParOf" srcId="{230C4304-645F-44F3-812D-DD88955909F7}" destId="{BC191CEC-7E59-4B4D-ADF0-C989A193E85F}" srcOrd="28" destOrd="0" presId="urn:microsoft.com/office/officeart/2005/8/layout/default"/>
    <dgm:cxn modelId="{E5ED2204-9AA8-43B6-9554-82B2679ED5BA}" type="presParOf" srcId="{230C4304-645F-44F3-812D-DD88955909F7}" destId="{EC0ED844-47A1-45A4-A50B-5EE72BFCB674}" srcOrd="29" destOrd="0" presId="urn:microsoft.com/office/officeart/2005/8/layout/default"/>
    <dgm:cxn modelId="{3B788231-8E05-4E28-A9F0-C62BF4D95549}" type="presParOf" srcId="{230C4304-645F-44F3-812D-DD88955909F7}" destId="{FFBEAF44-C856-4977-B6E0-BB512A4DE476}" srcOrd="30" destOrd="0" presId="urn:microsoft.com/office/officeart/2005/8/layout/default"/>
    <dgm:cxn modelId="{691B6692-9499-4F85-BF37-14E3D3CC9AEB}" type="presParOf" srcId="{230C4304-645F-44F3-812D-DD88955909F7}" destId="{165036E9-12F1-4027-9CA4-86A7A654DC6E}" srcOrd="31" destOrd="0" presId="urn:microsoft.com/office/officeart/2005/8/layout/default"/>
    <dgm:cxn modelId="{5AA4DFA7-C451-45CF-96CD-415AA17AA4F1}" type="presParOf" srcId="{230C4304-645F-44F3-812D-DD88955909F7}" destId="{1A2A9914-4211-43D1-AC46-3BF8EAEB4A4B}" srcOrd="32" destOrd="0" presId="urn:microsoft.com/office/officeart/2005/8/layout/default"/>
    <dgm:cxn modelId="{007DC32C-538C-4479-AA6E-68841EBD77F7}" type="presParOf" srcId="{230C4304-645F-44F3-812D-DD88955909F7}" destId="{1AAFF199-3428-4383-B74D-F98428A86B0F}" srcOrd="33" destOrd="0" presId="urn:microsoft.com/office/officeart/2005/8/layout/default"/>
    <dgm:cxn modelId="{15976F0A-C7A8-4E01-8846-CF01E9A7CAAA}" type="presParOf" srcId="{230C4304-645F-44F3-812D-DD88955909F7}" destId="{1BF826D7-2730-48B8-9CE7-82B39F71C623}" srcOrd="34" destOrd="0" presId="urn:microsoft.com/office/officeart/2005/8/layout/default"/>
    <dgm:cxn modelId="{97280F2E-B829-4961-BF7B-5681205999CE}" type="presParOf" srcId="{230C4304-645F-44F3-812D-DD88955909F7}" destId="{195F7465-D789-4AE8-8350-87265B1AE294}" srcOrd="35" destOrd="0" presId="urn:microsoft.com/office/officeart/2005/8/layout/default"/>
    <dgm:cxn modelId="{71194927-F39E-4488-A0FF-C268D5E10BC5}" type="presParOf" srcId="{230C4304-645F-44F3-812D-DD88955909F7}" destId="{D9B7665B-9D80-4C5D-9AE0-64DA29E2339D}" srcOrd="3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5288A6-EED6-4763-BB79-5E674C57AB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148BA00-2602-4D07-A013-F4746E29F66A}">
      <dgm:prSet phldrT="[Text]" custT="1"/>
      <dgm:spPr/>
      <dgm:t>
        <a:bodyPr anchor="t"/>
        <a:lstStyle/>
        <a:p>
          <a:pPr>
            <a:lnSpc>
              <a:spcPct val="100000"/>
            </a:lnSpc>
            <a:spcBef>
              <a:spcPts val="0"/>
            </a:spcBef>
            <a:spcAft>
              <a:spcPts val="0"/>
            </a:spcAft>
          </a:pPr>
          <a:r>
            <a:rPr lang="en-GB" sz="2200" b="1"/>
            <a:t>Cancer</a:t>
          </a:r>
          <a:r>
            <a:rPr lang="en-GB" sz="2200"/>
            <a:t> </a:t>
          </a:r>
        </a:p>
        <a:p>
          <a:pPr>
            <a:lnSpc>
              <a:spcPct val="100000"/>
            </a:lnSpc>
            <a:spcBef>
              <a:spcPts val="0"/>
            </a:spcBef>
            <a:spcAft>
              <a:spcPts val="0"/>
            </a:spcAft>
          </a:pPr>
          <a:r>
            <a:rPr lang="en-GB" sz="2200"/>
            <a:t>Care Review</a:t>
          </a:r>
        </a:p>
        <a:p>
          <a:pPr>
            <a:lnSpc>
              <a:spcPct val="100000"/>
            </a:lnSpc>
            <a:spcBef>
              <a:spcPts val="0"/>
            </a:spcBef>
            <a:spcAft>
              <a:spcPts val="0"/>
            </a:spcAft>
          </a:pPr>
          <a:endParaRPr lang="en-GB" sz="2200"/>
        </a:p>
        <a:p>
          <a:pPr>
            <a:lnSpc>
              <a:spcPct val="100000"/>
            </a:lnSpc>
            <a:spcBef>
              <a:spcPts val="0"/>
            </a:spcBef>
            <a:spcAft>
              <a:spcPts val="0"/>
            </a:spcAft>
          </a:pPr>
          <a:r>
            <a:rPr lang="en-GB" sz="1200"/>
            <a:t> </a:t>
          </a:r>
        </a:p>
        <a:p>
          <a:pPr>
            <a:lnSpc>
              <a:spcPct val="100000"/>
            </a:lnSpc>
            <a:spcBef>
              <a:spcPts val="0"/>
            </a:spcBef>
            <a:spcAft>
              <a:spcPts val="0"/>
            </a:spcAft>
          </a:pPr>
          <a:r>
            <a:rPr lang="en-GB" sz="2200"/>
            <a:t>(6 points)</a:t>
          </a:r>
        </a:p>
      </dgm:t>
    </dgm:pt>
    <dgm:pt modelId="{3FA82122-DD19-4AAA-9F71-5172E6BA4EA6}" type="parTrans" cxnId="{1026990B-3F62-4617-B803-2416D1E27FDF}">
      <dgm:prSet/>
      <dgm:spPr/>
      <dgm:t>
        <a:bodyPr/>
        <a:lstStyle/>
        <a:p>
          <a:pPr>
            <a:lnSpc>
              <a:spcPct val="100000"/>
            </a:lnSpc>
            <a:spcBef>
              <a:spcPts val="0"/>
            </a:spcBef>
            <a:spcAft>
              <a:spcPts val="0"/>
            </a:spcAft>
          </a:pPr>
          <a:endParaRPr lang="en-GB" sz="2200"/>
        </a:p>
      </dgm:t>
    </dgm:pt>
    <dgm:pt modelId="{B372C78D-74E1-4DEA-A2CC-CB626329A47C}" type="sibTrans" cxnId="{1026990B-3F62-4617-B803-2416D1E27FDF}">
      <dgm:prSet/>
      <dgm:spPr/>
      <dgm:t>
        <a:bodyPr/>
        <a:lstStyle/>
        <a:p>
          <a:pPr>
            <a:lnSpc>
              <a:spcPct val="100000"/>
            </a:lnSpc>
            <a:spcBef>
              <a:spcPts val="0"/>
            </a:spcBef>
            <a:spcAft>
              <a:spcPts val="0"/>
            </a:spcAft>
          </a:pPr>
          <a:endParaRPr lang="en-GB" sz="2200"/>
        </a:p>
      </dgm:t>
    </dgm:pt>
    <dgm:pt modelId="{175D8C9F-934F-4DDA-8D5F-B30862A5AEAD}">
      <dgm:prSet phldrT="[Text]" custT="1"/>
      <dgm:spPr/>
      <dgm:t>
        <a:bodyPr anchor="t"/>
        <a:lstStyle/>
        <a:p>
          <a:pPr>
            <a:lnSpc>
              <a:spcPct val="100000"/>
            </a:lnSpc>
            <a:spcBef>
              <a:spcPts val="0"/>
            </a:spcBef>
            <a:spcAft>
              <a:spcPts val="0"/>
            </a:spcAft>
          </a:pPr>
          <a:r>
            <a:rPr lang="en-GB" sz="2200" b="1"/>
            <a:t>Cancer</a:t>
          </a:r>
          <a:r>
            <a:rPr lang="en-GB" sz="2200"/>
            <a:t> </a:t>
          </a:r>
        </a:p>
        <a:p>
          <a:pPr>
            <a:lnSpc>
              <a:spcPct val="100000"/>
            </a:lnSpc>
            <a:spcBef>
              <a:spcPts val="0"/>
            </a:spcBef>
            <a:spcAft>
              <a:spcPts val="0"/>
            </a:spcAft>
          </a:pPr>
          <a:r>
            <a:rPr lang="en-GB" sz="2200"/>
            <a:t>Support Discussion</a:t>
          </a:r>
        </a:p>
        <a:p>
          <a:pPr>
            <a:lnSpc>
              <a:spcPct val="100000"/>
            </a:lnSpc>
            <a:spcBef>
              <a:spcPts val="0"/>
            </a:spcBef>
            <a:spcAft>
              <a:spcPts val="0"/>
            </a:spcAft>
          </a:pPr>
          <a:r>
            <a:rPr lang="en-GB" sz="1200"/>
            <a:t> </a:t>
          </a:r>
        </a:p>
        <a:p>
          <a:pPr>
            <a:lnSpc>
              <a:spcPct val="100000"/>
            </a:lnSpc>
            <a:spcBef>
              <a:spcPts val="0"/>
            </a:spcBef>
            <a:spcAft>
              <a:spcPts val="0"/>
            </a:spcAft>
          </a:pPr>
          <a:r>
            <a:rPr lang="en-GB" sz="2200"/>
            <a:t>(2 points)</a:t>
          </a:r>
        </a:p>
      </dgm:t>
    </dgm:pt>
    <dgm:pt modelId="{849D8699-E6A1-445D-8881-EC925857EF3F}" type="parTrans" cxnId="{C7EF67A9-0518-4690-899A-DEB9DC4A89B4}">
      <dgm:prSet/>
      <dgm:spPr/>
      <dgm:t>
        <a:bodyPr/>
        <a:lstStyle/>
        <a:p>
          <a:pPr>
            <a:lnSpc>
              <a:spcPct val="100000"/>
            </a:lnSpc>
            <a:spcBef>
              <a:spcPts val="0"/>
            </a:spcBef>
            <a:spcAft>
              <a:spcPts val="0"/>
            </a:spcAft>
          </a:pPr>
          <a:endParaRPr lang="en-GB" sz="2200"/>
        </a:p>
      </dgm:t>
    </dgm:pt>
    <dgm:pt modelId="{DE19B686-E5DD-46CA-834B-120D0AA11A3D}" type="sibTrans" cxnId="{C7EF67A9-0518-4690-899A-DEB9DC4A89B4}">
      <dgm:prSet/>
      <dgm:spPr/>
      <dgm:t>
        <a:bodyPr/>
        <a:lstStyle/>
        <a:p>
          <a:pPr>
            <a:lnSpc>
              <a:spcPct val="100000"/>
            </a:lnSpc>
            <a:spcBef>
              <a:spcPts val="0"/>
            </a:spcBef>
            <a:spcAft>
              <a:spcPts val="0"/>
            </a:spcAft>
          </a:pPr>
          <a:endParaRPr lang="en-GB" sz="2200"/>
        </a:p>
      </dgm:t>
    </dgm:pt>
    <dgm:pt modelId="{8FB8E315-81DB-421D-8DF4-F2CF734CA8BC}">
      <dgm:prSet phldrT="[Text]" custT="1"/>
      <dgm:spPr/>
      <dgm:t>
        <a:bodyPr anchor="t"/>
        <a:lstStyle/>
        <a:p>
          <a:pPr>
            <a:lnSpc>
              <a:spcPct val="100000"/>
            </a:lnSpc>
            <a:spcBef>
              <a:spcPts val="0"/>
            </a:spcBef>
            <a:spcAft>
              <a:spcPts val="0"/>
            </a:spcAft>
          </a:pPr>
          <a:r>
            <a:rPr lang="en-GB" sz="2200" b="1"/>
            <a:t>Depression</a:t>
          </a:r>
          <a:r>
            <a:rPr lang="en-GB" sz="2200"/>
            <a:t> </a:t>
          </a:r>
        </a:p>
        <a:p>
          <a:pPr>
            <a:lnSpc>
              <a:spcPct val="100000"/>
            </a:lnSpc>
            <a:spcBef>
              <a:spcPts val="0"/>
            </a:spcBef>
            <a:spcAft>
              <a:spcPts val="0"/>
            </a:spcAft>
          </a:pPr>
          <a:r>
            <a:rPr lang="en-GB" sz="2200"/>
            <a:t>Review of Diagnosis</a:t>
          </a:r>
        </a:p>
        <a:p>
          <a:pPr>
            <a:lnSpc>
              <a:spcPct val="100000"/>
            </a:lnSpc>
            <a:spcBef>
              <a:spcPts val="0"/>
            </a:spcBef>
            <a:spcAft>
              <a:spcPts val="0"/>
            </a:spcAft>
          </a:pPr>
          <a:r>
            <a:rPr lang="en-GB" sz="1200"/>
            <a:t> </a:t>
          </a:r>
        </a:p>
        <a:p>
          <a:pPr>
            <a:lnSpc>
              <a:spcPct val="100000"/>
            </a:lnSpc>
            <a:spcBef>
              <a:spcPts val="0"/>
            </a:spcBef>
            <a:spcAft>
              <a:spcPts val="0"/>
            </a:spcAft>
          </a:pPr>
          <a:r>
            <a:rPr lang="en-GB" sz="2200"/>
            <a:t>(10 points)</a:t>
          </a:r>
        </a:p>
      </dgm:t>
    </dgm:pt>
    <dgm:pt modelId="{0443A221-055D-44D1-BC67-60465FCBB843}" type="parTrans" cxnId="{C1A899C4-34AA-4894-8394-F938EF2F5EEF}">
      <dgm:prSet/>
      <dgm:spPr/>
      <dgm:t>
        <a:bodyPr/>
        <a:lstStyle/>
        <a:p>
          <a:pPr>
            <a:lnSpc>
              <a:spcPct val="100000"/>
            </a:lnSpc>
            <a:spcBef>
              <a:spcPts val="0"/>
            </a:spcBef>
            <a:spcAft>
              <a:spcPts val="0"/>
            </a:spcAft>
          </a:pPr>
          <a:endParaRPr lang="en-GB" sz="2200"/>
        </a:p>
      </dgm:t>
    </dgm:pt>
    <dgm:pt modelId="{63111C9F-F12C-4559-B5BF-F8C2777D5DE4}" type="sibTrans" cxnId="{C1A899C4-34AA-4894-8394-F938EF2F5EEF}">
      <dgm:prSet/>
      <dgm:spPr/>
      <dgm:t>
        <a:bodyPr/>
        <a:lstStyle/>
        <a:p>
          <a:pPr>
            <a:lnSpc>
              <a:spcPct val="100000"/>
            </a:lnSpc>
            <a:spcBef>
              <a:spcPts val="0"/>
            </a:spcBef>
            <a:spcAft>
              <a:spcPts val="0"/>
            </a:spcAft>
          </a:pPr>
          <a:endParaRPr lang="en-GB" sz="2200"/>
        </a:p>
      </dgm:t>
    </dgm:pt>
    <dgm:pt modelId="{193F9D1C-DF34-4C4D-B91E-C41FCA51CC9E}">
      <dgm:prSet phldrT="[Text]" custT="1"/>
      <dgm:spPr/>
      <dgm:t>
        <a:bodyPr anchor="t"/>
        <a:lstStyle/>
        <a:p>
          <a:pPr>
            <a:lnSpc>
              <a:spcPct val="100000"/>
            </a:lnSpc>
            <a:spcBef>
              <a:spcPts val="0"/>
            </a:spcBef>
            <a:spcAft>
              <a:spcPts val="0"/>
            </a:spcAft>
          </a:pPr>
          <a:r>
            <a:rPr lang="en-GB" sz="2200" b="1"/>
            <a:t>Asthma</a:t>
          </a:r>
        </a:p>
        <a:p>
          <a:pPr>
            <a:lnSpc>
              <a:spcPct val="100000"/>
            </a:lnSpc>
            <a:spcBef>
              <a:spcPts val="0"/>
            </a:spcBef>
            <a:spcAft>
              <a:spcPts val="0"/>
            </a:spcAft>
          </a:pPr>
          <a:r>
            <a:rPr lang="en-GB" sz="2200"/>
            <a:t>Smoking Exposure in Under 19s</a:t>
          </a:r>
        </a:p>
        <a:p>
          <a:pPr>
            <a:lnSpc>
              <a:spcPct val="100000"/>
            </a:lnSpc>
            <a:spcBef>
              <a:spcPts val="0"/>
            </a:spcBef>
            <a:spcAft>
              <a:spcPts val="0"/>
            </a:spcAft>
          </a:pPr>
          <a:r>
            <a:rPr lang="en-GB" sz="1200"/>
            <a:t> </a:t>
          </a:r>
        </a:p>
        <a:p>
          <a:pPr>
            <a:lnSpc>
              <a:spcPct val="100000"/>
            </a:lnSpc>
            <a:spcBef>
              <a:spcPts val="0"/>
            </a:spcBef>
            <a:spcAft>
              <a:spcPts val="0"/>
            </a:spcAft>
          </a:pPr>
          <a:r>
            <a:rPr lang="en-GB" sz="2200"/>
            <a:t>(6 points)</a:t>
          </a:r>
        </a:p>
      </dgm:t>
    </dgm:pt>
    <dgm:pt modelId="{A979D989-C31F-4CE5-8997-62CB2844BCFF}" type="parTrans" cxnId="{8F7424A8-8583-477A-9F63-FB0596A63759}">
      <dgm:prSet/>
      <dgm:spPr/>
      <dgm:t>
        <a:bodyPr/>
        <a:lstStyle/>
        <a:p>
          <a:pPr>
            <a:lnSpc>
              <a:spcPct val="100000"/>
            </a:lnSpc>
            <a:spcBef>
              <a:spcPts val="0"/>
            </a:spcBef>
            <a:spcAft>
              <a:spcPts val="0"/>
            </a:spcAft>
          </a:pPr>
          <a:endParaRPr lang="en-GB" sz="2200"/>
        </a:p>
      </dgm:t>
    </dgm:pt>
    <dgm:pt modelId="{13564BDD-B520-457A-8622-0FB1975E1BB1}" type="sibTrans" cxnId="{8F7424A8-8583-477A-9F63-FB0596A63759}">
      <dgm:prSet/>
      <dgm:spPr/>
      <dgm:t>
        <a:bodyPr/>
        <a:lstStyle/>
        <a:p>
          <a:pPr>
            <a:lnSpc>
              <a:spcPct val="100000"/>
            </a:lnSpc>
            <a:spcBef>
              <a:spcPts val="0"/>
            </a:spcBef>
            <a:spcAft>
              <a:spcPts val="0"/>
            </a:spcAft>
          </a:pPr>
          <a:endParaRPr lang="en-GB" sz="2200"/>
        </a:p>
      </dgm:t>
    </dgm:pt>
    <dgm:pt modelId="{7939AD94-BFA3-4D74-B75D-78D1975CC423}">
      <dgm:prSet phldrT="[Text]" custT="1"/>
      <dgm:spPr/>
      <dgm:t>
        <a:bodyPr anchor="t"/>
        <a:lstStyle/>
        <a:p>
          <a:pPr>
            <a:lnSpc>
              <a:spcPct val="100000"/>
            </a:lnSpc>
            <a:spcBef>
              <a:spcPts val="0"/>
            </a:spcBef>
            <a:spcAft>
              <a:spcPts val="0"/>
            </a:spcAft>
          </a:pPr>
          <a:r>
            <a:rPr lang="en-GB" sz="2200" b="1"/>
            <a:t>COPD</a:t>
          </a:r>
        </a:p>
        <a:p>
          <a:pPr>
            <a:lnSpc>
              <a:spcPct val="100000"/>
            </a:lnSpc>
            <a:spcBef>
              <a:spcPts val="0"/>
            </a:spcBef>
            <a:spcAft>
              <a:spcPts val="0"/>
            </a:spcAft>
          </a:pPr>
          <a:r>
            <a:rPr lang="en-GB" sz="2200"/>
            <a:t>Pulmonary Rehab Referral</a:t>
          </a:r>
        </a:p>
        <a:p>
          <a:pPr>
            <a:lnSpc>
              <a:spcPct val="100000"/>
            </a:lnSpc>
            <a:spcBef>
              <a:spcPts val="0"/>
            </a:spcBef>
            <a:spcAft>
              <a:spcPts val="0"/>
            </a:spcAft>
          </a:pPr>
          <a:r>
            <a:rPr lang="en-GB" sz="1200"/>
            <a:t> </a:t>
          </a:r>
        </a:p>
        <a:p>
          <a:pPr>
            <a:lnSpc>
              <a:spcPct val="100000"/>
            </a:lnSpc>
            <a:spcBef>
              <a:spcPts val="0"/>
            </a:spcBef>
            <a:spcAft>
              <a:spcPts val="0"/>
            </a:spcAft>
          </a:pPr>
          <a:r>
            <a:rPr lang="en-GB" sz="2200"/>
            <a:t>(2 points)</a:t>
          </a:r>
        </a:p>
      </dgm:t>
    </dgm:pt>
    <dgm:pt modelId="{1E090DE6-8F09-45AB-BC83-FB527341FFEF}" type="parTrans" cxnId="{1901C17B-D229-472A-B283-E9A9539AEC21}">
      <dgm:prSet/>
      <dgm:spPr/>
      <dgm:t>
        <a:bodyPr/>
        <a:lstStyle/>
        <a:p>
          <a:pPr>
            <a:lnSpc>
              <a:spcPct val="100000"/>
            </a:lnSpc>
            <a:spcBef>
              <a:spcPts val="0"/>
            </a:spcBef>
            <a:spcAft>
              <a:spcPts val="0"/>
            </a:spcAft>
          </a:pPr>
          <a:endParaRPr lang="en-GB" sz="2200"/>
        </a:p>
      </dgm:t>
    </dgm:pt>
    <dgm:pt modelId="{96FB4D2D-5E55-4801-8F38-3E7A49FB1FD2}" type="sibTrans" cxnId="{1901C17B-D229-472A-B283-E9A9539AEC21}">
      <dgm:prSet/>
      <dgm:spPr/>
      <dgm:t>
        <a:bodyPr/>
        <a:lstStyle/>
        <a:p>
          <a:pPr>
            <a:lnSpc>
              <a:spcPct val="100000"/>
            </a:lnSpc>
            <a:spcBef>
              <a:spcPts val="0"/>
            </a:spcBef>
            <a:spcAft>
              <a:spcPts val="0"/>
            </a:spcAft>
          </a:pPr>
          <a:endParaRPr lang="en-GB" sz="2200"/>
        </a:p>
      </dgm:t>
    </dgm:pt>
    <dgm:pt modelId="{18986570-6959-4E07-BFA8-849C0F140027}">
      <dgm:prSet phldrT="[Text]" custT="1"/>
      <dgm:spPr/>
      <dgm:t>
        <a:bodyPr anchor="t"/>
        <a:lstStyle/>
        <a:p>
          <a:pPr>
            <a:lnSpc>
              <a:spcPct val="100000"/>
            </a:lnSpc>
            <a:spcBef>
              <a:spcPts val="0"/>
            </a:spcBef>
            <a:spcAft>
              <a:spcPts val="0"/>
            </a:spcAft>
          </a:pPr>
          <a:r>
            <a:rPr lang="en-GB" sz="2200" b="1"/>
            <a:t>Smoking</a:t>
          </a:r>
        </a:p>
        <a:p>
          <a:pPr>
            <a:lnSpc>
              <a:spcPct val="100000"/>
            </a:lnSpc>
            <a:spcBef>
              <a:spcPts val="0"/>
            </a:spcBef>
            <a:spcAft>
              <a:spcPts val="0"/>
            </a:spcAft>
          </a:pPr>
          <a:r>
            <a:rPr lang="en-GB" sz="2200"/>
            <a:t>Intervention for High-Risk Conditions</a:t>
          </a:r>
        </a:p>
        <a:p>
          <a:pPr>
            <a:lnSpc>
              <a:spcPct val="100000"/>
            </a:lnSpc>
            <a:spcBef>
              <a:spcPts val="0"/>
            </a:spcBef>
            <a:spcAft>
              <a:spcPts val="0"/>
            </a:spcAft>
          </a:pPr>
          <a:r>
            <a:rPr lang="en-GB" sz="1200"/>
            <a:t> </a:t>
          </a:r>
        </a:p>
        <a:p>
          <a:pPr>
            <a:lnSpc>
              <a:spcPct val="100000"/>
            </a:lnSpc>
            <a:spcBef>
              <a:spcPts val="0"/>
            </a:spcBef>
            <a:spcAft>
              <a:spcPts val="0"/>
            </a:spcAft>
          </a:pPr>
          <a:r>
            <a:rPr lang="en-GB" sz="2200"/>
            <a:t>(25 points)</a:t>
          </a:r>
        </a:p>
      </dgm:t>
    </dgm:pt>
    <dgm:pt modelId="{64DB02B2-CF72-4B60-99A6-800B93A728CC}" type="parTrans" cxnId="{AA9EE765-D1EB-41CF-97CE-FFC0966DD1DA}">
      <dgm:prSet/>
      <dgm:spPr/>
      <dgm:t>
        <a:bodyPr/>
        <a:lstStyle/>
        <a:p>
          <a:pPr>
            <a:lnSpc>
              <a:spcPct val="100000"/>
            </a:lnSpc>
            <a:spcBef>
              <a:spcPts val="0"/>
            </a:spcBef>
            <a:spcAft>
              <a:spcPts val="0"/>
            </a:spcAft>
          </a:pPr>
          <a:endParaRPr lang="en-GB" sz="2200"/>
        </a:p>
      </dgm:t>
    </dgm:pt>
    <dgm:pt modelId="{63AF7A78-A9D2-4C6B-A054-54F96060024C}" type="sibTrans" cxnId="{AA9EE765-D1EB-41CF-97CE-FFC0966DD1DA}">
      <dgm:prSet/>
      <dgm:spPr/>
      <dgm:t>
        <a:bodyPr/>
        <a:lstStyle/>
        <a:p>
          <a:pPr>
            <a:lnSpc>
              <a:spcPct val="100000"/>
            </a:lnSpc>
            <a:spcBef>
              <a:spcPts val="0"/>
            </a:spcBef>
            <a:spcAft>
              <a:spcPts val="0"/>
            </a:spcAft>
          </a:pPr>
          <a:endParaRPr lang="en-GB" sz="2200"/>
        </a:p>
      </dgm:t>
    </dgm:pt>
    <dgm:pt modelId="{7E3A8396-C4DB-4CF6-9B12-7EABB105E3C2}">
      <dgm:prSet phldrT="[Text]" custT="1"/>
      <dgm:spPr/>
      <dgm:t>
        <a:bodyPr anchor="t"/>
        <a:lstStyle/>
        <a:p>
          <a:pPr>
            <a:lnSpc>
              <a:spcPct val="100000"/>
            </a:lnSpc>
            <a:spcBef>
              <a:spcPts val="0"/>
            </a:spcBef>
            <a:spcAft>
              <a:spcPts val="0"/>
            </a:spcAft>
          </a:pPr>
          <a:r>
            <a:rPr lang="en-GB" sz="2200" b="1"/>
            <a:t>Mental Health</a:t>
          </a:r>
        </a:p>
        <a:p>
          <a:pPr>
            <a:lnSpc>
              <a:spcPct val="100000"/>
            </a:lnSpc>
            <a:spcBef>
              <a:spcPts val="0"/>
            </a:spcBef>
            <a:spcAft>
              <a:spcPts val="0"/>
            </a:spcAft>
          </a:pPr>
          <a:r>
            <a:rPr lang="en-GB" sz="2200"/>
            <a:t>Core Health Check</a:t>
          </a:r>
        </a:p>
        <a:p>
          <a:pPr>
            <a:lnSpc>
              <a:spcPct val="100000"/>
            </a:lnSpc>
            <a:spcBef>
              <a:spcPts val="0"/>
            </a:spcBef>
            <a:spcAft>
              <a:spcPts val="0"/>
            </a:spcAft>
          </a:pPr>
          <a:endParaRPr lang="en-GB" sz="2200"/>
        </a:p>
        <a:p>
          <a:pPr>
            <a:lnSpc>
              <a:spcPct val="100000"/>
            </a:lnSpc>
            <a:spcBef>
              <a:spcPts val="0"/>
            </a:spcBef>
            <a:spcAft>
              <a:spcPts val="0"/>
            </a:spcAft>
          </a:pPr>
          <a:r>
            <a:rPr lang="en-GB" sz="1200"/>
            <a:t> </a:t>
          </a:r>
        </a:p>
        <a:p>
          <a:pPr>
            <a:lnSpc>
              <a:spcPct val="100000"/>
            </a:lnSpc>
            <a:spcBef>
              <a:spcPts val="0"/>
            </a:spcBef>
            <a:spcAft>
              <a:spcPts val="0"/>
            </a:spcAft>
          </a:pPr>
          <a:r>
            <a:rPr lang="en-GB" sz="2200"/>
            <a:t>(6 points)</a:t>
          </a:r>
        </a:p>
      </dgm:t>
    </dgm:pt>
    <dgm:pt modelId="{2438BE34-CAB4-4995-8A1E-E779E07E0424}" type="parTrans" cxnId="{75C9CB61-95A7-4F6C-B1B2-3D7EDF7A4508}">
      <dgm:prSet/>
      <dgm:spPr/>
      <dgm:t>
        <a:bodyPr/>
        <a:lstStyle/>
        <a:p>
          <a:pPr>
            <a:lnSpc>
              <a:spcPct val="100000"/>
            </a:lnSpc>
            <a:spcBef>
              <a:spcPts val="0"/>
            </a:spcBef>
            <a:spcAft>
              <a:spcPts val="0"/>
            </a:spcAft>
          </a:pPr>
          <a:endParaRPr lang="en-GB" sz="2200"/>
        </a:p>
      </dgm:t>
    </dgm:pt>
    <dgm:pt modelId="{049A0775-F0C9-49B8-83F7-D1B44DA649FB}" type="sibTrans" cxnId="{75C9CB61-95A7-4F6C-B1B2-3D7EDF7A4508}">
      <dgm:prSet/>
      <dgm:spPr/>
      <dgm:t>
        <a:bodyPr/>
        <a:lstStyle/>
        <a:p>
          <a:pPr>
            <a:lnSpc>
              <a:spcPct val="100000"/>
            </a:lnSpc>
            <a:spcBef>
              <a:spcPts val="0"/>
            </a:spcBef>
            <a:spcAft>
              <a:spcPts val="0"/>
            </a:spcAft>
          </a:pPr>
          <a:endParaRPr lang="en-GB" sz="2200"/>
        </a:p>
      </dgm:t>
    </dgm:pt>
    <dgm:pt modelId="{230C4304-645F-44F3-812D-DD88955909F7}" type="pres">
      <dgm:prSet presAssocID="{415288A6-EED6-4763-BB79-5E674C57AB7C}" presName="diagram" presStyleCnt="0">
        <dgm:presLayoutVars>
          <dgm:dir/>
          <dgm:resizeHandles val="exact"/>
        </dgm:presLayoutVars>
      </dgm:prSet>
      <dgm:spPr/>
    </dgm:pt>
    <dgm:pt modelId="{9F09B215-6821-43BC-A106-4F4DC5E9A637}" type="pres">
      <dgm:prSet presAssocID="{F148BA00-2602-4D07-A013-F4746E29F66A}" presName="node" presStyleLbl="node1" presStyleIdx="0" presStyleCnt="7" custScaleY="118801">
        <dgm:presLayoutVars>
          <dgm:bulletEnabled val="1"/>
        </dgm:presLayoutVars>
      </dgm:prSet>
      <dgm:spPr/>
    </dgm:pt>
    <dgm:pt modelId="{3976FC88-0236-49F5-B503-0E8368960341}" type="pres">
      <dgm:prSet presAssocID="{B372C78D-74E1-4DEA-A2CC-CB626329A47C}" presName="sibTrans" presStyleCnt="0"/>
      <dgm:spPr/>
    </dgm:pt>
    <dgm:pt modelId="{8E5B22AA-5CC4-44F0-8C98-E5D55F0D75D1}" type="pres">
      <dgm:prSet presAssocID="{175D8C9F-934F-4DDA-8D5F-B30862A5AEAD}" presName="node" presStyleLbl="node1" presStyleIdx="1" presStyleCnt="7" custScaleY="118801">
        <dgm:presLayoutVars>
          <dgm:bulletEnabled val="1"/>
        </dgm:presLayoutVars>
      </dgm:prSet>
      <dgm:spPr/>
    </dgm:pt>
    <dgm:pt modelId="{64D954D5-38A1-42DD-AB64-2BBF9F48BF97}" type="pres">
      <dgm:prSet presAssocID="{DE19B686-E5DD-46CA-834B-120D0AA11A3D}" presName="sibTrans" presStyleCnt="0"/>
      <dgm:spPr/>
    </dgm:pt>
    <dgm:pt modelId="{4643BF76-B7AB-4110-AF02-0C032A0826C7}" type="pres">
      <dgm:prSet presAssocID="{8FB8E315-81DB-421D-8DF4-F2CF734CA8BC}" presName="node" presStyleLbl="node1" presStyleIdx="2" presStyleCnt="7" custScaleY="118801">
        <dgm:presLayoutVars>
          <dgm:bulletEnabled val="1"/>
        </dgm:presLayoutVars>
      </dgm:prSet>
      <dgm:spPr/>
    </dgm:pt>
    <dgm:pt modelId="{66D6736E-AFE1-4D0D-A2E3-B7ACEEF5767D}" type="pres">
      <dgm:prSet presAssocID="{63111C9F-F12C-4559-B5BF-F8C2777D5DE4}" presName="sibTrans" presStyleCnt="0"/>
      <dgm:spPr/>
    </dgm:pt>
    <dgm:pt modelId="{E809EBFD-1D19-4C65-A94D-AE91692C3EB0}" type="pres">
      <dgm:prSet presAssocID="{193F9D1C-DF34-4C4D-B91E-C41FCA51CC9E}" presName="node" presStyleLbl="node1" presStyleIdx="3" presStyleCnt="7" custScaleY="118801">
        <dgm:presLayoutVars>
          <dgm:bulletEnabled val="1"/>
        </dgm:presLayoutVars>
      </dgm:prSet>
      <dgm:spPr/>
    </dgm:pt>
    <dgm:pt modelId="{E15854ED-F13C-42FF-A49E-8F70593A376C}" type="pres">
      <dgm:prSet presAssocID="{13564BDD-B520-457A-8622-0FB1975E1BB1}" presName="sibTrans" presStyleCnt="0"/>
      <dgm:spPr/>
    </dgm:pt>
    <dgm:pt modelId="{EC524158-2B18-4E41-90D0-54B7F3986006}" type="pres">
      <dgm:prSet presAssocID="{7939AD94-BFA3-4D74-B75D-78D1975CC423}" presName="node" presStyleLbl="node1" presStyleIdx="4" presStyleCnt="7" custScaleX="108471" custScaleY="118801">
        <dgm:presLayoutVars>
          <dgm:bulletEnabled val="1"/>
        </dgm:presLayoutVars>
      </dgm:prSet>
      <dgm:spPr/>
    </dgm:pt>
    <dgm:pt modelId="{7BF49AA5-8154-4222-B2DE-02D516439976}" type="pres">
      <dgm:prSet presAssocID="{96FB4D2D-5E55-4801-8F38-3E7A49FB1FD2}" presName="sibTrans" presStyleCnt="0"/>
      <dgm:spPr/>
    </dgm:pt>
    <dgm:pt modelId="{FECA91BF-3DA5-4681-929A-40AF5583548B}" type="pres">
      <dgm:prSet presAssocID="{18986570-6959-4E07-BFA8-849C0F140027}" presName="node" presStyleLbl="node1" presStyleIdx="5" presStyleCnt="7" custScaleX="108471" custScaleY="118801">
        <dgm:presLayoutVars>
          <dgm:bulletEnabled val="1"/>
        </dgm:presLayoutVars>
      </dgm:prSet>
      <dgm:spPr/>
    </dgm:pt>
    <dgm:pt modelId="{FDDD9FE0-C9B0-4283-8323-AE69CD734EEA}" type="pres">
      <dgm:prSet presAssocID="{63AF7A78-A9D2-4C6B-A054-54F96060024C}" presName="sibTrans" presStyleCnt="0"/>
      <dgm:spPr/>
    </dgm:pt>
    <dgm:pt modelId="{E5B4DEF1-1FA6-4C77-927C-2FA2AC352A58}" type="pres">
      <dgm:prSet presAssocID="{7E3A8396-C4DB-4CF6-9B12-7EABB105E3C2}" presName="node" presStyleLbl="node1" presStyleIdx="6" presStyleCnt="7" custScaleX="108471" custScaleY="118801">
        <dgm:presLayoutVars>
          <dgm:bulletEnabled val="1"/>
        </dgm:presLayoutVars>
      </dgm:prSet>
      <dgm:spPr/>
    </dgm:pt>
  </dgm:ptLst>
  <dgm:cxnLst>
    <dgm:cxn modelId="{ADCB4800-C995-464E-A70C-F4268E233B3E}" type="presOf" srcId="{193F9D1C-DF34-4C4D-B91E-C41FCA51CC9E}" destId="{E809EBFD-1D19-4C65-A94D-AE91692C3EB0}" srcOrd="0" destOrd="0" presId="urn:microsoft.com/office/officeart/2005/8/layout/default"/>
    <dgm:cxn modelId="{1026990B-3F62-4617-B803-2416D1E27FDF}" srcId="{415288A6-EED6-4763-BB79-5E674C57AB7C}" destId="{F148BA00-2602-4D07-A013-F4746E29F66A}" srcOrd="0" destOrd="0" parTransId="{3FA82122-DD19-4AAA-9F71-5172E6BA4EA6}" sibTransId="{B372C78D-74E1-4DEA-A2CC-CB626329A47C}"/>
    <dgm:cxn modelId="{5B484E5D-FB12-40AD-9754-B54E8FD77CC5}" type="presOf" srcId="{18986570-6959-4E07-BFA8-849C0F140027}" destId="{FECA91BF-3DA5-4681-929A-40AF5583548B}" srcOrd="0" destOrd="0" presId="urn:microsoft.com/office/officeart/2005/8/layout/default"/>
    <dgm:cxn modelId="{75C9CB61-95A7-4F6C-B1B2-3D7EDF7A4508}" srcId="{415288A6-EED6-4763-BB79-5E674C57AB7C}" destId="{7E3A8396-C4DB-4CF6-9B12-7EABB105E3C2}" srcOrd="6" destOrd="0" parTransId="{2438BE34-CAB4-4995-8A1E-E779E07E0424}" sibTransId="{049A0775-F0C9-49B8-83F7-D1B44DA649FB}"/>
    <dgm:cxn modelId="{0C329C62-C125-4814-A55B-7851AE69D531}" type="presOf" srcId="{175D8C9F-934F-4DDA-8D5F-B30862A5AEAD}" destId="{8E5B22AA-5CC4-44F0-8C98-E5D55F0D75D1}" srcOrd="0" destOrd="0" presId="urn:microsoft.com/office/officeart/2005/8/layout/default"/>
    <dgm:cxn modelId="{5D465B63-F8D2-46F7-B12E-CCC7D8D1A4A7}" type="presOf" srcId="{415288A6-EED6-4763-BB79-5E674C57AB7C}" destId="{230C4304-645F-44F3-812D-DD88955909F7}" srcOrd="0" destOrd="0" presId="urn:microsoft.com/office/officeart/2005/8/layout/default"/>
    <dgm:cxn modelId="{AA9EE765-D1EB-41CF-97CE-FFC0966DD1DA}" srcId="{415288A6-EED6-4763-BB79-5E674C57AB7C}" destId="{18986570-6959-4E07-BFA8-849C0F140027}" srcOrd="5" destOrd="0" parTransId="{64DB02B2-CF72-4B60-99A6-800B93A728CC}" sibTransId="{63AF7A78-A9D2-4C6B-A054-54F96060024C}"/>
    <dgm:cxn modelId="{1901C17B-D229-472A-B283-E9A9539AEC21}" srcId="{415288A6-EED6-4763-BB79-5E674C57AB7C}" destId="{7939AD94-BFA3-4D74-B75D-78D1975CC423}" srcOrd="4" destOrd="0" parTransId="{1E090DE6-8F09-45AB-BC83-FB527341FFEF}" sibTransId="{96FB4D2D-5E55-4801-8F38-3E7A49FB1FD2}"/>
    <dgm:cxn modelId="{43ED2F93-4036-41AC-B346-17A31387F8F1}" type="presOf" srcId="{7E3A8396-C4DB-4CF6-9B12-7EABB105E3C2}" destId="{E5B4DEF1-1FA6-4C77-927C-2FA2AC352A58}" srcOrd="0" destOrd="0" presId="urn:microsoft.com/office/officeart/2005/8/layout/default"/>
    <dgm:cxn modelId="{8F7424A8-8583-477A-9F63-FB0596A63759}" srcId="{415288A6-EED6-4763-BB79-5E674C57AB7C}" destId="{193F9D1C-DF34-4C4D-B91E-C41FCA51CC9E}" srcOrd="3" destOrd="0" parTransId="{A979D989-C31F-4CE5-8997-62CB2844BCFF}" sibTransId="{13564BDD-B520-457A-8622-0FB1975E1BB1}"/>
    <dgm:cxn modelId="{C7EF67A9-0518-4690-899A-DEB9DC4A89B4}" srcId="{415288A6-EED6-4763-BB79-5E674C57AB7C}" destId="{175D8C9F-934F-4DDA-8D5F-B30862A5AEAD}" srcOrd="1" destOrd="0" parTransId="{849D8699-E6A1-445D-8881-EC925857EF3F}" sibTransId="{DE19B686-E5DD-46CA-834B-120D0AA11A3D}"/>
    <dgm:cxn modelId="{C83D65AF-1388-480E-9C9A-93898640B1BB}" type="presOf" srcId="{8FB8E315-81DB-421D-8DF4-F2CF734CA8BC}" destId="{4643BF76-B7AB-4110-AF02-0C032A0826C7}" srcOrd="0" destOrd="0" presId="urn:microsoft.com/office/officeart/2005/8/layout/default"/>
    <dgm:cxn modelId="{C1A899C4-34AA-4894-8394-F938EF2F5EEF}" srcId="{415288A6-EED6-4763-BB79-5E674C57AB7C}" destId="{8FB8E315-81DB-421D-8DF4-F2CF734CA8BC}" srcOrd="2" destOrd="0" parTransId="{0443A221-055D-44D1-BC67-60465FCBB843}" sibTransId="{63111C9F-F12C-4559-B5BF-F8C2777D5DE4}"/>
    <dgm:cxn modelId="{96345ADE-AFAD-457D-A798-5DD98143BAD7}" type="presOf" srcId="{F148BA00-2602-4D07-A013-F4746E29F66A}" destId="{9F09B215-6821-43BC-A106-4F4DC5E9A637}" srcOrd="0" destOrd="0" presId="urn:microsoft.com/office/officeart/2005/8/layout/default"/>
    <dgm:cxn modelId="{779AE6DF-B065-4327-9A04-3CD9AAC80CD8}" type="presOf" srcId="{7939AD94-BFA3-4D74-B75D-78D1975CC423}" destId="{EC524158-2B18-4E41-90D0-54B7F3986006}" srcOrd="0" destOrd="0" presId="urn:microsoft.com/office/officeart/2005/8/layout/default"/>
    <dgm:cxn modelId="{F0AEA299-AC3D-4E0E-B935-3ED5DA37EFFC}" type="presParOf" srcId="{230C4304-645F-44F3-812D-DD88955909F7}" destId="{9F09B215-6821-43BC-A106-4F4DC5E9A637}" srcOrd="0" destOrd="0" presId="urn:microsoft.com/office/officeart/2005/8/layout/default"/>
    <dgm:cxn modelId="{AC111CBA-0290-4C58-B402-98088993CB03}" type="presParOf" srcId="{230C4304-645F-44F3-812D-DD88955909F7}" destId="{3976FC88-0236-49F5-B503-0E8368960341}" srcOrd="1" destOrd="0" presId="urn:microsoft.com/office/officeart/2005/8/layout/default"/>
    <dgm:cxn modelId="{7BFB7CC2-C937-4D68-8E88-8AB948BF88D6}" type="presParOf" srcId="{230C4304-645F-44F3-812D-DD88955909F7}" destId="{8E5B22AA-5CC4-44F0-8C98-E5D55F0D75D1}" srcOrd="2" destOrd="0" presId="urn:microsoft.com/office/officeart/2005/8/layout/default"/>
    <dgm:cxn modelId="{94187898-7769-4674-A089-581CFEC9CB65}" type="presParOf" srcId="{230C4304-645F-44F3-812D-DD88955909F7}" destId="{64D954D5-38A1-42DD-AB64-2BBF9F48BF97}" srcOrd="3" destOrd="0" presId="urn:microsoft.com/office/officeart/2005/8/layout/default"/>
    <dgm:cxn modelId="{ACA9EC91-ECD8-4C83-B0D3-FF44D6E36D4F}" type="presParOf" srcId="{230C4304-645F-44F3-812D-DD88955909F7}" destId="{4643BF76-B7AB-4110-AF02-0C032A0826C7}" srcOrd="4" destOrd="0" presId="urn:microsoft.com/office/officeart/2005/8/layout/default"/>
    <dgm:cxn modelId="{8376C710-A1DF-44CB-AF9B-471C26CE8B7B}" type="presParOf" srcId="{230C4304-645F-44F3-812D-DD88955909F7}" destId="{66D6736E-AFE1-4D0D-A2E3-B7ACEEF5767D}" srcOrd="5" destOrd="0" presId="urn:microsoft.com/office/officeart/2005/8/layout/default"/>
    <dgm:cxn modelId="{E0C50A95-2A0F-4535-A3EF-A27F79FB6084}" type="presParOf" srcId="{230C4304-645F-44F3-812D-DD88955909F7}" destId="{E809EBFD-1D19-4C65-A94D-AE91692C3EB0}" srcOrd="6" destOrd="0" presId="urn:microsoft.com/office/officeart/2005/8/layout/default"/>
    <dgm:cxn modelId="{38C4BADA-31A7-4EEB-979D-6C421E0AA9FB}" type="presParOf" srcId="{230C4304-645F-44F3-812D-DD88955909F7}" destId="{E15854ED-F13C-42FF-A49E-8F70593A376C}" srcOrd="7" destOrd="0" presId="urn:microsoft.com/office/officeart/2005/8/layout/default"/>
    <dgm:cxn modelId="{B77E522E-9143-43E3-A4E4-2DE564800752}" type="presParOf" srcId="{230C4304-645F-44F3-812D-DD88955909F7}" destId="{EC524158-2B18-4E41-90D0-54B7F3986006}" srcOrd="8" destOrd="0" presId="urn:microsoft.com/office/officeart/2005/8/layout/default"/>
    <dgm:cxn modelId="{DB4E48D8-869D-4947-9D23-E7D395D123F6}" type="presParOf" srcId="{230C4304-645F-44F3-812D-DD88955909F7}" destId="{7BF49AA5-8154-4222-B2DE-02D516439976}" srcOrd="9" destOrd="0" presId="urn:microsoft.com/office/officeart/2005/8/layout/default"/>
    <dgm:cxn modelId="{BDBEAA2B-6F50-4C5F-A7D8-84192F5C0CDD}" type="presParOf" srcId="{230C4304-645F-44F3-812D-DD88955909F7}" destId="{FECA91BF-3DA5-4681-929A-40AF5583548B}" srcOrd="10" destOrd="0" presId="urn:microsoft.com/office/officeart/2005/8/layout/default"/>
    <dgm:cxn modelId="{32F0FA1E-8460-4DC2-A118-9A416D134A67}" type="presParOf" srcId="{230C4304-645F-44F3-812D-DD88955909F7}" destId="{FDDD9FE0-C9B0-4283-8323-AE69CD734EEA}" srcOrd="11" destOrd="0" presId="urn:microsoft.com/office/officeart/2005/8/layout/default"/>
    <dgm:cxn modelId="{19EF404E-CBDA-4F2E-B588-1A20D22E97A9}" type="presParOf" srcId="{230C4304-645F-44F3-812D-DD88955909F7}" destId="{E5B4DEF1-1FA6-4C77-927C-2FA2AC352A5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306612" y="199631"/>
          <a:ext cx="5023519" cy="399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Financial changes</a:t>
          </a:r>
        </a:p>
      </dsp:txBody>
      <dsp:txXfrm>
        <a:off x="306612" y="199631"/>
        <a:ext cx="5023519" cy="399111"/>
      </dsp:txXfrm>
    </dsp:sp>
    <dsp:sp modelId="{341AE6EA-D274-455F-96E5-327CB55E5733}">
      <dsp:nvSpPr>
        <dsp:cNvPr id="0" name=""/>
        <dsp:cNvSpPr/>
      </dsp:nvSpPr>
      <dsp:spPr>
        <a:xfrm>
          <a:off x="57168" y="149742"/>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AF04D-BBB5-4DD0-A795-AA328F43355E}">
      <dsp:nvSpPr>
        <dsp:cNvPr id="0" name=""/>
        <dsp:cNvSpPr/>
      </dsp:nvSpPr>
      <dsp:spPr>
        <a:xfrm>
          <a:off x="634908" y="798222"/>
          <a:ext cx="4695222" cy="399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QOF reform &amp; Reducing admin</a:t>
          </a:r>
        </a:p>
      </dsp:txBody>
      <dsp:txXfrm>
        <a:off x="634908" y="798222"/>
        <a:ext cx="4695222" cy="399111"/>
      </dsp:txXfrm>
    </dsp:sp>
    <dsp:sp modelId="{D86A0966-FB94-4700-AC01-A44414EDF743}">
      <dsp:nvSpPr>
        <dsp:cNvPr id="0" name=""/>
        <dsp:cNvSpPr/>
      </dsp:nvSpPr>
      <dsp:spPr>
        <a:xfrm>
          <a:off x="385464" y="748333"/>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FA797E-9D5F-412A-BEB3-99B7152129DF}">
      <dsp:nvSpPr>
        <dsp:cNvPr id="0" name=""/>
        <dsp:cNvSpPr/>
      </dsp:nvSpPr>
      <dsp:spPr>
        <a:xfrm>
          <a:off x="785030" y="1396813"/>
          <a:ext cx="4545101" cy="399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Digital and access mandates</a:t>
          </a:r>
        </a:p>
      </dsp:txBody>
      <dsp:txXfrm>
        <a:off x="785030" y="1396813"/>
        <a:ext cx="4545101" cy="399111"/>
      </dsp:txXfrm>
    </dsp:sp>
    <dsp:sp modelId="{B6058BCA-2131-4FFD-B3E0-098F149A02E2}">
      <dsp:nvSpPr>
        <dsp:cNvPr id="0" name=""/>
        <dsp:cNvSpPr/>
      </dsp:nvSpPr>
      <dsp:spPr>
        <a:xfrm>
          <a:off x="535586" y="1346924"/>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59881A-3221-9248-9A91-2C9F35E03F9F}">
      <dsp:nvSpPr>
        <dsp:cNvPr id="0" name=""/>
        <dsp:cNvSpPr/>
      </dsp:nvSpPr>
      <dsp:spPr>
        <a:xfrm>
          <a:off x="785030" y="1995025"/>
          <a:ext cx="4545101" cy="399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PCN changes - ARRS and CAIP</a:t>
          </a:r>
        </a:p>
      </dsp:txBody>
      <dsp:txXfrm>
        <a:off x="785030" y="1995025"/>
        <a:ext cx="4545101" cy="399111"/>
      </dsp:txXfrm>
    </dsp:sp>
    <dsp:sp modelId="{41001C95-1CF4-CF45-9D4B-9AD9FB3C7B34}">
      <dsp:nvSpPr>
        <dsp:cNvPr id="0" name=""/>
        <dsp:cNvSpPr/>
      </dsp:nvSpPr>
      <dsp:spPr>
        <a:xfrm>
          <a:off x="535586" y="1945136"/>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550FF4-5589-7F4B-AF6A-4DF91BF3EC4C}">
      <dsp:nvSpPr>
        <dsp:cNvPr id="0" name=""/>
        <dsp:cNvSpPr/>
      </dsp:nvSpPr>
      <dsp:spPr>
        <a:xfrm>
          <a:off x="634908" y="2593617"/>
          <a:ext cx="4695222" cy="399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Enhanced services and incentives</a:t>
          </a:r>
        </a:p>
      </dsp:txBody>
      <dsp:txXfrm>
        <a:off x="634908" y="2593617"/>
        <a:ext cx="4695222" cy="399111"/>
      </dsp:txXfrm>
    </dsp:sp>
    <dsp:sp modelId="{8E9F08AE-A8EC-F744-9275-172EBC1F71B7}">
      <dsp:nvSpPr>
        <dsp:cNvPr id="0" name=""/>
        <dsp:cNvSpPr/>
      </dsp:nvSpPr>
      <dsp:spPr>
        <a:xfrm>
          <a:off x="385464" y="2543728"/>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507B6E-E3EA-0046-BEB5-A27708340D7A}">
      <dsp:nvSpPr>
        <dsp:cNvPr id="0" name=""/>
        <dsp:cNvSpPr/>
      </dsp:nvSpPr>
      <dsp:spPr>
        <a:xfrm>
          <a:off x="306612" y="3192208"/>
          <a:ext cx="5023519" cy="399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What you need to do by when</a:t>
          </a:r>
        </a:p>
      </dsp:txBody>
      <dsp:txXfrm>
        <a:off x="306612" y="3192208"/>
        <a:ext cx="5023519" cy="399111"/>
      </dsp:txXfrm>
    </dsp:sp>
    <dsp:sp modelId="{12C2EDE6-4F46-424A-BE08-A6988BBC3D07}">
      <dsp:nvSpPr>
        <dsp:cNvPr id="0" name=""/>
        <dsp:cNvSpPr/>
      </dsp:nvSpPr>
      <dsp:spPr>
        <a:xfrm>
          <a:off x="57168" y="3142319"/>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9B215-6821-43BC-A106-4F4DC5E9A637}">
      <dsp:nvSpPr>
        <dsp:cNvPr id="0" name=""/>
        <dsp:cNvSpPr/>
      </dsp:nvSpPr>
      <dsp:spPr>
        <a:xfrm>
          <a:off x="0" y="854002"/>
          <a:ext cx="3110778" cy="18664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ts val="0"/>
            </a:spcBef>
            <a:spcAft>
              <a:spcPts val="0"/>
            </a:spcAft>
            <a:buNone/>
          </a:pPr>
          <a:r>
            <a:rPr lang="en-GB" sz="2200" kern="1200"/>
            <a:t>Workforce and</a:t>
          </a:r>
          <a:br>
            <a:rPr lang="en-GB" sz="2200" kern="1200"/>
          </a:br>
          <a:r>
            <a:rPr lang="en-GB" sz="2200" kern="1200"/>
            <a:t>Wellbeing</a:t>
          </a:r>
        </a:p>
        <a:p>
          <a:pPr marL="0" lvl="0" indent="0" algn="ctr" defTabSz="977900">
            <a:lnSpc>
              <a:spcPct val="100000"/>
            </a:lnSpc>
            <a:spcBef>
              <a:spcPts val="0"/>
            </a:spcBef>
            <a:spcAft>
              <a:spcPts val="0"/>
            </a:spcAft>
            <a:buNone/>
          </a:pPr>
          <a:endParaRPr lang="en-GB" sz="2200" kern="1200"/>
        </a:p>
        <a:p>
          <a:pPr marL="0" lvl="0" indent="0" algn="ctr" defTabSz="977900">
            <a:lnSpc>
              <a:spcPct val="100000"/>
            </a:lnSpc>
            <a:spcBef>
              <a:spcPts val="0"/>
            </a:spcBef>
            <a:spcAft>
              <a:spcPts val="0"/>
            </a:spcAft>
            <a:buNone/>
          </a:pPr>
          <a:r>
            <a:rPr lang="en-GB" sz="2200" kern="1200"/>
            <a:t>(37 points)</a:t>
          </a:r>
        </a:p>
      </dsp:txBody>
      <dsp:txXfrm>
        <a:off x="0" y="854002"/>
        <a:ext cx="3110778" cy="1866467"/>
      </dsp:txXfrm>
    </dsp:sp>
    <dsp:sp modelId="{27BB6172-243F-4832-9BD6-EF688CE669D6}">
      <dsp:nvSpPr>
        <dsp:cNvPr id="0" name=""/>
        <dsp:cNvSpPr/>
      </dsp:nvSpPr>
      <dsp:spPr>
        <a:xfrm>
          <a:off x="3421856" y="854002"/>
          <a:ext cx="3110778" cy="18664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ts val="0"/>
            </a:spcBef>
            <a:spcAft>
              <a:spcPts val="0"/>
            </a:spcAft>
            <a:buNone/>
          </a:pPr>
          <a:r>
            <a:rPr lang="en-GB" sz="2200" kern="1200"/>
            <a:t>Optimising use of </a:t>
          </a:r>
          <a:br>
            <a:rPr lang="en-GB" sz="2200" kern="1200"/>
          </a:br>
          <a:r>
            <a:rPr lang="en-GB" sz="2200" kern="1200"/>
            <a:t>staff capacity</a:t>
          </a:r>
        </a:p>
        <a:p>
          <a:pPr marL="0" lvl="0" indent="0" algn="ctr" defTabSz="977900">
            <a:lnSpc>
              <a:spcPct val="100000"/>
            </a:lnSpc>
            <a:spcBef>
              <a:spcPts val="0"/>
            </a:spcBef>
            <a:spcAft>
              <a:spcPts val="0"/>
            </a:spcAft>
            <a:buNone/>
          </a:pPr>
          <a:endParaRPr lang="en-GB" sz="2200" kern="1200"/>
        </a:p>
        <a:p>
          <a:pPr marL="0" lvl="0" indent="0" algn="ctr" defTabSz="977900">
            <a:lnSpc>
              <a:spcPct val="100000"/>
            </a:lnSpc>
            <a:spcBef>
              <a:spcPts val="0"/>
            </a:spcBef>
            <a:spcAft>
              <a:spcPts val="0"/>
            </a:spcAft>
            <a:buNone/>
          </a:pPr>
          <a:r>
            <a:rPr lang="en-GB" sz="2200" kern="1200"/>
            <a:t>(22 points)</a:t>
          </a:r>
        </a:p>
      </dsp:txBody>
      <dsp:txXfrm>
        <a:off x="3421856" y="854002"/>
        <a:ext cx="3110778" cy="1866467"/>
      </dsp:txXfrm>
    </dsp:sp>
    <dsp:sp modelId="{3B665F90-5EFE-4758-8A25-833652CEFCCC}">
      <dsp:nvSpPr>
        <dsp:cNvPr id="0" name=""/>
        <dsp:cNvSpPr/>
      </dsp:nvSpPr>
      <dsp:spPr>
        <a:xfrm>
          <a:off x="6843712" y="854002"/>
          <a:ext cx="3110778" cy="18664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ts val="0"/>
            </a:spcBef>
            <a:spcAft>
              <a:spcPts val="0"/>
            </a:spcAft>
            <a:buNone/>
          </a:pPr>
          <a:r>
            <a:rPr lang="en-GB" sz="2200" kern="1200"/>
            <a:t>Reducing avoidable appointments</a:t>
          </a:r>
        </a:p>
        <a:p>
          <a:pPr marL="0" lvl="0" indent="0" algn="ctr" defTabSz="977900">
            <a:lnSpc>
              <a:spcPct val="100000"/>
            </a:lnSpc>
            <a:spcBef>
              <a:spcPts val="0"/>
            </a:spcBef>
            <a:spcAft>
              <a:spcPts val="0"/>
            </a:spcAft>
            <a:buNone/>
          </a:pPr>
          <a:endParaRPr lang="en-GB" sz="2200" kern="1200"/>
        </a:p>
        <a:p>
          <a:pPr marL="0" lvl="0" indent="0" algn="ctr" defTabSz="977900">
            <a:lnSpc>
              <a:spcPct val="100000"/>
            </a:lnSpc>
            <a:spcBef>
              <a:spcPts val="0"/>
            </a:spcBef>
            <a:spcAft>
              <a:spcPts val="0"/>
            </a:spcAft>
            <a:buNone/>
          </a:pPr>
          <a:r>
            <a:rPr lang="en-GB" sz="2200" kern="1200"/>
            <a:t>(15 points)</a:t>
          </a:r>
        </a:p>
      </dsp:txBody>
      <dsp:txXfrm>
        <a:off x="6843712" y="854002"/>
        <a:ext cx="3110778" cy="18664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AB1F1-C542-40DF-ABEC-1E16EE0E6892}">
      <dsp:nvSpPr>
        <dsp:cNvPr id="0" name=""/>
        <dsp:cNvSpPr/>
      </dsp:nvSpPr>
      <dsp:spPr>
        <a:xfrm>
          <a:off x="1977" y="1440"/>
          <a:ext cx="4045530" cy="8582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latin typeface="Gotham"/>
            </a:rPr>
            <a:t>Cholesterol                    </a:t>
          </a:r>
          <a:r>
            <a:rPr lang="en-GB" sz="2400" b="1" kern="1200">
              <a:latin typeface="Gotham"/>
            </a:rPr>
            <a:t>CHOL003</a:t>
          </a:r>
          <a:endParaRPr lang="en-GB" sz="2400" b="1" kern="1200"/>
        </a:p>
      </dsp:txBody>
      <dsp:txXfrm>
        <a:off x="27115" y="26578"/>
        <a:ext cx="3995254" cy="807991"/>
      </dsp:txXfrm>
    </dsp:sp>
    <dsp:sp modelId="{D12CC792-A0E3-4544-8459-083391F4AB37}">
      <dsp:nvSpPr>
        <dsp:cNvPr id="0" name=""/>
        <dsp:cNvSpPr/>
      </dsp:nvSpPr>
      <dsp:spPr>
        <a:xfrm>
          <a:off x="1977" y="913798"/>
          <a:ext cx="4045530" cy="858267"/>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tx1"/>
              </a:solidFill>
              <a:latin typeface="Gotham"/>
            </a:rPr>
            <a:t>Prescribed</a:t>
          </a:r>
          <a:br>
            <a:rPr lang="en-GB" sz="2400" kern="1200">
              <a:solidFill>
                <a:schemeClr val="tx1"/>
              </a:solidFill>
            </a:rPr>
          </a:br>
          <a:r>
            <a:rPr lang="en-GB" sz="2400" kern="1200">
              <a:solidFill>
                <a:schemeClr val="tx1"/>
              </a:solidFill>
            </a:rPr>
            <a:t>lipid lowering drug</a:t>
          </a:r>
        </a:p>
      </dsp:txBody>
      <dsp:txXfrm>
        <a:off x="27115" y="938936"/>
        <a:ext cx="3995254" cy="807991"/>
      </dsp:txXfrm>
    </dsp:sp>
    <dsp:sp modelId="{E9EAC20F-9C13-454C-B04C-81BF079DF764}">
      <dsp:nvSpPr>
        <dsp:cNvPr id="0" name=""/>
        <dsp:cNvSpPr/>
      </dsp:nvSpPr>
      <dsp:spPr>
        <a:xfrm>
          <a:off x="1977" y="1826157"/>
          <a:ext cx="4045530" cy="8582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Points value</a:t>
          </a:r>
        </a:p>
      </dsp:txBody>
      <dsp:txXfrm>
        <a:off x="27115" y="1851295"/>
        <a:ext cx="3995254" cy="807991"/>
      </dsp:txXfrm>
    </dsp:sp>
    <dsp:sp modelId="{9D8C9B62-5007-475E-8CA6-E849CEBDE6E2}">
      <dsp:nvSpPr>
        <dsp:cNvPr id="0" name=""/>
        <dsp:cNvSpPr/>
      </dsp:nvSpPr>
      <dsp:spPr>
        <a:xfrm>
          <a:off x="1977" y="2738515"/>
          <a:ext cx="4045530" cy="858267"/>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GB" sz="2400" kern="1200">
              <a:solidFill>
                <a:schemeClr val="tx1"/>
              </a:solidFill>
            </a:rPr>
            <a:t>14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GB" sz="2400" kern="1200">
              <a:solidFill>
                <a:schemeClr val="tx1"/>
              </a:solidFill>
            </a:rPr>
            <a:t>38</a:t>
          </a:r>
        </a:p>
        <a:p>
          <a:pPr marL="0" lvl="0" indent="0" algn="ctr" defTabSz="1066800">
            <a:lnSpc>
              <a:spcPct val="100000"/>
            </a:lnSpc>
            <a:spcBef>
              <a:spcPct val="0"/>
            </a:spcBef>
            <a:spcAft>
              <a:spcPts val="0"/>
            </a:spcAft>
            <a:buNone/>
          </a:pPr>
          <a:r>
            <a:rPr lang="en-GB" sz="2400" kern="1200">
              <a:solidFill>
                <a:schemeClr val="tx1"/>
              </a:solidFill>
            </a:rPr>
            <a:t>points</a:t>
          </a:r>
        </a:p>
      </dsp:txBody>
      <dsp:txXfrm>
        <a:off x="27115" y="2763653"/>
        <a:ext cx="3995254" cy="8079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AB1F1-C542-40DF-ABEC-1E16EE0E6892}">
      <dsp:nvSpPr>
        <dsp:cNvPr id="0" name=""/>
        <dsp:cNvSpPr/>
      </dsp:nvSpPr>
      <dsp:spPr>
        <a:xfrm>
          <a:off x="1977" y="1440"/>
          <a:ext cx="4045530" cy="8582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latin typeface="Gotham"/>
            </a:rPr>
            <a:t>Cholesterol                     </a:t>
          </a:r>
          <a:r>
            <a:rPr lang="en-GB" sz="2400" b="1" kern="1200">
              <a:latin typeface="Gotham"/>
            </a:rPr>
            <a:t>CHOL004</a:t>
          </a:r>
          <a:r>
            <a:rPr lang="en-GB" sz="2400" kern="1200">
              <a:latin typeface="Gotham"/>
            </a:rPr>
            <a:t> </a:t>
          </a:r>
          <a:endParaRPr lang="en-GB" sz="2400" kern="1200"/>
        </a:p>
      </dsp:txBody>
      <dsp:txXfrm>
        <a:off x="27115" y="26578"/>
        <a:ext cx="3995254" cy="807991"/>
      </dsp:txXfrm>
    </dsp:sp>
    <dsp:sp modelId="{86FA7EFB-E36E-43BD-8484-679BDC65FFB9}">
      <dsp:nvSpPr>
        <dsp:cNvPr id="0" name=""/>
        <dsp:cNvSpPr/>
      </dsp:nvSpPr>
      <dsp:spPr>
        <a:xfrm>
          <a:off x="1977" y="913798"/>
          <a:ext cx="4045530" cy="858267"/>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solidFill>
                <a:schemeClr val="tx1"/>
              </a:solidFill>
              <a:latin typeface="Gotham"/>
            </a:rPr>
            <a:t>LDL ≤2.0 or non-HDL ≤2.6</a:t>
          </a:r>
          <a:endParaRPr lang="en-GB" sz="2400" kern="1200">
            <a:solidFill>
              <a:schemeClr val="tx1"/>
            </a:solidFill>
          </a:endParaRPr>
        </a:p>
      </dsp:txBody>
      <dsp:txXfrm>
        <a:off x="27115" y="938936"/>
        <a:ext cx="3995254" cy="807991"/>
      </dsp:txXfrm>
    </dsp:sp>
    <dsp:sp modelId="{50EC4BB5-C0B0-4F94-85E4-1446095DE576}">
      <dsp:nvSpPr>
        <dsp:cNvPr id="0" name=""/>
        <dsp:cNvSpPr/>
      </dsp:nvSpPr>
      <dsp:spPr>
        <a:xfrm>
          <a:off x="1977" y="1826157"/>
          <a:ext cx="4045530" cy="8582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latin typeface="Gotham"/>
            </a:rPr>
            <a:t>UT</a:t>
          </a:r>
          <a:br>
            <a:rPr lang="en-GB" sz="2400" kern="1200"/>
          </a:br>
          <a:r>
            <a:rPr lang="en-GB" sz="2400" kern="1200"/>
            <a:t>35% </a:t>
          </a:r>
          <a:r>
            <a:rPr lang="en-GB" sz="18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kern="1200"/>
            <a:t> 50%</a:t>
          </a:r>
        </a:p>
      </dsp:txBody>
      <dsp:txXfrm>
        <a:off x="27115" y="1851295"/>
        <a:ext cx="3995254" cy="807991"/>
      </dsp:txXfrm>
    </dsp:sp>
    <dsp:sp modelId="{787CA56A-C549-4BA8-BF72-0331BA2C0513}">
      <dsp:nvSpPr>
        <dsp:cNvPr id="0" name=""/>
        <dsp:cNvSpPr/>
      </dsp:nvSpPr>
      <dsp:spPr>
        <a:xfrm>
          <a:off x="1977" y="2738515"/>
          <a:ext cx="4045530" cy="858267"/>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tx1"/>
              </a:solidFill>
            </a:rPr>
            <a:t>16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kern="1200">
              <a:solidFill>
                <a:schemeClr val="tx1"/>
              </a:solidFill>
            </a:rPr>
            <a:t> 44</a:t>
          </a:r>
          <a:br>
            <a:rPr lang="en-GB" sz="2400" kern="1200">
              <a:solidFill>
                <a:schemeClr val="tx1"/>
              </a:solidFill>
            </a:rPr>
          </a:br>
          <a:r>
            <a:rPr lang="en-GB" sz="2400" kern="1200">
              <a:solidFill>
                <a:schemeClr val="tx1"/>
              </a:solidFill>
            </a:rPr>
            <a:t>points</a:t>
          </a:r>
        </a:p>
      </dsp:txBody>
      <dsp:txXfrm>
        <a:off x="27115" y="2763653"/>
        <a:ext cx="3995254" cy="8079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AB1F1-C542-40DF-ABEC-1E16EE0E6892}">
      <dsp:nvSpPr>
        <dsp:cNvPr id="0" name=""/>
        <dsp:cNvSpPr/>
      </dsp:nvSpPr>
      <dsp:spPr>
        <a:xfrm>
          <a:off x="1030" y="1107"/>
          <a:ext cx="2724559" cy="5255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a:t>Hypertension</a:t>
          </a:r>
        </a:p>
      </dsp:txBody>
      <dsp:txXfrm>
        <a:off x="16424" y="16501"/>
        <a:ext cx="2693771" cy="494802"/>
      </dsp:txXfrm>
    </dsp:sp>
    <dsp:sp modelId="{4A8EE12F-D970-4DA9-A2BA-1CEE63BBBE42}">
      <dsp:nvSpPr>
        <dsp:cNvPr id="0" name=""/>
        <dsp:cNvSpPr/>
      </dsp:nvSpPr>
      <dsp:spPr>
        <a:xfrm>
          <a:off x="1030" y="667715"/>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a:solidFill>
                <a:schemeClr val="bg2">
                  <a:lumMod val="10000"/>
                </a:schemeClr>
              </a:solidFill>
              <a:latin typeface="Gotham"/>
            </a:rPr>
            <a:t>HYP008</a:t>
          </a:r>
          <a:br>
            <a:rPr lang="en-GB" sz="2000" b="1" kern="1200">
              <a:solidFill>
                <a:schemeClr val="bg2">
                  <a:lumMod val="10000"/>
                </a:schemeClr>
              </a:solidFill>
              <a:latin typeface="Gotham"/>
            </a:rPr>
          </a:br>
          <a:r>
            <a:rPr lang="en-GB" sz="2000" kern="1200">
              <a:solidFill>
                <a:schemeClr val="bg2">
                  <a:lumMod val="10000"/>
                </a:schemeClr>
              </a:solidFill>
            </a:rPr>
            <a:t>&lt; 80</a:t>
          </a:r>
        </a:p>
      </dsp:txBody>
      <dsp:txXfrm>
        <a:off x="28147" y="694832"/>
        <a:ext cx="1253136" cy="871606"/>
      </dsp:txXfrm>
    </dsp:sp>
    <dsp:sp modelId="{1D5B15A4-3F66-479E-BD64-1F1510D17527}">
      <dsp:nvSpPr>
        <dsp:cNvPr id="0" name=""/>
        <dsp:cNvSpPr/>
      </dsp:nvSpPr>
      <dsp:spPr>
        <a:xfrm>
          <a:off x="1030" y="1734573"/>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GB" sz="2000" kern="1200"/>
            <a:t>UT</a:t>
          </a:r>
        </a:p>
        <a:p>
          <a:pPr marL="0" lvl="0" indent="0" algn="ctr" defTabSz="889000">
            <a:lnSpc>
              <a:spcPct val="90000"/>
            </a:lnSpc>
            <a:spcBef>
              <a:spcPct val="0"/>
            </a:spcBef>
            <a:spcAft>
              <a:spcPts val="0"/>
            </a:spcAft>
            <a:buNone/>
          </a:pPr>
          <a:r>
            <a:rPr lang="en-GB" sz="2000" kern="1200"/>
            <a:t>77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85%</a:t>
          </a:r>
        </a:p>
      </dsp:txBody>
      <dsp:txXfrm>
        <a:off x="28147" y="1761690"/>
        <a:ext cx="1253136" cy="871606"/>
      </dsp:txXfrm>
    </dsp:sp>
    <dsp:sp modelId="{F24803D6-E920-48B0-80D1-CCBDEAC1C527}">
      <dsp:nvSpPr>
        <dsp:cNvPr id="0" name=""/>
        <dsp:cNvSpPr/>
      </dsp:nvSpPr>
      <dsp:spPr>
        <a:xfrm>
          <a:off x="1030" y="2801431"/>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ysClr val="windowText" lastClr="000000"/>
              </a:solidFill>
            </a:rPr>
            <a:t>14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38</a:t>
          </a:r>
          <a:br>
            <a:rPr lang="en-GB" sz="2200" kern="1200">
              <a:solidFill>
                <a:sysClr val="windowText" lastClr="000000"/>
              </a:solidFill>
            </a:rPr>
          </a:br>
          <a:r>
            <a:rPr lang="en-GB" sz="2200" kern="1200">
              <a:solidFill>
                <a:sysClr val="windowText" lastClr="000000"/>
              </a:solidFill>
            </a:rPr>
            <a:t>points</a:t>
          </a:r>
        </a:p>
      </dsp:txBody>
      <dsp:txXfrm>
        <a:off x="28147" y="2828548"/>
        <a:ext cx="1253136" cy="871606"/>
      </dsp:txXfrm>
    </dsp:sp>
    <dsp:sp modelId="{0561819B-A6D3-4FAA-9944-2D9D429FCD9D}">
      <dsp:nvSpPr>
        <dsp:cNvPr id="0" name=""/>
        <dsp:cNvSpPr/>
      </dsp:nvSpPr>
      <dsp:spPr>
        <a:xfrm>
          <a:off x="1418219" y="667715"/>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baseline="0">
              <a:solidFill>
                <a:schemeClr val="tx1">
                  <a:lumMod val="50000"/>
                </a:schemeClr>
              </a:solidFill>
              <a:latin typeface="Gotham"/>
            </a:rPr>
            <a:t>HYP009</a:t>
          </a:r>
          <a:br>
            <a:rPr lang="en-GB" sz="2000" b="1" kern="1200" baseline="0">
              <a:solidFill>
                <a:schemeClr val="tx1">
                  <a:lumMod val="50000"/>
                </a:schemeClr>
              </a:solidFill>
              <a:latin typeface="Gotham"/>
            </a:rPr>
          </a:br>
          <a:r>
            <a:rPr lang="en-GB" sz="2000" kern="1200" baseline="0">
              <a:solidFill>
                <a:schemeClr val="tx1">
                  <a:lumMod val="50000"/>
                </a:schemeClr>
              </a:solidFill>
            </a:rPr>
            <a:t>≥ 80</a:t>
          </a:r>
        </a:p>
      </dsp:txBody>
      <dsp:txXfrm>
        <a:off x="1445336" y="694832"/>
        <a:ext cx="1253136" cy="871606"/>
      </dsp:txXfrm>
    </dsp:sp>
    <dsp:sp modelId="{B44EEBCE-3B4E-4D1C-B51A-A8CF7D415B77}">
      <dsp:nvSpPr>
        <dsp:cNvPr id="0" name=""/>
        <dsp:cNvSpPr/>
      </dsp:nvSpPr>
      <dsp:spPr>
        <a:xfrm>
          <a:off x="1418219" y="1734573"/>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80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85%</a:t>
          </a:r>
        </a:p>
      </dsp:txBody>
      <dsp:txXfrm>
        <a:off x="1445336" y="1761690"/>
        <a:ext cx="1253136" cy="871606"/>
      </dsp:txXfrm>
    </dsp:sp>
    <dsp:sp modelId="{D33D7D64-0779-4EF3-873A-7220C3C67113}">
      <dsp:nvSpPr>
        <dsp:cNvPr id="0" name=""/>
        <dsp:cNvSpPr/>
      </dsp:nvSpPr>
      <dsp:spPr>
        <a:xfrm>
          <a:off x="1418219" y="2801431"/>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a:solidFill>
                <a:sysClr val="windowText" lastClr="000000"/>
              </a:solidFill>
            </a:rPr>
            <a:t>5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14</a:t>
          </a:r>
          <a:br>
            <a:rPr lang="en-GB" sz="2200" kern="1200">
              <a:solidFill>
                <a:sysClr val="windowText" lastClr="000000"/>
              </a:solidFill>
            </a:rPr>
          </a:br>
          <a:r>
            <a:rPr lang="en-GB" sz="2200" kern="1200">
              <a:solidFill>
                <a:sysClr val="windowText" lastClr="000000"/>
              </a:solidFill>
            </a:rPr>
            <a:t>points</a:t>
          </a:r>
        </a:p>
      </dsp:txBody>
      <dsp:txXfrm>
        <a:off x="1445336" y="2828548"/>
        <a:ext cx="1253136" cy="871606"/>
      </dsp:txXfrm>
    </dsp:sp>
    <dsp:sp modelId="{3F8FF57C-054F-47BC-A359-F69AB926141A}">
      <dsp:nvSpPr>
        <dsp:cNvPr id="0" name=""/>
        <dsp:cNvSpPr/>
      </dsp:nvSpPr>
      <dsp:spPr>
        <a:xfrm>
          <a:off x="2945227" y="1107"/>
          <a:ext cx="2724559" cy="526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a:t>STIA</a:t>
          </a:r>
        </a:p>
      </dsp:txBody>
      <dsp:txXfrm>
        <a:off x="2960635" y="16515"/>
        <a:ext cx="2693743" cy="495246"/>
      </dsp:txXfrm>
    </dsp:sp>
    <dsp:sp modelId="{80E2A6DD-325A-452E-AF79-C97054C2F79F}">
      <dsp:nvSpPr>
        <dsp:cNvPr id="0" name=""/>
        <dsp:cNvSpPr/>
      </dsp:nvSpPr>
      <dsp:spPr>
        <a:xfrm>
          <a:off x="2945227" y="668187"/>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baseline="0">
              <a:solidFill>
                <a:schemeClr val="tx1">
                  <a:lumMod val="50000"/>
                </a:schemeClr>
              </a:solidFill>
              <a:latin typeface="Gotham"/>
            </a:rPr>
            <a:t>STIA014</a:t>
          </a:r>
          <a:br>
            <a:rPr lang="en-GB" sz="2000" b="1" kern="1200" baseline="0">
              <a:solidFill>
                <a:schemeClr val="tx1">
                  <a:lumMod val="50000"/>
                </a:schemeClr>
              </a:solidFill>
              <a:latin typeface="Gotham"/>
            </a:rPr>
          </a:br>
          <a:r>
            <a:rPr lang="en-GB" sz="2000" kern="1200" baseline="0">
              <a:solidFill>
                <a:schemeClr val="tx1">
                  <a:lumMod val="50000"/>
                </a:schemeClr>
              </a:solidFill>
            </a:rPr>
            <a:t>&lt; 80</a:t>
          </a:r>
        </a:p>
      </dsp:txBody>
      <dsp:txXfrm>
        <a:off x="2972344" y="695304"/>
        <a:ext cx="1253136" cy="871606"/>
      </dsp:txXfrm>
    </dsp:sp>
    <dsp:sp modelId="{2487EF5E-40CC-49F9-88B1-E7C706D3B312}">
      <dsp:nvSpPr>
        <dsp:cNvPr id="0" name=""/>
        <dsp:cNvSpPr/>
      </dsp:nvSpPr>
      <dsp:spPr>
        <a:xfrm>
          <a:off x="2945227" y="1735045"/>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73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90%</a:t>
          </a:r>
        </a:p>
      </dsp:txBody>
      <dsp:txXfrm>
        <a:off x="2972344" y="1762162"/>
        <a:ext cx="1253136" cy="871606"/>
      </dsp:txXfrm>
    </dsp:sp>
    <dsp:sp modelId="{A412AEDA-CE6C-4AF8-87DA-BD16CB3AF300}">
      <dsp:nvSpPr>
        <dsp:cNvPr id="0" name=""/>
        <dsp:cNvSpPr/>
      </dsp:nvSpPr>
      <dsp:spPr>
        <a:xfrm>
          <a:off x="2945227" y="2801904"/>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a:solidFill>
                <a:sysClr val="windowText" lastClr="000000"/>
              </a:solidFill>
            </a:rPr>
            <a:t>3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8</a:t>
          </a:r>
          <a:br>
            <a:rPr lang="en-GB" sz="2200" kern="1200">
              <a:solidFill>
                <a:sysClr val="windowText" lastClr="000000"/>
              </a:solidFill>
            </a:rPr>
          </a:br>
          <a:r>
            <a:rPr lang="en-GB" sz="2200" kern="1200">
              <a:solidFill>
                <a:sysClr val="windowText" lastClr="000000"/>
              </a:solidFill>
            </a:rPr>
            <a:t>points</a:t>
          </a:r>
        </a:p>
      </dsp:txBody>
      <dsp:txXfrm>
        <a:off x="2972344" y="2829021"/>
        <a:ext cx="1253136" cy="871606"/>
      </dsp:txXfrm>
    </dsp:sp>
    <dsp:sp modelId="{88DA0366-1FAD-4FC2-AC83-80F41D825266}">
      <dsp:nvSpPr>
        <dsp:cNvPr id="0" name=""/>
        <dsp:cNvSpPr/>
      </dsp:nvSpPr>
      <dsp:spPr>
        <a:xfrm>
          <a:off x="4362416" y="668187"/>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baseline="0">
              <a:solidFill>
                <a:schemeClr val="tx1">
                  <a:lumMod val="50000"/>
                </a:schemeClr>
              </a:solidFill>
              <a:latin typeface="Gotham"/>
            </a:rPr>
            <a:t>STIA015</a:t>
          </a:r>
          <a:br>
            <a:rPr lang="en-GB" sz="2000" b="1" kern="1200" baseline="0">
              <a:solidFill>
                <a:schemeClr val="tx1">
                  <a:lumMod val="50000"/>
                </a:schemeClr>
              </a:solidFill>
              <a:latin typeface="Gotham"/>
            </a:rPr>
          </a:br>
          <a:r>
            <a:rPr lang="en-GB" sz="2000" kern="1200" baseline="0">
              <a:solidFill>
                <a:schemeClr val="tx1">
                  <a:lumMod val="50000"/>
                </a:schemeClr>
              </a:solidFill>
            </a:rPr>
            <a:t>≥ 80</a:t>
          </a:r>
        </a:p>
      </dsp:txBody>
      <dsp:txXfrm>
        <a:off x="4389533" y="695304"/>
        <a:ext cx="1253136" cy="871606"/>
      </dsp:txXfrm>
    </dsp:sp>
    <dsp:sp modelId="{362463C5-BC9F-4D29-8CF0-31B519338F00}">
      <dsp:nvSpPr>
        <dsp:cNvPr id="0" name=""/>
        <dsp:cNvSpPr/>
      </dsp:nvSpPr>
      <dsp:spPr>
        <a:xfrm>
          <a:off x="4362416" y="1735045"/>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86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90%</a:t>
          </a:r>
        </a:p>
      </dsp:txBody>
      <dsp:txXfrm>
        <a:off x="4389533" y="1762162"/>
        <a:ext cx="1253136" cy="871606"/>
      </dsp:txXfrm>
    </dsp:sp>
    <dsp:sp modelId="{2804B82D-53F6-4519-9496-CAF5227C4E67}">
      <dsp:nvSpPr>
        <dsp:cNvPr id="0" name=""/>
        <dsp:cNvSpPr/>
      </dsp:nvSpPr>
      <dsp:spPr>
        <a:xfrm>
          <a:off x="4362416" y="2801904"/>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a:solidFill>
                <a:sysClr val="windowText" lastClr="000000"/>
              </a:solidFill>
            </a:rPr>
            <a:t>2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6</a:t>
          </a:r>
          <a:br>
            <a:rPr lang="en-GB" sz="2200" kern="1200">
              <a:solidFill>
                <a:sysClr val="windowText" lastClr="000000"/>
              </a:solidFill>
            </a:rPr>
          </a:br>
          <a:r>
            <a:rPr lang="en-GB" sz="2200" kern="1200">
              <a:solidFill>
                <a:sysClr val="windowText" lastClr="000000"/>
              </a:solidFill>
            </a:rPr>
            <a:t>points</a:t>
          </a:r>
        </a:p>
      </dsp:txBody>
      <dsp:txXfrm>
        <a:off x="4389533" y="2829021"/>
        <a:ext cx="1253136" cy="871606"/>
      </dsp:txXfrm>
    </dsp:sp>
    <dsp:sp modelId="{074571E3-94DA-4601-A2AF-1925D2C16236}">
      <dsp:nvSpPr>
        <dsp:cNvPr id="0" name=""/>
        <dsp:cNvSpPr/>
      </dsp:nvSpPr>
      <dsp:spPr>
        <a:xfrm>
          <a:off x="5889424" y="1107"/>
          <a:ext cx="2724559" cy="526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a:t>CHD</a:t>
          </a:r>
        </a:p>
      </dsp:txBody>
      <dsp:txXfrm>
        <a:off x="5904832" y="16515"/>
        <a:ext cx="2693743" cy="495246"/>
      </dsp:txXfrm>
    </dsp:sp>
    <dsp:sp modelId="{0D843D2E-3501-4822-A2A8-91D193E089D8}">
      <dsp:nvSpPr>
        <dsp:cNvPr id="0" name=""/>
        <dsp:cNvSpPr/>
      </dsp:nvSpPr>
      <dsp:spPr>
        <a:xfrm>
          <a:off x="5889424" y="668187"/>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baseline="0">
              <a:solidFill>
                <a:schemeClr val="tx1">
                  <a:lumMod val="50000"/>
                </a:schemeClr>
              </a:solidFill>
              <a:latin typeface="Gotham"/>
            </a:rPr>
            <a:t>CHD015</a:t>
          </a:r>
          <a:br>
            <a:rPr lang="en-GB" sz="2000" b="1" kern="1200" baseline="0">
              <a:solidFill>
                <a:schemeClr val="tx1">
                  <a:lumMod val="50000"/>
                </a:schemeClr>
              </a:solidFill>
              <a:latin typeface="Gotham"/>
            </a:rPr>
          </a:br>
          <a:r>
            <a:rPr lang="en-GB" sz="2000" kern="1200" baseline="0">
              <a:solidFill>
                <a:schemeClr val="tx1">
                  <a:lumMod val="50000"/>
                </a:schemeClr>
              </a:solidFill>
            </a:rPr>
            <a:t>&lt; 80</a:t>
          </a:r>
        </a:p>
      </dsp:txBody>
      <dsp:txXfrm>
        <a:off x="5916541" y="695304"/>
        <a:ext cx="1253136" cy="871606"/>
      </dsp:txXfrm>
    </dsp:sp>
    <dsp:sp modelId="{1952A953-9981-4D4D-8EC4-09EDD7B271CF}">
      <dsp:nvSpPr>
        <dsp:cNvPr id="0" name=""/>
        <dsp:cNvSpPr/>
      </dsp:nvSpPr>
      <dsp:spPr>
        <a:xfrm>
          <a:off x="5889424" y="1735045"/>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77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90%</a:t>
          </a:r>
        </a:p>
      </dsp:txBody>
      <dsp:txXfrm>
        <a:off x="5916541" y="1762162"/>
        <a:ext cx="1253136" cy="871606"/>
      </dsp:txXfrm>
    </dsp:sp>
    <dsp:sp modelId="{DADAB880-9726-4388-8C75-4FCA5F84F086}">
      <dsp:nvSpPr>
        <dsp:cNvPr id="0" name=""/>
        <dsp:cNvSpPr/>
      </dsp:nvSpPr>
      <dsp:spPr>
        <a:xfrm>
          <a:off x="5889424" y="2801904"/>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ysClr val="windowText" lastClr="000000"/>
              </a:solidFill>
            </a:rPr>
            <a:t>12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33</a:t>
          </a:r>
          <a:br>
            <a:rPr lang="en-GB" sz="2200" kern="1200">
              <a:solidFill>
                <a:sysClr val="windowText" lastClr="000000"/>
              </a:solidFill>
            </a:rPr>
          </a:br>
          <a:r>
            <a:rPr lang="en-GB" sz="2200" kern="1200">
              <a:solidFill>
                <a:sysClr val="windowText" lastClr="000000"/>
              </a:solidFill>
            </a:rPr>
            <a:t>points</a:t>
          </a:r>
        </a:p>
      </dsp:txBody>
      <dsp:txXfrm>
        <a:off x="5916541" y="2829021"/>
        <a:ext cx="1253136" cy="871606"/>
      </dsp:txXfrm>
    </dsp:sp>
    <dsp:sp modelId="{C53117C5-7CB2-4254-ADD6-86F53FD908E9}">
      <dsp:nvSpPr>
        <dsp:cNvPr id="0" name=""/>
        <dsp:cNvSpPr/>
      </dsp:nvSpPr>
      <dsp:spPr>
        <a:xfrm>
          <a:off x="7306613" y="668187"/>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baseline="0">
              <a:solidFill>
                <a:schemeClr val="tx1">
                  <a:lumMod val="50000"/>
                </a:schemeClr>
              </a:solidFill>
              <a:latin typeface="Gotham"/>
            </a:rPr>
            <a:t>CHD016</a:t>
          </a:r>
          <a:br>
            <a:rPr lang="en-GB" sz="2000" b="1" kern="1200" baseline="0">
              <a:solidFill>
                <a:schemeClr val="tx1">
                  <a:lumMod val="50000"/>
                </a:schemeClr>
              </a:solidFill>
              <a:latin typeface="Gotham"/>
            </a:rPr>
          </a:br>
          <a:r>
            <a:rPr lang="en-GB" sz="2000" kern="1200" baseline="0">
              <a:solidFill>
                <a:schemeClr val="tx1">
                  <a:lumMod val="50000"/>
                </a:schemeClr>
              </a:solidFill>
            </a:rPr>
            <a:t>≥ 80</a:t>
          </a:r>
        </a:p>
      </dsp:txBody>
      <dsp:txXfrm>
        <a:off x="7333730" y="695304"/>
        <a:ext cx="1253136" cy="871606"/>
      </dsp:txXfrm>
    </dsp:sp>
    <dsp:sp modelId="{B675599A-A445-44B4-8828-0455C98FA1A0}">
      <dsp:nvSpPr>
        <dsp:cNvPr id="0" name=""/>
        <dsp:cNvSpPr/>
      </dsp:nvSpPr>
      <dsp:spPr>
        <a:xfrm>
          <a:off x="7306613" y="1735045"/>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86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90%</a:t>
          </a:r>
        </a:p>
      </dsp:txBody>
      <dsp:txXfrm>
        <a:off x="7333730" y="1762162"/>
        <a:ext cx="1253136" cy="871606"/>
      </dsp:txXfrm>
    </dsp:sp>
    <dsp:sp modelId="{C72260FF-EE29-4037-9F7B-E1B037E556B6}">
      <dsp:nvSpPr>
        <dsp:cNvPr id="0" name=""/>
        <dsp:cNvSpPr/>
      </dsp:nvSpPr>
      <dsp:spPr>
        <a:xfrm>
          <a:off x="7306613" y="2801904"/>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a:solidFill>
                <a:sysClr val="windowText" lastClr="000000"/>
              </a:solidFill>
            </a:rPr>
            <a:t>5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14</a:t>
          </a:r>
          <a:br>
            <a:rPr lang="en-GB" sz="2200" kern="1200">
              <a:solidFill>
                <a:sysClr val="windowText" lastClr="000000"/>
              </a:solidFill>
            </a:rPr>
          </a:br>
          <a:r>
            <a:rPr lang="en-GB" sz="2200" kern="1200">
              <a:solidFill>
                <a:sysClr val="windowText" lastClr="000000"/>
              </a:solidFill>
            </a:rPr>
            <a:t>points</a:t>
          </a:r>
        </a:p>
      </dsp:txBody>
      <dsp:txXfrm>
        <a:off x="7333730" y="2829021"/>
        <a:ext cx="1253136" cy="871606"/>
      </dsp:txXfrm>
    </dsp:sp>
    <dsp:sp modelId="{0069AB5A-3AAD-4F55-BA90-76D3319889CA}">
      <dsp:nvSpPr>
        <dsp:cNvPr id="0" name=""/>
        <dsp:cNvSpPr/>
      </dsp:nvSpPr>
      <dsp:spPr>
        <a:xfrm>
          <a:off x="8833621" y="1107"/>
          <a:ext cx="1307370" cy="526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a:t>Diabetes</a:t>
          </a:r>
        </a:p>
      </dsp:txBody>
      <dsp:txXfrm>
        <a:off x="8849029" y="16515"/>
        <a:ext cx="1276554" cy="495246"/>
      </dsp:txXfrm>
    </dsp:sp>
    <dsp:sp modelId="{10B1E82E-1F10-44E5-A343-3E32B70D579A}">
      <dsp:nvSpPr>
        <dsp:cNvPr id="0" name=""/>
        <dsp:cNvSpPr/>
      </dsp:nvSpPr>
      <dsp:spPr>
        <a:xfrm>
          <a:off x="8833621" y="668187"/>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00000"/>
            </a:lnSpc>
            <a:spcBef>
              <a:spcPct val="0"/>
            </a:spcBef>
            <a:spcAft>
              <a:spcPts val="0"/>
            </a:spcAft>
            <a:buFontTx/>
            <a:buNone/>
          </a:pPr>
          <a:r>
            <a:rPr lang="en-GB" sz="2000" b="1" kern="1200" baseline="0">
              <a:solidFill>
                <a:schemeClr val="tx1">
                  <a:lumMod val="50000"/>
                </a:schemeClr>
              </a:solidFill>
              <a:latin typeface="Gotham"/>
            </a:rPr>
            <a:t>DM036</a:t>
          </a:r>
          <a:br>
            <a:rPr lang="en-GB" sz="2000" b="1" kern="1200" baseline="0">
              <a:solidFill>
                <a:schemeClr val="tx1">
                  <a:lumMod val="50000"/>
                </a:schemeClr>
              </a:solidFill>
              <a:latin typeface="Gotham"/>
            </a:rPr>
          </a:br>
          <a:r>
            <a:rPr lang="en-GB" sz="2000" kern="1200" baseline="0">
              <a:solidFill>
                <a:schemeClr val="tx1">
                  <a:lumMod val="50000"/>
                </a:schemeClr>
              </a:solidFill>
            </a:rPr>
            <a:t>&lt; 80 </a:t>
          </a:r>
        </a:p>
        <a:p>
          <a:pPr marL="0" lvl="0" indent="0" algn="ctr" defTabSz="889000" rtl="0">
            <a:lnSpc>
              <a:spcPct val="90000"/>
            </a:lnSpc>
            <a:spcBef>
              <a:spcPct val="0"/>
            </a:spcBef>
            <a:spcAft>
              <a:spcPct val="35000"/>
            </a:spcAft>
            <a:buFontTx/>
            <a:buNone/>
          </a:pPr>
          <a:r>
            <a:rPr lang="en-GB" sz="1300" kern="1200" baseline="0">
              <a:solidFill>
                <a:schemeClr val="tx1">
                  <a:lumMod val="50000"/>
                </a:schemeClr>
              </a:solidFill>
            </a:rPr>
            <a:t>(without frailty)</a:t>
          </a:r>
        </a:p>
      </dsp:txBody>
      <dsp:txXfrm>
        <a:off x="8860738" y="695304"/>
        <a:ext cx="1253136" cy="871606"/>
      </dsp:txXfrm>
    </dsp:sp>
    <dsp:sp modelId="{9D71446F-24CF-483A-9429-74AF9DA72417}">
      <dsp:nvSpPr>
        <dsp:cNvPr id="0" name=""/>
        <dsp:cNvSpPr/>
      </dsp:nvSpPr>
      <dsp:spPr>
        <a:xfrm>
          <a:off x="8833621" y="1735045"/>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78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90%</a:t>
          </a:r>
        </a:p>
      </dsp:txBody>
      <dsp:txXfrm>
        <a:off x="8860738" y="1762162"/>
        <a:ext cx="1253136" cy="871606"/>
      </dsp:txXfrm>
    </dsp:sp>
    <dsp:sp modelId="{E4114084-F40B-48F6-8B7B-9B2F7686D26F}">
      <dsp:nvSpPr>
        <dsp:cNvPr id="0" name=""/>
        <dsp:cNvSpPr/>
      </dsp:nvSpPr>
      <dsp:spPr>
        <a:xfrm>
          <a:off x="8833621" y="2801904"/>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ysClr val="windowText" lastClr="000000"/>
              </a:solidFill>
            </a:rPr>
            <a:t>10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27</a:t>
          </a:r>
          <a:br>
            <a:rPr lang="en-GB" sz="2200" kern="1200">
              <a:solidFill>
                <a:sysClr val="windowText" lastClr="000000"/>
              </a:solidFill>
            </a:rPr>
          </a:br>
          <a:r>
            <a:rPr lang="en-GB" sz="2200" kern="1200">
              <a:solidFill>
                <a:sysClr val="windowText" lastClr="000000"/>
              </a:solidFill>
            </a:rPr>
            <a:t>points</a:t>
          </a:r>
        </a:p>
      </dsp:txBody>
      <dsp:txXfrm>
        <a:off x="8860738" y="2829021"/>
        <a:ext cx="1253136" cy="8716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2F5BF-E457-490D-9726-49873E74DCD0}">
      <dsp:nvSpPr>
        <dsp:cNvPr id="0" name=""/>
        <dsp:cNvSpPr/>
      </dsp:nvSpPr>
      <dsp:spPr>
        <a:xfrm>
          <a:off x="2099733" y="0"/>
          <a:ext cx="3149599" cy="114299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rtl="0">
            <a:lnSpc>
              <a:spcPct val="100000"/>
            </a:lnSpc>
            <a:spcBef>
              <a:spcPts val="0"/>
            </a:spcBef>
            <a:spcAft>
              <a:spcPts val="0"/>
            </a:spcAft>
            <a:buChar char="•"/>
          </a:pPr>
          <a:r>
            <a:rPr lang="en-GB" sz="2300" kern="1200"/>
            <a:t>0 extra </a:t>
          </a:r>
          <a:r>
            <a:rPr lang="en-GB" sz="2300" kern="1200">
              <a:latin typeface="Gotham"/>
            </a:rPr>
            <a:t>patients</a:t>
          </a:r>
        </a:p>
        <a:p>
          <a:pPr marL="228600" lvl="1" indent="-228600" algn="l" defTabSz="1022350">
            <a:lnSpc>
              <a:spcPct val="100000"/>
            </a:lnSpc>
            <a:spcBef>
              <a:spcPts val="0"/>
            </a:spcBef>
            <a:spcAft>
              <a:spcPts val="0"/>
            </a:spcAft>
            <a:buChar char="•"/>
          </a:pPr>
          <a:r>
            <a:rPr lang="en-GB" sz="2300" kern="1200">
              <a:latin typeface="Gotham"/>
            </a:rPr>
            <a:t>worth</a:t>
          </a:r>
          <a:r>
            <a:rPr lang="en-GB" sz="2300" kern="1200"/>
            <a:t> extra £4,800 </a:t>
          </a:r>
        </a:p>
      </dsp:txBody>
      <dsp:txXfrm>
        <a:off x="2099733" y="142875"/>
        <a:ext cx="2720974" cy="857249"/>
      </dsp:txXfrm>
    </dsp:sp>
    <dsp:sp modelId="{8C1AA18D-2E21-405E-8B23-0428367A2F6C}">
      <dsp:nvSpPr>
        <dsp:cNvPr id="0" name=""/>
        <dsp:cNvSpPr/>
      </dsp:nvSpPr>
      <dsp:spPr>
        <a:xfrm>
          <a:off x="0" y="0"/>
          <a:ext cx="2099733" cy="1142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0">
            <a:lnSpc>
              <a:spcPct val="100000"/>
            </a:lnSpc>
            <a:spcBef>
              <a:spcPts val="0"/>
            </a:spcBef>
            <a:spcAft>
              <a:spcPts val="0"/>
            </a:spcAft>
            <a:buNone/>
          </a:pPr>
          <a:r>
            <a:rPr lang="en-GB" sz="2900" kern="1200">
              <a:latin typeface="Gotham"/>
            </a:rPr>
            <a:t>CHOL003</a:t>
          </a:r>
        </a:p>
      </dsp:txBody>
      <dsp:txXfrm>
        <a:off x="55797" y="55797"/>
        <a:ext cx="1988139" cy="1031405"/>
      </dsp:txXfrm>
    </dsp:sp>
    <dsp:sp modelId="{C0FAC7E5-F738-42E6-BE27-FB252A14DB9D}">
      <dsp:nvSpPr>
        <dsp:cNvPr id="0" name=""/>
        <dsp:cNvSpPr/>
      </dsp:nvSpPr>
      <dsp:spPr>
        <a:xfrm>
          <a:off x="2099733" y="1257300"/>
          <a:ext cx="3149599" cy="114299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100000"/>
            </a:lnSpc>
            <a:spcBef>
              <a:spcPts val="0"/>
            </a:spcBef>
            <a:spcAft>
              <a:spcPts val="0"/>
            </a:spcAft>
            <a:buChar char="•"/>
          </a:pPr>
          <a:r>
            <a:rPr lang="en-GB" sz="2300" kern="1200"/>
            <a:t>73 extra patients</a:t>
          </a:r>
        </a:p>
        <a:p>
          <a:pPr marL="228600" lvl="1" indent="-228600" algn="l" defTabSz="1022350">
            <a:lnSpc>
              <a:spcPct val="100000"/>
            </a:lnSpc>
            <a:spcBef>
              <a:spcPts val="0"/>
            </a:spcBef>
            <a:spcAft>
              <a:spcPts val="0"/>
            </a:spcAft>
            <a:buChar char="•"/>
          </a:pPr>
          <a:r>
            <a:rPr lang="en-GB" sz="2300" kern="1200"/>
            <a:t>worth extra £5,600</a:t>
          </a:r>
        </a:p>
      </dsp:txBody>
      <dsp:txXfrm>
        <a:off x="2099733" y="1400175"/>
        <a:ext cx="2720974" cy="857249"/>
      </dsp:txXfrm>
    </dsp:sp>
    <dsp:sp modelId="{017FABB0-4374-4E13-8CC7-0B7C8842AEF7}">
      <dsp:nvSpPr>
        <dsp:cNvPr id="0" name=""/>
        <dsp:cNvSpPr/>
      </dsp:nvSpPr>
      <dsp:spPr>
        <a:xfrm>
          <a:off x="0" y="1257300"/>
          <a:ext cx="2099733" cy="1142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100000"/>
            </a:lnSpc>
            <a:spcBef>
              <a:spcPts val="0"/>
            </a:spcBef>
            <a:spcAft>
              <a:spcPts val="0"/>
            </a:spcAft>
            <a:buNone/>
          </a:pPr>
          <a:r>
            <a:rPr lang="en-GB" sz="2900" kern="1200"/>
            <a:t>CHOL004</a:t>
          </a:r>
        </a:p>
      </dsp:txBody>
      <dsp:txXfrm>
        <a:off x="55797" y="1313097"/>
        <a:ext cx="1988139" cy="1031405"/>
      </dsp:txXfrm>
    </dsp:sp>
    <dsp:sp modelId="{BE396CD5-E3DA-4848-A9E8-8AF00F3D10A0}">
      <dsp:nvSpPr>
        <dsp:cNvPr id="0" name=""/>
        <dsp:cNvSpPr/>
      </dsp:nvSpPr>
      <dsp:spPr>
        <a:xfrm>
          <a:off x="2099733" y="2514599"/>
          <a:ext cx="3149599" cy="114299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100000"/>
            </a:lnSpc>
            <a:spcBef>
              <a:spcPts val="0"/>
            </a:spcBef>
            <a:spcAft>
              <a:spcPts val="0"/>
            </a:spcAft>
            <a:buChar char="•"/>
          </a:pPr>
          <a:r>
            <a:rPr lang="en-GB" sz="2300" kern="1200"/>
            <a:t>224 extra patients</a:t>
          </a:r>
        </a:p>
        <a:p>
          <a:pPr marL="228600" lvl="1" indent="-228600" algn="l" defTabSz="1022350">
            <a:lnSpc>
              <a:spcPct val="100000"/>
            </a:lnSpc>
            <a:spcBef>
              <a:spcPts val="0"/>
            </a:spcBef>
            <a:spcAft>
              <a:spcPts val="0"/>
            </a:spcAft>
            <a:buChar char="•"/>
          </a:pPr>
          <a:r>
            <a:rPr lang="en-GB" sz="2300" kern="1200"/>
            <a:t>worth extra £17,800</a:t>
          </a:r>
        </a:p>
      </dsp:txBody>
      <dsp:txXfrm>
        <a:off x="2099733" y="2657474"/>
        <a:ext cx="2720974" cy="857249"/>
      </dsp:txXfrm>
    </dsp:sp>
    <dsp:sp modelId="{E10C587E-468B-4AE6-A9F9-F43663635606}">
      <dsp:nvSpPr>
        <dsp:cNvPr id="0" name=""/>
        <dsp:cNvSpPr/>
      </dsp:nvSpPr>
      <dsp:spPr>
        <a:xfrm>
          <a:off x="0" y="2514599"/>
          <a:ext cx="2099733" cy="1142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100000"/>
            </a:lnSpc>
            <a:spcBef>
              <a:spcPts val="0"/>
            </a:spcBef>
            <a:spcAft>
              <a:spcPts val="0"/>
            </a:spcAft>
            <a:buNone/>
          </a:pPr>
          <a:r>
            <a:rPr lang="en-GB" sz="2900" kern="1200"/>
            <a:t>BP </a:t>
          </a:r>
          <a:br>
            <a:rPr lang="en-GB" sz="2900" kern="1200"/>
          </a:br>
          <a:r>
            <a:rPr lang="en-GB" sz="2900" kern="1200"/>
            <a:t>7 indicators</a:t>
          </a:r>
        </a:p>
      </dsp:txBody>
      <dsp:txXfrm>
        <a:off x="55797" y="2570396"/>
        <a:ext cx="1988139" cy="10314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F4234-2596-AF42-8622-0C68F3B43996}">
      <dsp:nvSpPr>
        <dsp:cNvPr id="0" name=""/>
        <dsp:cNvSpPr/>
      </dsp:nvSpPr>
      <dsp:spPr>
        <a:xfrm>
          <a:off x="768757" y="0"/>
          <a:ext cx="871258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3EAD8-7B4D-B141-AB05-C5301367506D}">
      <dsp:nvSpPr>
        <dsp:cNvPr id="0" name=""/>
        <dsp:cNvSpPr/>
      </dsp:nvSpPr>
      <dsp:spPr>
        <a:xfrm>
          <a:off x="4504" y="1305401"/>
          <a:ext cx="19694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Cholesterol medication updated in cholesterol and diabetes KPIs</a:t>
          </a:r>
        </a:p>
      </dsp:txBody>
      <dsp:txXfrm>
        <a:off x="89470" y="1390367"/>
        <a:ext cx="1799508" cy="1570603"/>
      </dsp:txXfrm>
    </dsp:sp>
    <dsp:sp modelId="{39C0D0A6-375F-8047-BC75-FFA4725E0BCE}">
      <dsp:nvSpPr>
        <dsp:cNvPr id="0" name=""/>
        <dsp:cNvSpPr/>
      </dsp:nvSpPr>
      <dsp:spPr>
        <a:xfrm>
          <a:off x="2072417" y="1305401"/>
          <a:ext cx="19694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Diabetes BP now for &lt;80 only</a:t>
          </a:r>
        </a:p>
      </dsp:txBody>
      <dsp:txXfrm>
        <a:off x="2157383" y="1390367"/>
        <a:ext cx="1799508" cy="1570603"/>
      </dsp:txXfrm>
    </dsp:sp>
    <dsp:sp modelId="{213E2723-E1F4-9448-942C-8EE6375185A4}">
      <dsp:nvSpPr>
        <dsp:cNvPr id="0" name=""/>
        <dsp:cNvSpPr/>
      </dsp:nvSpPr>
      <dsp:spPr>
        <a:xfrm>
          <a:off x="4140330" y="1305401"/>
          <a:ext cx="19694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No spirometry needed for asthma diagnosis</a:t>
          </a:r>
        </a:p>
      </dsp:txBody>
      <dsp:txXfrm>
        <a:off x="4225296" y="1390367"/>
        <a:ext cx="1799508" cy="1570603"/>
      </dsp:txXfrm>
    </dsp:sp>
    <dsp:sp modelId="{EA0C42D7-A8D6-3242-ADF5-47E4DD02B6D8}">
      <dsp:nvSpPr>
        <dsp:cNvPr id="0" name=""/>
        <dsp:cNvSpPr/>
      </dsp:nvSpPr>
      <dsp:spPr>
        <a:xfrm>
          <a:off x="6208242" y="1305401"/>
          <a:ext cx="19694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Asthma review – no longer need ACT or inhaler technique</a:t>
          </a:r>
        </a:p>
      </dsp:txBody>
      <dsp:txXfrm>
        <a:off x="6293208" y="1390367"/>
        <a:ext cx="1799508" cy="1570603"/>
      </dsp:txXfrm>
    </dsp:sp>
    <dsp:sp modelId="{860646F1-237E-C84D-B163-29EF87E6B98F}">
      <dsp:nvSpPr>
        <dsp:cNvPr id="0" name=""/>
        <dsp:cNvSpPr/>
      </dsp:nvSpPr>
      <dsp:spPr>
        <a:xfrm>
          <a:off x="8276155" y="1305401"/>
          <a:ext cx="19694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PCA added for DOAC in AF (AF008) </a:t>
          </a:r>
        </a:p>
      </dsp:txBody>
      <dsp:txXfrm>
        <a:off x="8361121" y="1390367"/>
        <a:ext cx="1799508" cy="15706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6DDE0-3539-4479-97AF-A56323BA3C89}">
      <dsp:nvSpPr>
        <dsp:cNvPr id="0" name=""/>
        <dsp:cNvSpPr/>
      </dsp:nvSpPr>
      <dsp:spPr>
        <a:xfrm>
          <a:off x="0" y="558995"/>
          <a:ext cx="7749540" cy="264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1450" tIns="728980" rIns="601450" bIns="248920" numCol="1" spcCol="1270" anchor="t" anchorCtr="0">
          <a:noAutofit/>
        </a:bodyPr>
        <a:lstStyle/>
        <a:p>
          <a:pPr marL="285750" lvl="1" indent="-285750" algn="l" defTabSz="1555750">
            <a:lnSpc>
              <a:spcPct val="90000"/>
            </a:lnSpc>
            <a:spcBef>
              <a:spcPct val="0"/>
            </a:spcBef>
            <a:spcAft>
              <a:spcPct val="15000"/>
            </a:spcAft>
            <a:buChar char="•"/>
          </a:pPr>
          <a:r>
            <a:rPr lang="en-GB" sz="3500" kern="1200"/>
            <a:t>staff wellbeing meetings</a:t>
          </a:r>
        </a:p>
        <a:p>
          <a:pPr marL="285750" lvl="1" indent="-285750" algn="l" defTabSz="1555750">
            <a:lnSpc>
              <a:spcPct val="90000"/>
            </a:lnSpc>
            <a:spcBef>
              <a:spcPct val="0"/>
            </a:spcBef>
            <a:spcAft>
              <a:spcPct val="15000"/>
            </a:spcAft>
            <a:buChar char="•"/>
          </a:pPr>
          <a:r>
            <a:rPr lang="en-GB" sz="3500" kern="1200"/>
            <a:t>IT system reviews </a:t>
          </a:r>
        </a:p>
        <a:p>
          <a:pPr marL="285750" lvl="1" indent="-285750" algn="l" defTabSz="1555750">
            <a:lnSpc>
              <a:spcPct val="90000"/>
            </a:lnSpc>
            <a:spcBef>
              <a:spcPct val="0"/>
            </a:spcBef>
            <a:spcAft>
              <a:spcPct val="15000"/>
            </a:spcAft>
            <a:buChar char="•"/>
          </a:pPr>
          <a:r>
            <a:rPr lang="en-GB" sz="3500" kern="1200"/>
            <a:t>other non-clinical metrics</a:t>
          </a:r>
        </a:p>
      </dsp:txBody>
      <dsp:txXfrm>
        <a:off x="0" y="558995"/>
        <a:ext cx="7749540" cy="2646000"/>
      </dsp:txXfrm>
    </dsp:sp>
    <dsp:sp modelId="{0162D7E6-0E74-4F4E-BDC1-5B34C97CF3A7}">
      <dsp:nvSpPr>
        <dsp:cNvPr id="0" name=""/>
        <dsp:cNvSpPr/>
      </dsp:nvSpPr>
      <dsp:spPr>
        <a:xfrm>
          <a:off x="387477" y="42395"/>
          <a:ext cx="5424678" cy="103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040" tIns="0" rIns="205040" bIns="0" numCol="1" spcCol="1270" anchor="ctr" anchorCtr="0">
          <a:noAutofit/>
        </a:bodyPr>
        <a:lstStyle/>
        <a:p>
          <a:pPr marL="0" lvl="0" indent="0" algn="l" defTabSz="1555750">
            <a:lnSpc>
              <a:spcPct val="90000"/>
            </a:lnSpc>
            <a:spcBef>
              <a:spcPct val="0"/>
            </a:spcBef>
            <a:spcAft>
              <a:spcPct val="35000"/>
            </a:spcAft>
            <a:buNone/>
          </a:pPr>
          <a:r>
            <a:rPr lang="en-GB" sz="3500" kern="1200"/>
            <a:t>No more reporting on </a:t>
          </a:r>
          <a:endParaRPr lang="en-GB" sz="3500" b="1" kern="1200"/>
        </a:p>
      </dsp:txBody>
      <dsp:txXfrm>
        <a:off x="437914" y="92832"/>
        <a:ext cx="5323804" cy="9323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306612" y="199631"/>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Financial changes</a:t>
          </a:r>
        </a:p>
      </dsp:txBody>
      <dsp:txXfrm>
        <a:off x="306612" y="199631"/>
        <a:ext cx="5023519" cy="399111"/>
      </dsp:txXfrm>
    </dsp:sp>
    <dsp:sp modelId="{341AE6EA-D274-455F-96E5-327CB55E5733}">
      <dsp:nvSpPr>
        <dsp:cNvPr id="0" name=""/>
        <dsp:cNvSpPr/>
      </dsp:nvSpPr>
      <dsp:spPr>
        <a:xfrm>
          <a:off x="57168" y="149742"/>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AF04D-BBB5-4DD0-A795-AA328F43355E}">
      <dsp:nvSpPr>
        <dsp:cNvPr id="0" name=""/>
        <dsp:cNvSpPr/>
      </dsp:nvSpPr>
      <dsp:spPr>
        <a:xfrm>
          <a:off x="634908" y="798222"/>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QOF reform &amp; Reducing admin</a:t>
          </a:r>
        </a:p>
      </dsp:txBody>
      <dsp:txXfrm>
        <a:off x="634908" y="798222"/>
        <a:ext cx="4695222" cy="399111"/>
      </dsp:txXfrm>
    </dsp:sp>
    <dsp:sp modelId="{D86A0966-FB94-4700-AC01-A44414EDF743}">
      <dsp:nvSpPr>
        <dsp:cNvPr id="0" name=""/>
        <dsp:cNvSpPr/>
      </dsp:nvSpPr>
      <dsp:spPr>
        <a:xfrm>
          <a:off x="385464" y="748333"/>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7F649A-346A-4848-BC6E-2C4B7D242B26}">
      <dsp:nvSpPr>
        <dsp:cNvPr id="0" name=""/>
        <dsp:cNvSpPr/>
      </dsp:nvSpPr>
      <dsp:spPr>
        <a:xfrm>
          <a:off x="785030" y="1396813"/>
          <a:ext cx="4545101" cy="39911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Digital and access mandates</a:t>
          </a:r>
        </a:p>
      </dsp:txBody>
      <dsp:txXfrm>
        <a:off x="785030" y="1396813"/>
        <a:ext cx="4545101" cy="399111"/>
      </dsp:txXfrm>
    </dsp:sp>
    <dsp:sp modelId="{12C2EDE6-4F46-424A-BE08-A6988BBC3D07}">
      <dsp:nvSpPr>
        <dsp:cNvPr id="0" name=""/>
        <dsp:cNvSpPr/>
      </dsp:nvSpPr>
      <dsp:spPr>
        <a:xfrm>
          <a:off x="535586" y="1346924"/>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56497C-2289-2146-8CA3-3FCAD0313946}">
      <dsp:nvSpPr>
        <dsp:cNvPr id="0" name=""/>
        <dsp:cNvSpPr/>
      </dsp:nvSpPr>
      <dsp:spPr>
        <a:xfrm>
          <a:off x="785030" y="1995025"/>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PCN changes - ARRS and CAIP</a:t>
          </a:r>
        </a:p>
      </dsp:txBody>
      <dsp:txXfrm>
        <a:off x="785030" y="1995025"/>
        <a:ext cx="4545101" cy="399111"/>
      </dsp:txXfrm>
    </dsp:sp>
    <dsp:sp modelId="{49858EB9-1246-D542-A841-E82389C5A28D}">
      <dsp:nvSpPr>
        <dsp:cNvPr id="0" name=""/>
        <dsp:cNvSpPr/>
      </dsp:nvSpPr>
      <dsp:spPr>
        <a:xfrm>
          <a:off x="535586" y="1945136"/>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8A845-1196-DE4B-A966-0F3B67B66D13}">
      <dsp:nvSpPr>
        <dsp:cNvPr id="0" name=""/>
        <dsp:cNvSpPr/>
      </dsp:nvSpPr>
      <dsp:spPr>
        <a:xfrm>
          <a:off x="634908" y="2593617"/>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Enhanced services and incentives</a:t>
          </a:r>
        </a:p>
      </dsp:txBody>
      <dsp:txXfrm>
        <a:off x="634908" y="2593617"/>
        <a:ext cx="4695222" cy="399111"/>
      </dsp:txXfrm>
    </dsp:sp>
    <dsp:sp modelId="{85298B2D-EF21-EE40-8FAA-6F3DCB153C40}">
      <dsp:nvSpPr>
        <dsp:cNvPr id="0" name=""/>
        <dsp:cNvSpPr/>
      </dsp:nvSpPr>
      <dsp:spPr>
        <a:xfrm>
          <a:off x="385464" y="2543728"/>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0020DC-B692-B946-A909-8429ACFC2744}">
      <dsp:nvSpPr>
        <dsp:cNvPr id="0" name=""/>
        <dsp:cNvSpPr/>
      </dsp:nvSpPr>
      <dsp:spPr>
        <a:xfrm>
          <a:off x="306612" y="3192208"/>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What you need to do by when</a:t>
          </a:r>
        </a:p>
      </dsp:txBody>
      <dsp:txXfrm>
        <a:off x="306612" y="3192208"/>
        <a:ext cx="5023519" cy="399111"/>
      </dsp:txXfrm>
    </dsp:sp>
    <dsp:sp modelId="{23DB2E27-D816-8449-876D-84275C504E23}">
      <dsp:nvSpPr>
        <dsp:cNvPr id="0" name=""/>
        <dsp:cNvSpPr/>
      </dsp:nvSpPr>
      <dsp:spPr>
        <a:xfrm>
          <a:off x="57168" y="3142319"/>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25B14-9A90-1E4B-8A8C-F5D26AC8DEB7}">
      <dsp:nvSpPr>
        <dsp:cNvPr id="0" name=""/>
        <dsp:cNvSpPr/>
      </dsp:nvSpPr>
      <dsp:spPr>
        <a:xfrm>
          <a:off x="0" y="0"/>
          <a:ext cx="8412480" cy="9000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0" kern="1200"/>
            <a:t>Online GP appointment requests must be available during core hours from October 2025</a:t>
          </a:r>
          <a:endParaRPr lang="en-GB" sz="2200" kern="1200"/>
        </a:p>
      </dsp:txBody>
      <dsp:txXfrm>
        <a:off x="26361" y="26361"/>
        <a:ext cx="7365239" cy="847295"/>
      </dsp:txXfrm>
    </dsp:sp>
    <dsp:sp modelId="{48DEC03A-3E06-404B-9651-9D2E36C343E4}">
      <dsp:nvSpPr>
        <dsp:cNvPr id="0" name=""/>
        <dsp:cNvSpPr/>
      </dsp:nvSpPr>
      <dsp:spPr>
        <a:xfrm>
          <a:off x="704545" y="1063656"/>
          <a:ext cx="8412480" cy="9000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0" kern="1200"/>
            <a:t>GP Connect must be enabled to allow patient record sharing with NHS providers &amp; private healthcare (with consent)</a:t>
          </a:r>
          <a:endParaRPr lang="en-GB" sz="2200" kern="1200"/>
        </a:p>
      </dsp:txBody>
      <dsp:txXfrm>
        <a:off x="730906" y="1090017"/>
        <a:ext cx="7070201" cy="847295"/>
      </dsp:txXfrm>
    </dsp:sp>
    <dsp:sp modelId="{714580B1-3A0F-B141-99EB-F650A0B0B3BF}">
      <dsp:nvSpPr>
        <dsp:cNvPr id="0" name=""/>
        <dsp:cNvSpPr/>
      </dsp:nvSpPr>
      <dsp:spPr>
        <a:xfrm>
          <a:off x="1398574" y="2127313"/>
          <a:ext cx="8412480" cy="9000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0" kern="1200"/>
            <a:t>Community Pharmacy consultation summaries will be automatically sent into GP workflows</a:t>
          </a:r>
          <a:endParaRPr lang="en-GB" sz="2200" kern="1200"/>
        </a:p>
      </dsp:txBody>
      <dsp:txXfrm>
        <a:off x="1424935" y="2153674"/>
        <a:ext cx="7080717" cy="847295"/>
      </dsp:txXfrm>
    </dsp:sp>
    <dsp:sp modelId="{98739AFC-94E1-B64F-996A-D9932D2F463B}">
      <dsp:nvSpPr>
        <dsp:cNvPr id="0" name=""/>
        <dsp:cNvSpPr/>
      </dsp:nvSpPr>
      <dsp:spPr>
        <a:xfrm>
          <a:off x="2103119" y="3190969"/>
          <a:ext cx="8412480" cy="9000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0" kern="1200"/>
            <a:t>New "Patient Charter" will outline patient expectations &amp; must be published on all practice websites</a:t>
          </a:r>
          <a:endParaRPr lang="en-GB" sz="2200" kern="1200"/>
        </a:p>
      </dsp:txBody>
      <dsp:txXfrm>
        <a:off x="2129480" y="3217330"/>
        <a:ext cx="7070201" cy="847295"/>
      </dsp:txXfrm>
    </dsp:sp>
    <dsp:sp modelId="{2A9165B4-761A-2846-A149-B92BD3C2B8F8}">
      <dsp:nvSpPr>
        <dsp:cNvPr id="0" name=""/>
        <dsp:cNvSpPr/>
      </dsp:nvSpPr>
      <dsp:spPr>
        <a:xfrm>
          <a:off x="7827468" y="689331"/>
          <a:ext cx="585011" cy="5850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7959095" y="689331"/>
        <a:ext cx="321757" cy="440221"/>
      </dsp:txXfrm>
    </dsp:sp>
    <dsp:sp modelId="{597A2800-3275-EB4E-BFEE-E3369B5EF97A}">
      <dsp:nvSpPr>
        <dsp:cNvPr id="0" name=""/>
        <dsp:cNvSpPr/>
      </dsp:nvSpPr>
      <dsp:spPr>
        <a:xfrm>
          <a:off x="8532014" y="1752987"/>
          <a:ext cx="585011" cy="5850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8663641" y="1752987"/>
        <a:ext cx="321757" cy="440221"/>
      </dsp:txXfrm>
    </dsp:sp>
    <dsp:sp modelId="{059316EF-1100-AC41-82DB-DFFB31250DCC}">
      <dsp:nvSpPr>
        <dsp:cNvPr id="0" name=""/>
        <dsp:cNvSpPr/>
      </dsp:nvSpPr>
      <dsp:spPr>
        <a:xfrm>
          <a:off x="9226043" y="2816644"/>
          <a:ext cx="585011" cy="58501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9357670" y="2816644"/>
        <a:ext cx="321757" cy="44022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306612" y="199631"/>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Financial changes</a:t>
          </a:r>
        </a:p>
      </dsp:txBody>
      <dsp:txXfrm>
        <a:off x="306612" y="199631"/>
        <a:ext cx="5023519" cy="399111"/>
      </dsp:txXfrm>
    </dsp:sp>
    <dsp:sp modelId="{341AE6EA-D274-455F-96E5-327CB55E5733}">
      <dsp:nvSpPr>
        <dsp:cNvPr id="0" name=""/>
        <dsp:cNvSpPr/>
      </dsp:nvSpPr>
      <dsp:spPr>
        <a:xfrm>
          <a:off x="57168" y="149742"/>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AF04D-BBB5-4DD0-A795-AA328F43355E}">
      <dsp:nvSpPr>
        <dsp:cNvPr id="0" name=""/>
        <dsp:cNvSpPr/>
      </dsp:nvSpPr>
      <dsp:spPr>
        <a:xfrm>
          <a:off x="634908" y="798222"/>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QOF reform &amp; Reducing admin</a:t>
          </a:r>
        </a:p>
      </dsp:txBody>
      <dsp:txXfrm>
        <a:off x="634908" y="798222"/>
        <a:ext cx="4695222" cy="399111"/>
      </dsp:txXfrm>
    </dsp:sp>
    <dsp:sp modelId="{D86A0966-FB94-4700-AC01-A44414EDF743}">
      <dsp:nvSpPr>
        <dsp:cNvPr id="0" name=""/>
        <dsp:cNvSpPr/>
      </dsp:nvSpPr>
      <dsp:spPr>
        <a:xfrm>
          <a:off x="385464" y="748333"/>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7F649A-346A-4848-BC6E-2C4B7D242B26}">
      <dsp:nvSpPr>
        <dsp:cNvPr id="0" name=""/>
        <dsp:cNvSpPr/>
      </dsp:nvSpPr>
      <dsp:spPr>
        <a:xfrm>
          <a:off x="785030" y="1396813"/>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Digital and access mandates</a:t>
          </a:r>
        </a:p>
      </dsp:txBody>
      <dsp:txXfrm>
        <a:off x="785030" y="1396813"/>
        <a:ext cx="4545101" cy="399111"/>
      </dsp:txXfrm>
    </dsp:sp>
    <dsp:sp modelId="{12C2EDE6-4F46-424A-BE08-A6988BBC3D07}">
      <dsp:nvSpPr>
        <dsp:cNvPr id="0" name=""/>
        <dsp:cNvSpPr/>
      </dsp:nvSpPr>
      <dsp:spPr>
        <a:xfrm>
          <a:off x="535586" y="1346924"/>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56497C-2289-2146-8CA3-3FCAD0313946}">
      <dsp:nvSpPr>
        <dsp:cNvPr id="0" name=""/>
        <dsp:cNvSpPr/>
      </dsp:nvSpPr>
      <dsp:spPr>
        <a:xfrm>
          <a:off x="785030" y="1995025"/>
          <a:ext cx="4545101" cy="39911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PCN changes - ARRS and CAIP</a:t>
          </a:r>
        </a:p>
      </dsp:txBody>
      <dsp:txXfrm>
        <a:off x="785030" y="1995025"/>
        <a:ext cx="4545101" cy="399111"/>
      </dsp:txXfrm>
    </dsp:sp>
    <dsp:sp modelId="{49858EB9-1246-D542-A841-E82389C5A28D}">
      <dsp:nvSpPr>
        <dsp:cNvPr id="0" name=""/>
        <dsp:cNvSpPr/>
      </dsp:nvSpPr>
      <dsp:spPr>
        <a:xfrm>
          <a:off x="535586" y="1945136"/>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8A845-1196-DE4B-A966-0F3B67B66D13}">
      <dsp:nvSpPr>
        <dsp:cNvPr id="0" name=""/>
        <dsp:cNvSpPr/>
      </dsp:nvSpPr>
      <dsp:spPr>
        <a:xfrm>
          <a:off x="634908" y="2593617"/>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Enhanced services and incentives</a:t>
          </a:r>
        </a:p>
      </dsp:txBody>
      <dsp:txXfrm>
        <a:off x="634908" y="2593617"/>
        <a:ext cx="4695222" cy="399111"/>
      </dsp:txXfrm>
    </dsp:sp>
    <dsp:sp modelId="{85298B2D-EF21-EE40-8FAA-6F3DCB153C40}">
      <dsp:nvSpPr>
        <dsp:cNvPr id="0" name=""/>
        <dsp:cNvSpPr/>
      </dsp:nvSpPr>
      <dsp:spPr>
        <a:xfrm>
          <a:off x="385464" y="2543728"/>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0020DC-B692-B946-A909-8429ACFC2744}">
      <dsp:nvSpPr>
        <dsp:cNvPr id="0" name=""/>
        <dsp:cNvSpPr/>
      </dsp:nvSpPr>
      <dsp:spPr>
        <a:xfrm>
          <a:off x="306612" y="3192208"/>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What you need to do by when</a:t>
          </a:r>
        </a:p>
      </dsp:txBody>
      <dsp:txXfrm>
        <a:off x="306612" y="3192208"/>
        <a:ext cx="5023519" cy="399111"/>
      </dsp:txXfrm>
    </dsp:sp>
    <dsp:sp modelId="{23DB2E27-D816-8449-876D-84275C504E23}">
      <dsp:nvSpPr>
        <dsp:cNvPr id="0" name=""/>
        <dsp:cNvSpPr/>
      </dsp:nvSpPr>
      <dsp:spPr>
        <a:xfrm>
          <a:off x="57168" y="3142319"/>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CC9EA-49FD-4F91-8AE1-3C5A68D84714}">
      <dsp:nvSpPr>
        <dsp:cNvPr id="0" name=""/>
        <dsp:cNvSpPr/>
      </dsp:nvSpPr>
      <dsp:spPr>
        <a:xfrm rot="5400000">
          <a:off x="5715651" y="-2429796"/>
          <a:ext cx="662551" cy="569122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Role Specific Guides – Practice Manager</a:t>
          </a:r>
          <a:endParaRPr lang="en-GB" sz="2500" kern="1200"/>
        </a:p>
      </dsp:txBody>
      <dsp:txXfrm rot="-5400000">
        <a:off x="3201315" y="116883"/>
        <a:ext cx="5658882" cy="597865"/>
      </dsp:txXfrm>
    </dsp:sp>
    <dsp:sp modelId="{272B894E-0ABA-4DBF-A99C-8ABB9E16D53F}">
      <dsp:nvSpPr>
        <dsp:cNvPr id="0" name=""/>
        <dsp:cNvSpPr/>
      </dsp:nvSpPr>
      <dsp:spPr>
        <a:xfrm>
          <a:off x="0" y="1721"/>
          <a:ext cx="3201314" cy="8281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0" i="0" u="none" kern="1200"/>
            <a:t>Tuesday 25</a:t>
          </a:r>
          <a:r>
            <a:rPr lang="en-US" sz="2300" b="0" i="0" u="none" kern="1200" baseline="30000"/>
            <a:t>th</a:t>
          </a:r>
          <a:r>
            <a:rPr lang="en-US" sz="2300" b="0" i="0" u="none" kern="1200"/>
            <a:t> March at 12:30pm</a:t>
          </a:r>
          <a:endParaRPr lang="en-GB" sz="2300" b="0" i="0" u="none" kern="1200"/>
        </a:p>
      </dsp:txBody>
      <dsp:txXfrm>
        <a:off x="40429" y="42150"/>
        <a:ext cx="3120456" cy="747331"/>
      </dsp:txXfrm>
    </dsp:sp>
    <dsp:sp modelId="{1B0CA1C7-1F38-4127-AC8D-B2DCD4DA56E7}">
      <dsp:nvSpPr>
        <dsp:cNvPr id="0" name=""/>
        <dsp:cNvSpPr/>
      </dsp:nvSpPr>
      <dsp:spPr>
        <a:xfrm rot="5400000">
          <a:off x="5715651" y="-1560197"/>
          <a:ext cx="662551" cy="569122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Role Specific Guides – PCN Manager</a:t>
          </a:r>
          <a:endParaRPr lang="en-GB" sz="2500" kern="1200"/>
        </a:p>
      </dsp:txBody>
      <dsp:txXfrm rot="-5400000">
        <a:off x="3201315" y="986482"/>
        <a:ext cx="5658882" cy="597865"/>
      </dsp:txXfrm>
    </dsp:sp>
    <dsp:sp modelId="{C0B6318F-385D-4D1A-B42B-6BD353A00996}">
      <dsp:nvSpPr>
        <dsp:cNvPr id="0" name=""/>
        <dsp:cNvSpPr/>
      </dsp:nvSpPr>
      <dsp:spPr>
        <a:xfrm>
          <a:off x="0" y="871320"/>
          <a:ext cx="3201314" cy="8281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0" i="0" u="none" kern="1200"/>
            <a:t>Thursday 27</a:t>
          </a:r>
          <a:r>
            <a:rPr lang="en-US" sz="2300" b="0" i="0" u="none" kern="1200" baseline="30000"/>
            <a:t>th</a:t>
          </a:r>
          <a:r>
            <a:rPr lang="en-US" sz="2300" b="0" i="0" u="none" kern="1200"/>
            <a:t> March at 12pm</a:t>
          </a:r>
          <a:endParaRPr lang="en-GB" sz="2300" b="0" i="0" u="none" kern="1200"/>
        </a:p>
      </dsp:txBody>
      <dsp:txXfrm>
        <a:off x="40429" y="911749"/>
        <a:ext cx="3120456" cy="747331"/>
      </dsp:txXfrm>
    </dsp:sp>
    <dsp:sp modelId="{5C266532-8CA7-42C4-AE67-EF7A03CF0236}">
      <dsp:nvSpPr>
        <dsp:cNvPr id="0" name=""/>
        <dsp:cNvSpPr/>
      </dsp:nvSpPr>
      <dsp:spPr>
        <a:xfrm rot="5400000">
          <a:off x="5715651" y="-690598"/>
          <a:ext cx="662551" cy="569122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Role Specific Guides – ICB Manager</a:t>
          </a:r>
          <a:endParaRPr lang="en-GB" sz="2500" kern="1200"/>
        </a:p>
      </dsp:txBody>
      <dsp:txXfrm rot="-5400000">
        <a:off x="3201315" y="1856081"/>
        <a:ext cx="5658882" cy="597865"/>
      </dsp:txXfrm>
    </dsp:sp>
    <dsp:sp modelId="{63E917E0-0942-4CBA-8396-D0655B8B70D2}">
      <dsp:nvSpPr>
        <dsp:cNvPr id="0" name=""/>
        <dsp:cNvSpPr/>
      </dsp:nvSpPr>
      <dsp:spPr>
        <a:xfrm>
          <a:off x="0" y="1740919"/>
          <a:ext cx="3201314" cy="8281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0" i="0" u="none" kern="1200"/>
            <a:t>Thursday 27</a:t>
          </a:r>
          <a:r>
            <a:rPr lang="en-US" sz="2300" b="0" i="0" u="none" kern="1200" baseline="30000"/>
            <a:t>th</a:t>
          </a:r>
          <a:r>
            <a:rPr lang="en-US" sz="2300" b="0" i="0" u="none" kern="1200"/>
            <a:t> March at 1pm</a:t>
          </a:r>
          <a:endParaRPr lang="en-GB" sz="2300" b="0" i="0" u="none" kern="1200"/>
        </a:p>
      </dsp:txBody>
      <dsp:txXfrm>
        <a:off x="40429" y="1781348"/>
        <a:ext cx="3120456" cy="747331"/>
      </dsp:txXfrm>
    </dsp:sp>
    <dsp:sp modelId="{39D01ABF-D044-4982-AF38-6410364867F1}">
      <dsp:nvSpPr>
        <dsp:cNvPr id="0" name=""/>
        <dsp:cNvSpPr/>
      </dsp:nvSpPr>
      <dsp:spPr>
        <a:xfrm rot="5400000">
          <a:off x="5715651" y="179000"/>
          <a:ext cx="662551" cy="569122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Guide to New PCIT Resources</a:t>
          </a:r>
          <a:endParaRPr lang="en-GB" sz="2500" kern="1200"/>
        </a:p>
      </dsp:txBody>
      <dsp:txXfrm rot="-5400000">
        <a:off x="3201315" y="2725680"/>
        <a:ext cx="5658882" cy="597865"/>
      </dsp:txXfrm>
    </dsp:sp>
    <dsp:sp modelId="{3203FD17-78C3-4376-A189-D5AB7BE9D151}">
      <dsp:nvSpPr>
        <dsp:cNvPr id="0" name=""/>
        <dsp:cNvSpPr/>
      </dsp:nvSpPr>
      <dsp:spPr>
        <a:xfrm>
          <a:off x="0" y="2610518"/>
          <a:ext cx="3201314" cy="8281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0" i="0" u="none" kern="1200"/>
            <a:t>Thursday 3</a:t>
          </a:r>
          <a:r>
            <a:rPr lang="en-US" sz="2300" b="0" i="0" u="none" kern="1200" baseline="30000"/>
            <a:t>rd</a:t>
          </a:r>
          <a:r>
            <a:rPr lang="en-US" sz="2300" b="0" i="0" u="none" kern="1200"/>
            <a:t> April at 1pm</a:t>
          </a:r>
          <a:endParaRPr lang="en-GB" sz="2300" b="0" i="0" u="none" kern="1200"/>
        </a:p>
      </dsp:txBody>
      <dsp:txXfrm>
        <a:off x="40429" y="2650947"/>
        <a:ext cx="3120456" cy="74733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58EB7-0F85-44FA-BC87-839BDB9FB9D3}">
      <dsp:nvSpPr>
        <dsp:cNvPr id="0" name=""/>
        <dsp:cNvSpPr/>
      </dsp:nvSpPr>
      <dsp:spPr>
        <a:xfrm>
          <a:off x="0" y="602575"/>
          <a:ext cx="2753915" cy="16523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ARRS expanded to include GPs and practice nurses, with no recruitment caps</a:t>
          </a:r>
          <a:endParaRPr lang="en-GB" sz="2300" kern="1200"/>
        </a:p>
      </dsp:txBody>
      <dsp:txXfrm>
        <a:off x="0" y="602575"/>
        <a:ext cx="2753915" cy="1652349"/>
      </dsp:txXfrm>
    </dsp:sp>
    <dsp:sp modelId="{4639E539-5AD9-4317-960E-0018D68392AD}">
      <dsp:nvSpPr>
        <dsp:cNvPr id="0" name=""/>
        <dsp:cNvSpPr/>
      </dsp:nvSpPr>
      <dsp:spPr>
        <a:xfrm>
          <a:off x="3029307" y="602575"/>
          <a:ext cx="2753915" cy="16523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Salary reimbursement for ARRS-funded GPs increased to £82,418</a:t>
          </a:r>
          <a:endParaRPr lang="en-GB" sz="2300" kern="1200"/>
        </a:p>
      </dsp:txBody>
      <dsp:txXfrm>
        <a:off x="3029307" y="602575"/>
        <a:ext cx="2753915" cy="1652349"/>
      </dsp:txXfrm>
    </dsp:sp>
    <dsp:sp modelId="{F90F3301-5FB1-435B-83E2-69673A772D80}">
      <dsp:nvSpPr>
        <dsp:cNvPr id="0" name=""/>
        <dsp:cNvSpPr/>
      </dsp:nvSpPr>
      <dsp:spPr>
        <a:xfrm>
          <a:off x="6058614" y="602575"/>
          <a:ext cx="2753915" cy="16523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Greater PCN autonomy in distributing workforce funding </a:t>
          </a:r>
          <a:endParaRPr lang="en-GB" sz="2300" kern="1200"/>
        </a:p>
      </dsp:txBody>
      <dsp:txXfrm>
        <a:off x="6058614" y="602575"/>
        <a:ext cx="2753915" cy="165234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7800A-68F4-4696-8122-30AFD9F8B639}">
      <dsp:nvSpPr>
        <dsp:cNvPr id="0" name=""/>
        <dsp:cNvSpPr/>
      </dsp:nvSpPr>
      <dsp:spPr>
        <a:xfrm>
          <a:off x="2641" y="1420"/>
          <a:ext cx="7149897" cy="15672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£87.6mn PCN Capacity &amp; Access Improvement Payment (CAIP) split into:</a:t>
          </a:r>
          <a:endParaRPr lang="en-GB" sz="3300" kern="1200"/>
        </a:p>
      </dsp:txBody>
      <dsp:txXfrm>
        <a:off x="48544" y="47323"/>
        <a:ext cx="7058091" cy="1475437"/>
      </dsp:txXfrm>
    </dsp:sp>
    <dsp:sp modelId="{4CCE8C76-0641-46A9-B119-304AC1728074}">
      <dsp:nvSpPr>
        <dsp:cNvPr id="0" name=""/>
        <dsp:cNvSpPr/>
      </dsp:nvSpPr>
      <dsp:spPr>
        <a:xfrm>
          <a:off x="2641" y="1757465"/>
          <a:ext cx="3430852" cy="15672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£58.4mn for modern general practice access</a:t>
          </a:r>
          <a:endParaRPr lang="en-GB" sz="2300" kern="1200"/>
        </a:p>
      </dsp:txBody>
      <dsp:txXfrm>
        <a:off x="48544" y="1803368"/>
        <a:ext cx="3339046" cy="1475437"/>
      </dsp:txXfrm>
    </dsp:sp>
    <dsp:sp modelId="{EE4CA9D5-BA4A-4A4B-ACA7-DB54963003C8}">
      <dsp:nvSpPr>
        <dsp:cNvPr id="0" name=""/>
        <dsp:cNvSpPr/>
      </dsp:nvSpPr>
      <dsp:spPr>
        <a:xfrm>
          <a:off x="3721685" y="1757465"/>
          <a:ext cx="3430852" cy="15672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£29.2mn for population health risk stratification to improve continuity of care</a:t>
          </a:r>
          <a:endParaRPr lang="en-GB" sz="2300" kern="1200"/>
        </a:p>
      </dsp:txBody>
      <dsp:txXfrm>
        <a:off x="3767588" y="1803368"/>
        <a:ext cx="3339046" cy="147543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306612" y="199631"/>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Financial changes</a:t>
          </a:r>
        </a:p>
      </dsp:txBody>
      <dsp:txXfrm>
        <a:off x="306612" y="199631"/>
        <a:ext cx="5023519" cy="399111"/>
      </dsp:txXfrm>
    </dsp:sp>
    <dsp:sp modelId="{341AE6EA-D274-455F-96E5-327CB55E5733}">
      <dsp:nvSpPr>
        <dsp:cNvPr id="0" name=""/>
        <dsp:cNvSpPr/>
      </dsp:nvSpPr>
      <dsp:spPr>
        <a:xfrm>
          <a:off x="57168" y="149742"/>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AF04D-BBB5-4DD0-A795-AA328F43355E}">
      <dsp:nvSpPr>
        <dsp:cNvPr id="0" name=""/>
        <dsp:cNvSpPr/>
      </dsp:nvSpPr>
      <dsp:spPr>
        <a:xfrm>
          <a:off x="634908" y="798222"/>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QOF reform &amp; Reducing admin</a:t>
          </a:r>
        </a:p>
      </dsp:txBody>
      <dsp:txXfrm>
        <a:off x="634908" y="798222"/>
        <a:ext cx="4695222" cy="399111"/>
      </dsp:txXfrm>
    </dsp:sp>
    <dsp:sp modelId="{D86A0966-FB94-4700-AC01-A44414EDF743}">
      <dsp:nvSpPr>
        <dsp:cNvPr id="0" name=""/>
        <dsp:cNvSpPr/>
      </dsp:nvSpPr>
      <dsp:spPr>
        <a:xfrm>
          <a:off x="385464" y="748333"/>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7F649A-346A-4848-BC6E-2C4B7D242B26}">
      <dsp:nvSpPr>
        <dsp:cNvPr id="0" name=""/>
        <dsp:cNvSpPr/>
      </dsp:nvSpPr>
      <dsp:spPr>
        <a:xfrm>
          <a:off x="785030" y="1396813"/>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Digital and access mandates</a:t>
          </a:r>
        </a:p>
      </dsp:txBody>
      <dsp:txXfrm>
        <a:off x="785030" y="1396813"/>
        <a:ext cx="4545101" cy="399111"/>
      </dsp:txXfrm>
    </dsp:sp>
    <dsp:sp modelId="{12C2EDE6-4F46-424A-BE08-A6988BBC3D07}">
      <dsp:nvSpPr>
        <dsp:cNvPr id="0" name=""/>
        <dsp:cNvSpPr/>
      </dsp:nvSpPr>
      <dsp:spPr>
        <a:xfrm>
          <a:off x="535586" y="1346924"/>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56497C-2289-2146-8CA3-3FCAD0313946}">
      <dsp:nvSpPr>
        <dsp:cNvPr id="0" name=""/>
        <dsp:cNvSpPr/>
      </dsp:nvSpPr>
      <dsp:spPr>
        <a:xfrm>
          <a:off x="785030" y="1995025"/>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ARRS changes</a:t>
          </a:r>
        </a:p>
      </dsp:txBody>
      <dsp:txXfrm>
        <a:off x="785030" y="1995025"/>
        <a:ext cx="4545101" cy="399111"/>
      </dsp:txXfrm>
    </dsp:sp>
    <dsp:sp modelId="{49858EB9-1246-D542-A841-E82389C5A28D}">
      <dsp:nvSpPr>
        <dsp:cNvPr id="0" name=""/>
        <dsp:cNvSpPr/>
      </dsp:nvSpPr>
      <dsp:spPr>
        <a:xfrm>
          <a:off x="535586" y="1945136"/>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8A845-1196-DE4B-A966-0F3B67B66D13}">
      <dsp:nvSpPr>
        <dsp:cNvPr id="0" name=""/>
        <dsp:cNvSpPr/>
      </dsp:nvSpPr>
      <dsp:spPr>
        <a:xfrm>
          <a:off x="634908" y="2593617"/>
          <a:ext cx="4695222" cy="39911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Enhanced services and incentives</a:t>
          </a:r>
        </a:p>
      </dsp:txBody>
      <dsp:txXfrm>
        <a:off x="634908" y="2593617"/>
        <a:ext cx="4695222" cy="399111"/>
      </dsp:txXfrm>
    </dsp:sp>
    <dsp:sp modelId="{85298B2D-EF21-EE40-8FAA-6F3DCB153C40}">
      <dsp:nvSpPr>
        <dsp:cNvPr id="0" name=""/>
        <dsp:cNvSpPr/>
      </dsp:nvSpPr>
      <dsp:spPr>
        <a:xfrm>
          <a:off x="385464" y="2543728"/>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0020DC-B692-B946-A909-8429ACFC2744}">
      <dsp:nvSpPr>
        <dsp:cNvPr id="0" name=""/>
        <dsp:cNvSpPr/>
      </dsp:nvSpPr>
      <dsp:spPr>
        <a:xfrm>
          <a:off x="306612" y="3192208"/>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What you need to do by when</a:t>
          </a:r>
        </a:p>
      </dsp:txBody>
      <dsp:txXfrm>
        <a:off x="306612" y="3192208"/>
        <a:ext cx="5023519" cy="399111"/>
      </dsp:txXfrm>
    </dsp:sp>
    <dsp:sp modelId="{23DB2E27-D816-8449-876D-84275C504E23}">
      <dsp:nvSpPr>
        <dsp:cNvPr id="0" name=""/>
        <dsp:cNvSpPr/>
      </dsp:nvSpPr>
      <dsp:spPr>
        <a:xfrm>
          <a:off x="57168" y="3142319"/>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AE829-3C8E-D043-8CF8-A02CF0847473}">
      <dsp:nvSpPr>
        <dsp:cNvPr id="0" name=""/>
        <dsp:cNvSpPr/>
      </dsp:nvSpPr>
      <dsp:spPr>
        <a:xfrm>
          <a:off x="3746450" y="2139861"/>
          <a:ext cx="1798143" cy="17981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a:t>£80m for A&amp;G</a:t>
          </a:r>
        </a:p>
      </dsp:txBody>
      <dsp:txXfrm>
        <a:off x="4009782" y="2403193"/>
        <a:ext cx="1271479" cy="1271479"/>
      </dsp:txXfrm>
    </dsp:sp>
    <dsp:sp modelId="{5C36EC13-DCC5-F140-996E-8ADCD24233AA}">
      <dsp:nvSpPr>
        <dsp:cNvPr id="0" name=""/>
        <dsp:cNvSpPr/>
      </dsp:nvSpPr>
      <dsp:spPr>
        <a:xfrm rot="12900000">
          <a:off x="2591670" y="1826390"/>
          <a:ext cx="1376205" cy="5124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DC0FC5-7B41-4645-8A2F-F7B4112F85A1}">
      <dsp:nvSpPr>
        <dsp:cNvPr id="0" name=""/>
        <dsp:cNvSpPr/>
      </dsp:nvSpPr>
      <dsp:spPr>
        <a:xfrm>
          <a:off x="1861994" y="1004651"/>
          <a:ext cx="1708236" cy="1366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a:t>£20 per referral</a:t>
          </a:r>
        </a:p>
      </dsp:txBody>
      <dsp:txXfrm>
        <a:off x="1902020" y="1044677"/>
        <a:ext cx="1628184" cy="1286537"/>
      </dsp:txXfrm>
    </dsp:sp>
    <dsp:sp modelId="{28A12B0A-9361-3E48-9757-0E05B5E94A17}">
      <dsp:nvSpPr>
        <dsp:cNvPr id="0" name=""/>
        <dsp:cNvSpPr/>
      </dsp:nvSpPr>
      <dsp:spPr>
        <a:xfrm rot="16200000">
          <a:off x="3957419" y="1115426"/>
          <a:ext cx="1376205" cy="5124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642A8A-5271-024C-A260-1157924B0C18}">
      <dsp:nvSpPr>
        <dsp:cNvPr id="0" name=""/>
        <dsp:cNvSpPr/>
      </dsp:nvSpPr>
      <dsp:spPr>
        <a:xfrm>
          <a:off x="3791403" y="264"/>
          <a:ext cx="1708236" cy="1366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a:t>£80mn guaranteed for Primary Care </a:t>
          </a:r>
        </a:p>
      </dsp:txBody>
      <dsp:txXfrm>
        <a:off x="3831429" y="40290"/>
        <a:ext cx="1628184" cy="1286537"/>
      </dsp:txXfrm>
    </dsp:sp>
    <dsp:sp modelId="{D8787287-36A8-CC42-B7AA-C1AC94F20F22}">
      <dsp:nvSpPr>
        <dsp:cNvPr id="0" name=""/>
        <dsp:cNvSpPr/>
      </dsp:nvSpPr>
      <dsp:spPr>
        <a:xfrm rot="19500000">
          <a:off x="5323167" y="1826390"/>
          <a:ext cx="1376205" cy="5124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77070-79C4-3C4D-B18B-CF3EE66D3053}">
      <dsp:nvSpPr>
        <dsp:cNvPr id="0" name=""/>
        <dsp:cNvSpPr/>
      </dsp:nvSpPr>
      <dsp:spPr>
        <a:xfrm>
          <a:off x="5720812" y="1004651"/>
          <a:ext cx="1708236" cy="1366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a:t>Local commissioners can decide on action once funding used</a:t>
          </a:r>
        </a:p>
      </dsp:txBody>
      <dsp:txXfrm>
        <a:off x="5760838" y="1044677"/>
        <a:ext cx="1628184" cy="128653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AE829-3C8E-D043-8CF8-A02CF0847473}">
      <dsp:nvSpPr>
        <dsp:cNvPr id="0" name=""/>
        <dsp:cNvSpPr/>
      </dsp:nvSpPr>
      <dsp:spPr>
        <a:xfrm>
          <a:off x="2755375" y="78988"/>
          <a:ext cx="3780293" cy="37802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GB" sz="3700" kern="1200"/>
            <a:t>£11.50 per referral to Weight Management Services</a:t>
          </a:r>
        </a:p>
      </dsp:txBody>
      <dsp:txXfrm>
        <a:off x="3308986" y="632599"/>
        <a:ext cx="2673071" cy="267307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306612" y="199631"/>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Financial changes</a:t>
          </a:r>
        </a:p>
      </dsp:txBody>
      <dsp:txXfrm>
        <a:off x="306612" y="199631"/>
        <a:ext cx="5023519" cy="399111"/>
      </dsp:txXfrm>
    </dsp:sp>
    <dsp:sp modelId="{341AE6EA-D274-455F-96E5-327CB55E5733}">
      <dsp:nvSpPr>
        <dsp:cNvPr id="0" name=""/>
        <dsp:cNvSpPr/>
      </dsp:nvSpPr>
      <dsp:spPr>
        <a:xfrm>
          <a:off x="57168" y="149742"/>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AF04D-BBB5-4DD0-A795-AA328F43355E}">
      <dsp:nvSpPr>
        <dsp:cNvPr id="0" name=""/>
        <dsp:cNvSpPr/>
      </dsp:nvSpPr>
      <dsp:spPr>
        <a:xfrm>
          <a:off x="634908" y="798222"/>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QOF reform &amp; Reducing admin</a:t>
          </a:r>
        </a:p>
      </dsp:txBody>
      <dsp:txXfrm>
        <a:off x="634908" y="798222"/>
        <a:ext cx="4695222" cy="399111"/>
      </dsp:txXfrm>
    </dsp:sp>
    <dsp:sp modelId="{D86A0966-FB94-4700-AC01-A44414EDF743}">
      <dsp:nvSpPr>
        <dsp:cNvPr id="0" name=""/>
        <dsp:cNvSpPr/>
      </dsp:nvSpPr>
      <dsp:spPr>
        <a:xfrm>
          <a:off x="385464" y="748333"/>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7F649A-346A-4848-BC6E-2C4B7D242B26}">
      <dsp:nvSpPr>
        <dsp:cNvPr id="0" name=""/>
        <dsp:cNvSpPr/>
      </dsp:nvSpPr>
      <dsp:spPr>
        <a:xfrm>
          <a:off x="785030" y="1396813"/>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Digital and access mandates</a:t>
          </a:r>
        </a:p>
      </dsp:txBody>
      <dsp:txXfrm>
        <a:off x="785030" y="1396813"/>
        <a:ext cx="4545101" cy="399111"/>
      </dsp:txXfrm>
    </dsp:sp>
    <dsp:sp modelId="{12C2EDE6-4F46-424A-BE08-A6988BBC3D07}">
      <dsp:nvSpPr>
        <dsp:cNvPr id="0" name=""/>
        <dsp:cNvSpPr/>
      </dsp:nvSpPr>
      <dsp:spPr>
        <a:xfrm>
          <a:off x="535586" y="1346924"/>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56497C-2289-2146-8CA3-3FCAD0313946}">
      <dsp:nvSpPr>
        <dsp:cNvPr id="0" name=""/>
        <dsp:cNvSpPr/>
      </dsp:nvSpPr>
      <dsp:spPr>
        <a:xfrm>
          <a:off x="785030" y="1995025"/>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ARRS changes</a:t>
          </a:r>
        </a:p>
      </dsp:txBody>
      <dsp:txXfrm>
        <a:off x="785030" y="1995025"/>
        <a:ext cx="4545101" cy="399111"/>
      </dsp:txXfrm>
    </dsp:sp>
    <dsp:sp modelId="{49858EB9-1246-D542-A841-E82389C5A28D}">
      <dsp:nvSpPr>
        <dsp:cNvPr id="0" name=""/>
        <dsp:cNvSpPr/>
      </dsp:nvSpPr>
      <dsp:spPr>
        <a:xfrm>
          <a:off x="535586" y="1945136"/>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8A845-1196-DE4B-A966-0F3B67B66D13}">
      <dsp:nvSpPr>
        <dsp:cNvPr id="0" name=""/>
        <dsp:cNvSpPr/>
      </dsp:nvSpPr>
      <dsp:spPr>
        <a:xfrm>
          <a:off x="634908" y="2593617"/>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Enhanced services and incentives</a:t>
          </a:r>
        </a:p>
      </dsp:txBody>
      <dsp:txXfrm>
        <a:off x="634908" y="2593617"/>
        <a:ext cx="4695222" cy="399111"/>
      </dsp:txXfrm>
    </dsp:sp>
    <dsp:sp modelId="{85298B2D-EF21-EE40-8FAA-6F3DCB153C40}">
      <dsp:nvSpPr>
        <dsp:cNvPr id="0" name=""/>
        <dsp:cNvSpPr/>
      </dsp:nvSpPr>
      <dsp:spPr>
        <a:xfrm>
          <a:off x="385464" y="2543728"/>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0020DC-B692-B946-A909-8429ACFC2744}">
      <dsp:nvSpPr>
        <dsp:cNvPr id="0" name=""/>
        <dsp:cNvSpPr/>
      </dsp:nvSpPr>
      <dsp:spPr>
        <a:xfrm>
          <a:off x="306612" y="3192208"/>
          <a:ext cx="5023519" cy="39911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What you need to do by when</a:t>
          </a:r>
        </a:p>
      </dsp:txBody>
      <dsp:txXfrm>
        <a:off x="306612" y="3192208"/>
        <a:ext cx="5023519" cy="399111"/>
      </dsp:txXfrm>
    </dsp:sp>
    <dsp:sp modelId="{23DB2E27-D816-8449-876D-84275C504E23}">
      <dsp:nvSpPr>
        <dsp:cNvPr id="0" name=""/>
        <dsp:cNvSpPr/>
      </dsp:nvSpPr>
      <dsp:spPr>
        <a:xfrm>
          <a:off x="57168" y="3142319"/>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7B5E7-F1FA-4573-A591-7E9275161B67}">
      <dsp:nvSpPr>
        <dsp:cNvPr id="0" name=""/>
        <dsp:cNvSpPr/>
      </dsp:nvSpPr>
      <dsp:spPr>
        <a:xfrm>
          <a:off x="42" y="33142"/>
          <a:ext cx="4037848"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GB" sz="2600" kern="1200"/>
            <a:t>April 2025</a:t>
          </a:r>
        </a:p>
      </dsp:txBody>
      <dsp:txXfrm>
        <a:off x="42" y="33142"/>
        <a:ext cx="4037848" cy="748800"/>
      </dsp:txXfrm>
    </dsp:sp>
    <dsp:sp modelId="{AC2EC4E7-874A-4882-BCF0-4D7761E42AAA}">
      <dsp:nvSpPr>
        <dsp:cNvPr id="0" name=""/>
        <dsp:cNvSpPr/>
      </dsp:nvSpPr>
      <dsp:spPr>
        <a:xfrm>
          <a:off x="42" y="781943"/>
          <a:ext cx="4037848" cy="22481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a:t>New GP contract changes come into effect</a:t>
          </a:r>
        </a:p>
        <a:p>
          <a:pPr marL="228600" lvl="1" indent="-228600" algn="l" defTabSz="1155700">
            <a:lnSpc>
              <a:spcPct val="90000"/>
            </a:lnSpc>
            <a:spcBef>
              <a:spcPct val="0"/>
            </a:spcBef>
            <a:spcAft>
              <a:spcPct val="15000"/>
            </a:spcAft>
            <a:buChar char="•"/>
          </a:pPr>
          <a:r>
            <a:rPr lang="en-GB" sz="2600" kern="1200"/>
            <a:t>Practices must align with new QOF and Enhanced Services requirements</a:t>
          </a:r>
        </a:p>
      </dsp:txBody>
      <dsp:txXfrm>
        <a:off x="42" y="781943"/>
        <a:ext cx="4037848" cy="2248155"/>
      </dsp:txXfrm>
    </dsp:sp>
    <dsp:sp modelId="{34C9F2CE-20DC-409A-B2BE-BEF67ECFEBF6}">
      <dsp:nvSpPr>
        <dsp:cNvPr id="0" name=""/>
        <dsp:cNvSpPr/>
      </dsp:nvSpPr>
      <dsp:spPr>
        <a:xfrm>
          <a:off x="4603189" y="33142"/>
          <a:ext cx="4037848"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GB" sz="2600" kern="1200"/>
            <a:t>October 2025</a:t>
          </a:r>
        </a:p>
      </dsp:txBody>
      <dsp:txXfrm>
        <a:off x="4603189" y="33142"/>
        <a:ext cx="4037848" cy="748800"/>
      </dsp:txXfrm>
    </dsp:sp>
    <dsp:sp modelId="{2401B5AC-11D9-4D1C-8700-717E638FB618}">
      <dsp:nvSpPr>
        <dsp:cNvPr id="0" name=""/>
        <dsp:cNvSpPr/>
      </dsp:nvSpPr>
      <dsp:spPr>
        <a:xfrm>
          <a:off x="4603189" y="781943"/>
          <a:ext cx="4037848" cy="22481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a:t>Online GP appointment requests must be available during core hours</a:t>
          </a:r>
        </a:p>
      </dsp:txBody>
      <dsp:txXfrm>
        <a:off x="4603189" y="781943"/>
        <a:ext cx="4037848" cy="224815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99C45-EC5A-42F9-BDED-CBA9392F8D61}">
      <dsp:nvSpPr>
        <dsp:cNvPr id="0" name=""/>
        <dsp:cNvSpPr/>
      </dsp:nvSpPr>
      <dsp:spPr>
        <a:xfrm>
          <a:off x="4457" y="174258"/>
          <a:ext cx="1708785" cy="34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a:t>April 2025 </a:t>
          </a:r>
        </a:p>
      </dsp:txBody>
      <dsp:txXfrm>
        <a:off x="4457" y="174258"/>
        <a:ext cx="1708785" cy="345600"/>
      </dsp:txXfrm>
    </dsp:sp>
    <dsp:sp modelId="{B2E6E503-258B-415D-B15A-C26CB4BCF7EE}">
      <dsp:nvSpPr>
        <dsp:cNvPr id="0" name=""/>
        <dsp:cNvSpPr/>
      </dsp:nvSpPr>
      <dsp:spPr>
        <a:xfrm>
          <a:off x="4457" y="519858"/>
          <a:ext cx="1708785" cy="3294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a:t>Practices should begin digital transition planning – deciding model and plans</a:t>
          </a:r>
        </a:p>
        <a:p>
          <a:pPr marL="114300" lvl="1" indent="-114300" algn="l" defTabSz="533400">
            <a:lnSpc>
              <a:spcPct val="90000"/>
            </a:lnSpc>
            <a:spcBef>
              <a:spcPct val="0"/>
            </a:spcBef>
            <a:spcAft>
              <a:spcPct val="15000"/>
            </a:spcAft>
            <a:buChar char="•"/>
          </a:pPr>
          <a:r>
            <a:rPr lang="en-GB" sz="1200" kern="1200"/>
            <a:t>Update practice materials and train staff on explaining continuity of care</a:t>
          </a:r>
        </a:p>
        <a:p>
          <a:pPr marL="114300" lvl="1" indent="-114300" algn="l" defTabSz="533400">
            <a:lnSpc>
              <a:spcPct val="90000"/>
            </a:lnSpc>
            <a:spcBef>
              <a:spcPct val="0"/>
            </a:spcBef>
            <a:spcAft>
              <a:spcPct val="15000"/>
            </a:spcAft>
            <a:buChar char="•"/>
          </a:pPr>
          <a:r>
            <a:rPr lang="en-GB" sz="1200" kern="1200"/>
            <a:t>Review and update practice communications on wait times</a:t>
          </a:r>
        </a:p>
        <a:p>
          <a:pPr marL="114300" lvl="1" indent="-114300" algn="l" defTabSz="533400">
            <a:lnSpc>
              <a:spcPct val="90000"/>
            </a:lnSpc>
            <a:spcBef>
              <a:spcPct val="0"/>
            </a:spcBef>
            <a:spcAft>
              <a:spcPct val="15000"/>
            </a:spcAft>
            <a:buChar char="•"/>
          </a:pPr>
          <a:r>
            <a:rPr lang="en-GB" sz="1200" kern="1200"/>
            <a:t>Identify training needs and schedule initial sessions for staff re online/digital</a:t>
          </a:r>
        </a:p>
        <a:p>
          <a:pPr marL="114300" lvl="1" indent="-114300" algn="l" defTabSz="533400">
            <a:lnSpc>
              <a:spcPct val="90000"/>
            </a:lnSpc>
            <a:spcBef>
              <a:spcPct val="0"/>
            </a:spcBef>
            <a:spcAft>
              <a:spcPct val="15000"/>
            </a:spcAft>
            <a:buChar char="•"/>
          </a:pPr>
          <a:r>
            <a:rPr lang="en-GB" sz="1200" kern="1200"/>
            <a:t>Review of ARRS roles and strategic planning</a:t>
          </a:r>
        </a:p>
      </dsp:txBody>
      <dsp:txXfrm>
        <a:off x="4457" y="519858"/>
        <a:ext cx="1708785" cy="3294000"/>
      </dsp:txXfrm>
    </dsp:sp>
    <dsp:sp modelId="{618C05DD-2124-4C4B-B96F-DC05F219435B}">
      <dsp:nvSpPr>
        <dsp:cNvPr id="0" name=""/>
        <dsp:cNvSpPr/>
      </dsp:nvSpPr>
      <dsp:spPr>
        <a:xfrm>
          <a:off x="1952472" y="174258"/>
          <a:ext cx="1708785" cy="34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a:t>August/September 2025</a:t>
          </a:r>
        </a:p>
      </dsp:txBody>
      <dsp:txXfrm>
        <a:off x="1952472" y="174258"/>
        <a:ext cx="1708785" cy="345600"/>
      </dsp:txXfrm>
    </dsp:sp>
    <dsp:sp modelId="{D8263F03-3283-41AB-A00E-B20CAD21209D}">
      <dsp:nvSpPr>
        <dsp:cNvPr id="0" name=""/>
        <dsp:cNvSpPr/>
      </dsp:nvSpPr>
      <dsp:spPr>
        <a:xfrm>
          <a:off x="1952472" y="519858"/>
          <a:ext cx="1708785" cy="3294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a:t>Start SMS and social media campaigns</a:t>
          </a:r>
        </a:p>
      </dsp:txBody>
      <dsp:txXfrm>
        <a:off x="1952472" y="519858"/>
        <a:ext cx="1708785" cy="3294000"/>
      </dsp:txXfrm>
    </dsp:sp>
    <dsp:sp modelId="{F35EC2E4-9D48-41C9-9A0A-E83D94B48D0F}">
      <dsp:nvSpPr>
        <dsp:cNvPr id="0" name=""/>
        <dsp:cNvSpPr/>
      </dsp:nvSpPr>
      <dsp:spPr>
        <a:xfrm>
          <a:off x="3900487" y="174258"/>
          <a:ext cx="1708785" cy="34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a:t>September 2025</a:t>
          </a:r>
        </a:p>
      </dsp:txBody>
      <dsp:txXfrm>
        <a:off x="3900487" y="174258"/>
        <a:ext cx="1708785" cy="345600"/>
      </dsp:txXfrm>
    </dsp:sp>
    <dsp:sp modelId="{49C48CD4-8CCC-4160-93E7-397A5501689F}">
      <dsp:nvSpPr>
        <dsp:cNvPr id="0" name=""/>
        <dsp:cNvSpPr/>
      </dsp:nvSpPr>
      <dsp:spPr>
        <a:xfrm>
          <a:off x="3900487" y="519858"/>
          <a:ext cx="1708785" cy="3294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a:t>Display posters and train staff</a:t>
          </a:r>
        </a:p>
        <a:p>
          <a:pPr marL="114300" lvl="1" indent="-114300" algn="l" defTabSz="533400">
            <a:lnSpc>
              <a:spcPct val="90000"/>
            </a:lnSpc>
            <a:spcBef>
              <a:spcPct val="0"/>
            </a:spcBef>
            <a:spcAft>
              <a:spcPct val="15000"/>
            </a:spcAft>
            <a:buChar char="•"/>
          </a:pPr>
          <a:r>
            <a:rPr lang="en-GB" sz="1200" kern="1200"/>
            <a:t>Inform patients about practice plans for continuity of care via website, SMS, posters, and social media</a:t>
          </a:r>
        </a:p>
      </dsp:txBody>
      <dsp:txXfrm>
        <a:off x="3900487" y="519858"/>
        <a:ext cx="1708785" cy="3294000"/>
      </dsp:txXfrm>
    </dsp:sp>
    <dsp:sp modelId="{681C281D-1131-5842-B9A0-A533417E3318}">
      <dsp:nvSpPr>
        <dsp:cNvPr id="0" name=""/>
        <dsp:cNvSpPr/>
      </dsp:nvSpPr>
      <dsp:spPr>
        <a:xfrm>
          <a:off x="5848502" y="174258"/>
          <a:ext cx="1708785" cy="34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a:t>October 2025 </a:t>
          </a:r>
        </a:p>
      </dsp:txBody>
      <dsp:txXfrm>
        <a:off x="5848502" y="174258"/>
        <a:ext cx="1708785" cy="345600"/>
      </dsp:txXfrm>
    </dsp:sp>
    <dsp:sp modelId="{F94786C3-310E-464A-81BB-6BE84C863D56}">
      <dsp:nvSpPr>
        <dsp:cNvPr id="0" name=""/>
        <dsp:cNvSpPr/>
      </dsp:nvSpPr>
      <dsp:spPr>
        <a:xfrm>
          <a:off x="5848502" y="519858"/>
          <a:ext cx="1708785" cy="3294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a:t>Practices should have ARRS workforce expansion plans in place</a:t>
          </a:r>
        </a:p>
        <a:p>
          <a:pPr marL="114300" lvl="1" indent="-114300" algn="l" defTabSz="533400">
            <a:lnSpc>
              <a:spcPct val="90000"/>
            </a:lnSpc>
            <a:spcBef>
              <a:spcPct val="0"/>
            </a:spcBef>
            <a:spcAft>
              <a:spcPct val="15000"/>
            </a:spcAft>
            <a:buChar char="•"/>
          </a:pPr>
          <a:r>
            <a:rPr lang="en-GB" sz="1200" kern="1200"/>
            <a:t>Online appointment access and GP Connect must be fully implemented</a:t>
          </a:r>
        </a:p>
      </dsp:txBody>
      <dsp:txXfrm>
        <a:off x="5848502" y="519858"/>
        <a:ext cx="1708785" cy="3294000"/>
      </dsp:txXfrm>
    </dsp:sp>
    <dsp:sp modelId="{42990D46-1E19-9746-B945-EA175F59E6C4}">
      <dsp:nvSpPr>
        <dsp:cNvPr id="0" name=""/>
        <dsp:cNvSpPr/>
      </dsp:nvSpPr>
      <dsp:spPr>
        <a:xfrm>
          <a:off x="7796517" y="174258"/>
          <a:ext cx="1708785" cy="34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a:t>March 2026</a:t>
          </a:r>
        </a:p>
      </dsp:txBody>
      <dsp:txXfrm>
        <a:off x="7796517" y="174258"/>
        <a:ext cx="1708785" cy="345600"/>
      </dsp:txXfrm>
    </dsp:sp>
    <dsp:sp modelId="{DA26E7BC-FD37-FC44-97DF-55C8C6A9749F}">
      <dsp:nvSpPr>
        <dsp:cNvPr id="0" name=""/>
        <dsp:cNvSpPr/>
      </dsp:nvSpPr>
      <dsp:spPr>
        <a:xfrm>
          <a:off x="7796517" y="519858"/>
          <a:ext cx="1708785" cy="3294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a:t>Ensure full utilisation of ARRS funding before year-end</a:t>
          </a:r>
        </a:p>
      </dsp:txBody>
      <dsp:txXfrm>
        <a:off x="7796517" y="519858"/>
        <a:ext cx="1708785" cy="3294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306612" y="199631"/>
          <a:ext cx="5023519" cy="399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Financial changes</a:t>
          </a:r>
        </a:p>
      </dsp:txBody>
      <dsp:txXfrm>
        <a:off x="306612" y="199631"/>
        <a:ext cx="5023519" cy="399111"/>
      </dsp:txXfrm>
    </dsp:sp>
    <dsp:sp modelId="{341AE6EA-D274-455F-96E5-327CB55E5733}">
      <dsp:nvSpPr>
        <dsp:cNvPr id="0" name=""/>
        <dsp:cNvSpPr/>
      </dsp:nvSpPr>
      <dsp:spPr>
        <a:xfrm>
          <a:off x="57168" y="149742"/>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AF04D-BBB5-4DD0-A795-AA328F43355E}">
      <dsp:nvSpPr>
        <dsp:cNvPr id="0" name=""/>
        <dsp:cNvSpPr/>
      </dsp:nvSpPr>
      <dsp:spPr>
        <a:xfrm>
          <a:off x="634908" y="798222"/>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QOF reform &amp; Reducing admin</a:t>
          </a:r>
        </a:p>
      </dsp:txBody>
      <dsp:txXfrm>
        <a:off x="634908" y="798222"/>
        <a:ext cx="4695222" cy="399111"/>
      </dsp:txXfrm>
    </dsp:sp>
    <dsp:sp modelId="{D86A0966-FB94-4700-AC01-A44414EDF743}">
      <dsp:nvSpPr>
        <dsp:cNvPr id="0" name=""/>
        <dsp:cNvSpPr/>
      </dsp:nvSpPr>
      <dsp:spPr>
        <a:xfrm>
          <a:off x="385464" y="748333"/>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FA797E-9D5F-412A-BEB3-99B7152129DF}">
      <dsp:nvSpPr>
        <dsp:cNvPr id="0" name=""/>
        <dsp:cNvSpPr/>
      </dsp:nvSpPr>
      <dsp:spPr>
        <a:xfrm>
          <a:off x="785030" y="1396813"/>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Digital and access mandates</a:t>
          </a:r>
        </a:p>
      </dsp:txBody>
      <dsp:txXfrm>
        <a:off x="785030" y="1396813"/>
        <a:ext cx="4545101" cy="399111"/>
      </dsp:txXfrm>
    </dsp:sp>
    <dsp:sp modelId="{B6058BCA-2131-4FFD-B3E0-098F149A02E2}">
      <dsp:nvSpPr>
        <dsp:cNvPr id="0" name=""/>
        <dsp:cNvSpPr/>
      </dsp:nvSpPr>
      <dsp:spPr>
        <a:xfrm>
          <a:off x="535586" y="1346924"/>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C8E717-288C-E34D-979C-CF805DF78EE1}">
      <dsp:nvSpPr>
        <dsp:cNvPr id="0" name=""/>
        <dsp:cNvSpPr/>
      </dsp:nvSpPr>
      <dsp:spPr>
        <a:xfrm>
          <a:off x="785030" y="1995025"/>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PCN changes - ARRS and CAIP</a:t>
          </a:r>
        </a:p>
      </dsp:txBody>
      <dsp:txXfrm>
        <a:off x="785030" y="1995025"/>
        <a:ext cx="4545101" cy="399111"/>
      </dsp:txXfrm>
    </dsp:sp>
    <dsp:sp modelId="{119B8689-CE65-1B47-A653-C5EFFF74BE2A}">
      <dsp:nvSpPr>
        <dsp:cNvPr id="0" name=""/>
        <dsp:cNvSpPr/>
      </dsp:nvSpPr>
      <dsp:spPr>
        <a:xfrm>
          <a:off x="535586" y="1945136"/>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3B757-6EF4-5A46-AA79-7A486AE5DE3D}">
      <dsp:nvSpPr>
        <dsp:cNvPr id="0" name=""/>
        <dsp:cNvSpPr/>
      </dsp:nvSpPr>
      <dsp:spPr>
        <a:xfrm>
          <a:off x="634908" y="2593617"/>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Enhanced services and incentives</a:t>
          </a:r>
        </a:p>
      </dsp:txBody>
      <dsp:txXfrm>
        <a:off x="634908" y="2593617"/>
        <a:ext cx="4695222" cy="399111"/>
      </dsp:txXfrm>
    </dsp:sp>
    <dsp:sp modelId="{377789F0-0238-EB45-89B7-150FED466A48}">
      <dsp:nvSpPr>
        <dsp:cNvPr id="0" name=""/>
        <dsp:cNvSpPr/>
      </dsp:nvSpPr>
      <dsp:spPr>
        <a:xfrm>
          <a:off x="385464" y="2543728"/>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C34136-E2FF-A14F-BD8E-F58260F51FA9}">
      <dsp:nvSpPr>
        <dsp:cNvPr id="0" name=""/>
        <dsp:cNvSpPr/>
      </dsp:nvSpPr>
      <dsp:spPr>
        <a:xfrm>
          <a:off x="306612" y="3192208"/>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What you need to do by when</a:t>
          </a:r>
        </a:p>
      </dsp:txBody>
      <dsp:txXfrm>
        <a:off x="306612" y="3192208"/>
        <a:ext cx="5023519" cy="399111"/>
      </dsp:txXfrm>
    </dsp:sp>
    <dsp:sp modelId="{701DD29E-AE12-8F4A-8807-78ACA2E85565}">
      <dsp:nvSpPr>
        <dsp:cNvPr id="0" name=""/>
        <dsp:cNvSpPr/>
      </dsp:nvSpPr>
      <dsp:spPr>
        <a:xfrm>
          <a:off x="57168" y="3142319"/>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6DDE0-3539-4479-97AF-A56323BA3C89}">
      <dsp:nvSpPr>
        <dsp:cNvPr id="0" name=""/>
        <dsp:cNvSpPr/>
      </dsp:nvSpPr>
      <dsp:spPr>
        <a:xfrm>
          <a:off x="0" y="317206"/>
          <a:ext cx="8102698" cy="2249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8859" tIns="437388" rIns="628859" bIns="149352" numCol="1" spcCol="1270" anchor="t" anchorCtr="0">
          <a:noAutofit/>
        </a:bodyPr>
        <a:lstStyle/>
        <a:p>
          <a:pPr marL="228600" lvl="1" indent="-228600" algn="l" defTabSz="933450">
            <a:lnSpc>
              <a:spcPct val="90000"/>
            </a:lnSpc>
            <a:spcBef>
              <a:spcPct val="0"/>
            </a:spcBef>
            <a:spcAft>
              <a:spcPct val="15000"/>
            </a:spcAft>
            <a:buChar char="•"/>
          </a:pPr>
          <a:r>
            <a:rPr lang="en-GB" sz="2100" b="1" kern="1200"/>
            <a:t>£889 million additional income</a:t>
          </a:r>
        </a:p>
        <a:p>
          <a:pPr marL="228600" lvl="1" indent="-228600" algn="l" defTabSz="933450">
            <a:lnSpc>
              <a:spcPct val="90000"/>
            </a:lnSpc>
            <a:spcBef>
              <a:spcPct val="0"/>
            </a:spcBef>
            <a:spcAft>
              <a:spcPct val="15000"/>
            </a:spcAft>
            <a:buChar char="•"/>
          </a:pPr>
          <a:r>
            <a:rPr lang="en-GB" sz="2100" b="1" kern="1200"/>
            <a:t>Reallocation of £298mn of QOF income</a:t>
          </a:r>
        </a:p>
        <a:p>
          <a:pPr marL="228600" lvl="1" indent="-228600" algn="l" defTabSz="933450">
            <a:lnSpc>
              <a:spcPct val="90000"/>
            </a:lnSpc>
            <a:spcBef>
              <a:spcPct val="0"/>
            </a:spcBef>
            <a:spcAft>
              <a:spcPct val="15000"/>
            </a:spcAft>
            <a:buChar char="•"/>
          </a:pPr>
          <a:r>
            <a:rPr lang="en-GB" sz="2100" b="1" kern="1200"/>
            <a:t>Global sum estimated to increase to £121.90</a:t>
          </a:r>
        </a:p>
        <a:p>
          <a:pPr marL="228600" lvl="1" indent="-228600" algn="l" defTabSz="933450">
            <a:lnSpc>
              <a:spcPct val="90000"/>
            </a:lnSpc>
            <a:spcBef>
              <a:spcPct val="0"/>
            </a:spcBef>
            <a:spcAft>
              <a:spcPct val="15000"/>
            </a:spcAft>
            <a:buChar char="•"/>
          </a:pPr>
          <a:r>
            <a:rPr lang="en-GB" sz="2100" b="1" kern="1200"/>
            <a:t>Salaried GP ARRS reimbursement increased to £82,418 </a:t>
          </a:r>
        </a:p>
        <a:p>
          <a:pPr marL="228600" lvl="1" indent="-228600" algn="l" defTabSz="933450">
            <a:lnSpc>
              <a:spcPct val="90000"/>
            </a:lnSpc>
            <a:spcBef>
              <a:spcPct val="0"/>
            </a:spcBef>
            <a:spcAft>
              <a:spcPct val="15000"/>
            </a:spcAft>
            <a:buChar char="•"/>
          </a:pPr>
          <a:r>
            <a:rPr lang="en-GB" sz="2100" b="1" kern="1200"/>
            <a:t>Locum reimbursement &amp; parental leave rates increasing</a:t>
          </a:r>
          <a:endParaRPr lang="en-GB" sz="2100" b="0" kern="1200"/>
        </a:p>
      </dsp:txBody>
      <dsp:txXfrm>
        <a:off x="0" y="317206"/>
        <a:ext cx="8102698" cy="2249100"/>
      </dsp:txXfrm>
    </dsp:sp>
    <dsp:sp modelId="{0162D7E6-0E74-4F4E-BDC1-5B34C97CF3A7}">
      <dsp:nvSpPr>
        <dsp:cNvPr id="0" name=""/>
        <dsp:cNvSpPr/>
      </dsp:nvSpPr>
      <dsp:spPr>
        <a:xfrm>
          <a:off x="405134" y="7246"/>
          <a:ext cx="5671888"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384" tIns="0" rIns="214384" bIns="0" numCol="1" spcCol="1270" anchor="ctr" anchorCtr="0">
          <a:noAutofit/>
        </a:bodyPr>
        <a:lstStyle/>
        <a:p>
          <a:pPr marL="0" lvl="0" indent="0" algn="l" defTabSz="933450">
            <a:lnSpc>
              <a:spcPct val="90000"/>
            </a:lnSpc>
            <a:spcBef>
              <a:spcPct val="0"/>
            </a:spcBef>
            <a:spcAft>
              <a:spcPct val="35000"/>
            </a:spcAft>
            <a:buNone/>
          </a:pPr>
          <a:r>
            <a:rPr lang="en-GB" sz="2100" b="1" kern="1200"/>
            <a:t>Core</a:t>
          </a:r>
        </a:p>
      </dsp:txBody>
      <dsp:txXfrm>
        <a:off x="435396" y="37508"/>
        <a:ext cx="5611364" cy="559396"/>
      </dsp:txXfrm>
    </dsp:sp>
    <dsp:sp modelId="{7DB8D453-9301-46A8-BB41-A196B4125D55}">
      <dsp:nvSpPr>
        <dsp:cNvPr id="0" name=""/>
        <dsp:cNvSpPr/>
      </dsp:nvSpPr>
      <dsp:spPr>
        <a:xfrm>
          <a:off x="0" y="2989667"/>
          <a:ext cx="8102698" cy="893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8859" tIns="437388" rIns="628859" bIns="149352" numCol="1" spcCol="1270" anchor="t" anchorCtr="0">
          <a:noAutofit/>
        </a:bodyPr>
        <a:lstStyle/>
        <a:p>
          <a:pPr marL="228600" lvl="1" indent="-228600" algn="l" defTabSz="933450">
            <a:lnSpc>
              <a:spcPct val="90000"/>
            </a:lnSpc>
            <a:spcBef>
              <a:spcPct val="0"/>
            </a:spcBef>
            <a:spcAft>
              <a:spcPct val="15000"/>
            </a:spcAft>
            <a:buChar char="•"/>
          </a:pPr>
          <a:r>
            <a:rPr lang="en-GB" sz="2100" b="1" kern="1200"/>
            <a:t>£80 million additional income</a:t>
          </a:r>
        </a:p>
      </dsp:txBody>
      <dsp:txXfrm>
        <a:off x="0" y="2989667"/>
        <a:ext cx="8102698" cy="893025"/>
      </dsp:txXfrm>
    </dsp:sp>
    <dsp:sp modelId="{B909A9CA-9C60-44AA-8C37-CC245193D5DF}">
      <dsp:nvSpPr>
        <dsp:cNvPr id="0" name=""/>
        <dsp:cNvSpPr/>
      </dsp:nvSpPr>
      <dsp:spPr>
        <a:xfrm>
          <a:off x="405134" y="2679707"/>
          <a:ext cx="5671888"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384" tIns="0" rIns="214384" bIns="0" numCol="1" spcCol="1270" anchor="ctr" anchorCtr="0">
          <a:noAutofit/>
        </a:bodyPr>
        <a:lstStyle/>
        <a:p>
          <a:pPr marL="0" lvl="0" indent="0" algn="l" defTabSz="933450">
            <a:lnSpc>
              <a:spcPct val="90000"/>
            </a:lnSpc>
            <a:spcBef>
              <a:spcPct val="0"/>
            </a:spcBef>
            <a:spcAft>
              <a:spcPct val="35000"/>
            </a:spcAft>
            <a:buNone/>
          </a:pPr>
          <a:r>
            <a:rPr lang="en-GB" sz="2100" b="1" kern="1200"/>
            <a:t>A&amp;G LES</a:t>
          </a:r>
        </a:p>
      </dsp:txBody>
      <dsp:txXfrm>
        <a:off x="435396" y="2709969"/>
        <a:ext cx="5611364"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6DDE0-3539-4479-97AF-A56323BA3C89}">
      <dsp:nvSpPr>
        <dsp:cNvPr id="0" name=""/>
        <dsp:cNvSpPr/>
      </dsp:nvSpPr>
      <dsp:spPr>
        <a:xfrm>
          <a:off x="0" y="325104"/>
          <a:ext cx="8102698"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8859" tIns="270764" rIns="628859" bIns="92456" numCol="1" spcCol="1270" anchor="t" anchorCtr="0">
          <a:noAutofit/>
        </a:bodyPr>
        <a:lstStyle/>
        <a:p>
          <a:pPr marL="114300" lvl="1" indent="-114300" algn="l" defTabSz="577850">
            <a:lnSpc>
              <a:spcPct val="90000"/>
            </a:lnSpc>
            <a:spcBef>
              <a:spcPct val="0"/>
            </a:spcBef>
            <a:spcAft>
              <a:spcPct val="15000"/>
            </a:spcAft>
            <a:buChar char="•"/>
          </a:pPr>
          <a:r>
            <a:rPr lang="en-GB" sz="1300" b="1" kern="1200"/>
            <a:t>Worked out by prevalence / national prevalence</a:t>
          </a:r>
        </a:p>
      </dsp:txBody>
      <dsp:txXfrm>
        <a:off x="0" y="325104"/>
        <a:ext cx="8102698" cy="552825"/>
      </dsp:txXfrm>
    </dsp:sp>
    <dsp:sp modelId="{0162D7E6-0E74-4F4E-BDC1-5B34C97CF3A7}">
      <dsp:nvSpPr>
        <dsp:cNvPr id="0" name=""/>
        <dsp:cNvSpPr/>
      </dsp:nvSpPr>
      <dsp:spPr>
        <a:xfrm>
          <a:off x="405134" y="133224"/>
          <a:ext cx="567188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384" tIns="0" rIns="214384" bIns="0" numCol="1" spcCol="1270" anchor="ctr" anchorCtr="0">
          <a:noAutofit/>
        </a:bodyPr>
        <a:lstStyle/>
        <a:p>
          <a:pPr marL="0" lvl="0" indent="0" algn="l" defTabSz="577850">
            <a:lnSpc>
              <a:spcPct val="90000"/>
            </a:lnSpc>
            <a:spcBef>
              <a:spcPct val="0"/>
            </a:spcBef>
            <a:spcAft>
              <a:spcPct val="35000"/>
            </a:spcAft>
            <a:buNone/>
          </a:pPr>
          <a:r>
            <a:rPr lang="en-GB" sz="1300" b="1" kern="1200"/>
            <a:t>QOF funding</a:t>
          </a:r>
        </a:p>
      </dsp:txBody>
      <dsp:txXfrm>
        <a:off x="423868" y="151958"/>
        <a:ext cx="5634420" cy="346292"/>
      </dsp:txXfrm>
    </dsp:sp>
    <dsp:sp modelId="{7DB8D453-9301-46A8-BB41-A196B4125D55}">
      <dsp:nvSpPr>
        <dsp:cNvPr id="0" name=""/>
        <dsp:cNvSpPr/>
      </dsp:nvSpPr>
      <dsp:spPr>
        <a:xfrm>
          <a:off x="0" y="1140009"/>
          <a:ext cx="8102698" cy="1597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8859" tIns="270764" rIns="628859"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GB" sz="1300" b="0" i="0" kern="1200"/>
            <a:t>an adjustment for the age and sex structure of the population</a:t>
          </a:r>
          <a:endParaRPr lang="en-GB" sz="1300" b="1" kern="1200"/>
        </a:p>
        <a:p>
          <a:pPr marL="114300" lvl="1" indent="-114300" algn="l" defTabSz="577850">
            <a:lnSpc>
              <a:spcPct val="90000"/>
            </a:lnSpc>
            <a:spcBef>
              <a:spcPct val="0"/>
            </a:spcBef>
            <a:spcAft>
              <a:spcPct val="15000"/>
            </a:spcAft>
            <a:buFont typeface="Arial" panose="020B0604020202020204" pitchFamily="34" charset="0"/>
            <a:buChar char="•"/>
          </a:pPr>
          <a:r>
            <a:rPr lang="en-GB" sz="1300" b="0" i="0" kern="1200"/>
            <a:t>an adjustment for the additional needs of the population - relating to morbidity and mortality</a:t>
          </a:r>
        </a:p>
        <a:p>
          <a:pPr marL="114300" lvl="1" indent="-114300" algn="l" defTabSz="577850">
            <a:lnSpc>
              <a:spcPct val="90000"/>
            </a:lnSpc>
            <a:spcBef>
              <a:spcPct val="0"/>
            </a:spcBef>
            <a:spcAft>
              <a:spcPct val="15000"/>
            </a:spcAft>
            <a:buFont typeface="Arial" panose="020B0604020202020204" pitchFamily="34" charset="0"/>
            <a:buChar char="•"/>
          </a:pPr>
          <a:r>
            <a:rPr lang="en-GB" sz="1300" b="0" i="0" kern="1200"/>
            <a:t>an adjustment for list turnover</a:t>
          </a:r>
        </a:p>
        <a:p>
          <a:pPr marL="114300" lvl="1" indent="-114300" algn="l" defTabSz="577850">
            <a:lnSpc>
              <a:spcPct val="90000"/>
            </a:lnSpc>
            <a:spcBef>
              <a:spcPct val="0"/>
            </a:spcBef>
            <a:spcAft>
              <a:spcPct val="15000"/>
            </a:spcAft>
            <a:buFont typeface="Arial" panose="020B0604020202020204" pitchFamily="34" charset="0"/>
            <a:buChar char="•"/>
          </a:pPr>
          <a:r>
            <a:rPr lang="en-GB" sz="1300" b="0" i="0" kern="1200"/>
            <a:t>a nursing and residential homes index</a:t>
          </a:r>
        </a:p>
        <a:p>
          <a:pPr marL="114300" lvl="1" indent="-114300" algn="l" defTabSz="577850">
            <a:lnSpc>
              <a:spcPct val="90000"/>
            </a:lnSpc>
            <a:spcBef>
              <a:spcPct val="0"/>
            </a:spcBef>
            <a:spcAft>
              <a:spcPct val="15000"/>
            </a:spcAft>
            <a:buFont typeface="Arial" panose="020B0604020202020204" pitchFamily="34" charset="0"/>
            <a:buChar char="•"/>
          </a:pPr>
          <a:r>
            <a:rPr lang="en-GB" sz="1300" b="0" i="0" kern="1200"/>
            <a:t>an adjustment for the unavoidable costs of delivering services to the population, including a market forces factor and rurality index</a:t>
          </a:r>
        </a:p>
      </dsp:txBody>
      <dsp:txXfrm>
        <a:off x="0" y="1140009"/>
        <a:ext cx="8102698" cy="1597050"/>
      </dsp:txXfrm>
    </dsp:sp>
    <dsp:sp modelId="{B909A9CA-9C60-44AA-8C37-CC245193D5DF}">
      <dsp:nvSpPr>
        <dsp:cNvPr id="0" name=""/>
        <dsp:cNvSpPr/>
      </dsp:nvSpPr>
      <dsp:spPr>
        <a:xfrm>
          <a:off x="405134" y="948129"/>
          <a:ext cx="567188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384" tIns="0" rIns="214384" bIns="0" numCol="1" spcCol="1270" anchor="ctr" anchorCtr="0">
          <a:noAutofit/>
        </a:bodyPr>
        <a:lstStyle/>
        <a:p>
          <a:pPr marL="0" lvl="0" indent="0" algn="l" defTabSz="577850">
            <a:lnSpc>
              <a:spcPct val="90000"/>
            </a:lnSpc>
            <a:spcBef>
              <a:spcPct val="0"/>
            </a:spcBef>
            <a:spcAft>
              <a:spcPct val="35000"/>
            </a:spcAft>
            <a:buNone/>
          </a:pPr>
          <a:r>
            <a:rPr lang="en-GB" sz="1300" b="1" kern="1200"/>
            <a:t>Global Sum</a:t>
          </a:r>
        </a:p>
      </dsp:txBody>
      <dsp:txXfrm>
        <a:off x="423868" y="966863"/>
        <a:ext cx="5634420" cy="346292"/>
      </dsp:txXfrm>
    </dsp:sp>
    <dsp:sp modelId="{2FF6325A-1EC9-1443-9761-2B94E4FCDA84}">
      <dsp:nvSpPr>
        <dsp:cNvPr id="0" name=""/>
        <dsp:cNvSpPr/>
      </dsp:nvSpPr>
      <dsp:spPr>
        <a:xfrm>
          <a:off x="0" y="2999139"/>
          <a:ext cx="8102698" cy="7575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8859" tIns="270764" rIns="628859"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GB" sz="1300" b="0" i="0" kern="1200"/>
            <a:t>If you have high prevalence but a low weighted population you are likely to lose income</a:t>
          </a:r>
        </a:p>
        <a:p>
          <a:pPr marL="114300" lvl="1" indent="-114300" algn="l" defTabSz="577850">
            <a:lnSpc>
              <a:spcPct val="90000"/>
            </a:lnSpc>
            <a:spcBef>
              <a:spcPct val="0"/>
            </a:spcBef>
            <a:spcAft>
              <a:spcPct val="15000"/>
            </a:spcAft>
            <a:buFont typeface="Arial" panose="020B0604020202020204" pitchFamily="34" charset="0"/>
            <a:buChar char="•"/>
          </a:pPr>
          <a:r>
            <a:rPr lang="en-GB" sz="1300" b="0" i="0" kern="1200"/>
            <a:t>If you have a low or average prevalence but a high weighted population you are likely to gain income</a:t>
          </a:r>
        </a:p>
      </dsp:txBody>
      <dsp:txXfrm>
        <a:off x="0" y="2999139"/>
        <a:ext cx="8102698" cy="757575"/>
      </dsp:txXfrm>
    </dsp:sp>
    <dsp:sp modelId="{8A0A4501-E51B-BF4F-BE21-4448120EDB96}">
      <dsp:nvSpPr>
        <dsp:cNvPr id="0" name=""/>
        <dsp:cNvSpPr/>
      </dsp:nvSpPr>
      <dsp:spPr>
        <a:xfrm>
          <a:off x="405134" y="2807259"/>
          <a:ext cx="567188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384" tIns="0" rIns="214384" bIns="0" numCol="1" spcCol="1270" anchor="ctr" anchorCtr="0">
          <a:noAutofit/>
        </a:bodyPr>
        <a:lstStyle/>
        <a:p>
          <a:pPr marL="0" lvl="0" indent="0" algn="l" defTabSz="577850">
            <a:lnSpc>
              <a:spcPct val="90000"/>
            </a:lnSpc>
            <a:spcBef>
              <a:spcPct val="0"/>
            </a:spcBef>
            <a:spcAft>
              <a:spcPct val="35000"/>
            </a:spcAft>
            <a:buFont typeface="Arial" panose="020B0604020202020204" pitchFamily="34" charset="0"/>
            <a:buNone/>
          </a:pPr>
          <a:r>
            <a:rPr lang="en-GB" sz="1300" b="0" i="0" kern="1200"/>
            <a:t>Risks</a:t>
          </a:r>
        </a:p>
      </dsp:txBody>
      <dsp:txXfrm>
        <a:off x="423868" y="2825993"/>
        <a:ext cx="5634420"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306612" y="199631"/>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Financial changes</a:t>
          </a:r>
        </a:p>
      </dsp:txBody>
      <dsp:txXfrm>
        <a:off x="306612" y="199631"/>
        <a:ext cx="5023519" cy="399111"/>
      </dsp:txXfrm>
    </dsp:sp>
    <dsp:sp modelId="{341AE6EA-D274-455F-96E5-327CB55E5733}">
      <dsp:nvSpPr>
        <dsp:cNvPr id="0" name=""/>
        <dsp:cNvSpPr/>
      </dsp:nvSpPr>
      <dsp:spPr>
        <a:xfrm>
          <a:off x="57168" y="149742"/>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AF04D-BBB5-4DD0-A795-AA328F43355E}">
      <dsp:nvSpPr>
        <dsp:cNvPr id="0" name=""/>
        <dsp:cNvSpPr/>
      </dsp:nvSpPr>
      <dsp:spPr>
        <a:xfrm>
          <a:off x="634908" y="798222"/>
          <a:ext cx="4695222" cy="399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QOF reform &amp; Reducing admin</a:t>
          </a:r>
        </a:p>
      </dsp:txBody>
      <dsp:txXfrm>
        <a:off x="634908" y="798222"/>
        <a:ext cx="4695222" cy="399111"/>
      </dsp:txXfrm>
    </dsp:sp>
    <dsp:sp modelId="{D86A0966-FB94-4700-AC01-A44414EDF743}">
      <dsp:nvSpPr>
        <dsp:cNvPr id="0" name=""/>
        <dsp:cNvSpPr/>
      </dsp:nvSpPr>
      <dsp:spPr>
        <a:xfrm>
          <a:off x="385464" y="748333"/>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7F649A-346A-4848-BC6E-2C4B7D242B26}">
      <dsp:nvSpPr>
        <dsp:cNvPr id="0" name=""/>
        <dsp:cNvSpPr/>
      </dsp:nvSpPr>
      <dsp:spPr>
        <a:xfrm>
          <a:off x="785030" y="1396813"/>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Digital and access mandates</a:t>
          </a:r>
        </a:p>
      </dsp:txBody>
      <dsp:txXfrm>
        <a:off x="785030" y="1396813"/>
        <a:ext cx="4545101" cy="399111"/>
      </dsp:txXfrm>
    </dsp:sp>
    <dsp:sp modelId="{12C2EDE6-4F46-424A-BE08-A6988BBC3D07}">
      <dsp:nvSpPr>
        <dsp:cNvPr id="0" name=""/>
        <dsp:cNvSpPr/>
      </dsp:nvSpPr>
      <dsp:spPr>
        <a:xfrm>
          <a:off x="535586" y="1346924"/>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56497C-2289-2146-8CA3-3FCAD0313946}">
      <dsp:nvSpPr>
        <dsp:cNvPr id="0" name=""/>
        <dsp:cNvSpPr/>
      </dsp:nvSpPr>
      <dsp:spPr>
        <a:xfrm>
          <a:off x="785030" y="1995025"/>
          <a:ext cx="4545101"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PCN changes - ARRS and CAIP</a:t>
          </a:r>
        </a:p>
      </dsp:txBody>
      <dsp:txXfrm>
        <a:off x="785030" y="1995025"/>
        <a:ext cx="4545101" cy="399111"/>
      </dsp:txXfrm>
    </dsp:sp>
    <dsp:sp modelId="{49858EB9-1246-D542-A841-E82389C5A28D}">
      <dsp:nvSpPr>
        <dsp:cNvPr id="0" name=""/>
        <dsp:cNvSpPr/>
      </dsp:nvSpPr>
      <dsp:spPr>
        <a:xfrm>
          <a:off x="535586" y="1945136"/>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8A845-1196-DE4B-A966-0F3B67B66D13}">
      <dsp:nvSpPr>
        <dsp:cNvPr id="0" name=""/>
        <dsp:cNvSpPr/>
      </dsp:nvSpPr>
      <dsp:spPr>
        <a:xfrm>
          <a:off x="634908" y="2593617"/>
          <a:ext cx="4695222"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Enhanced services and incentives</a:t>
          </a:r>
        </a:p>
      </dsp:txBody>
      <dsp:txXfrm>
        <a:off x="634908" y="2593617"/>
        <a:ext cx="4695222" cy="399111"/>
      </dsp:txXfrm>
    </dsp:sp>
    <dsp:sp modelId="{85298B2D-EF21-EE40-8FAA-6F3DCB153C40}">
      <dsp:nvSpPr>
        <dsp:cNvPr id="0" name=""/>
        <dsp:cNvSpPr/>
      </dsp:nvSpPr>
      <dsp:spPr>
        <a:xfrm>
          <a:off x="385464" y="2543728"/>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0020DC-B692-B946-A909-8429ACFC2744}">
      <dsp:nvSpPr>
        <dsp:cNvPr id="0" name=""/>
        <dsp:cNvSpPr/>
      </dsp:nvSpPr>
      <dsp:spPr>
        <a:xfrm>
          <a:off x="306612" y="3192208"/>
          <a:ext cx="5023519" cy="399111"/>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79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What you need to do by when</a:t>
          </a:r>
        </a:p>
      </dsp:txBody>
      <dsp:txXfrm>
        <a:off x="306612" y="3192208"/>
        <a:ext cx="5023519" cy="399111"/>
      </dsp:txXfrm>
    </dsp:sp>
    <dsp:sp modelId="{23DB2E27-D816-8449-876D-84275C504E23}">
      <dsp:nvSpPr>
        <dsp:cNvPr id="0" name=""/>
        <dsp:cNvSpPr/>
      </dsp:nvSpPr>
      <dsp:spPr>
        <a:xfrm>
          <a:off x="57168" y="3142319"/>
          <a:ext cx="498889" cy="4988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E17B6-C856-415F-9A25-03C2CD70B2FE}">
      <dsp:nvSpPr>
        <dsp:cNvPr id="0" name=""/>
        <dsp:cNvSpPr/>
      </dsp:nvSpPr>
      <dsp:spPr>
        <a:xfrm>
          <a:off x="0" y="1857"/>
          <a:ext cx="8652863" cy="1001349"/>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32 retired</a:t>
          </a:r>
          <a:br>
            <a:rPr lang="en-GB" sz="3200" kern="1200"/>
          </a:br>
          <a:r>
            <a:rPr lang="en-GB" sz="3200" kern="1200"/>
            <a:t>QOF indicators</a:t>
          </a:r>
        </a:p>
      </dsp:txBody>
      <dsp:txXfrm>
        <a:off x="29329" y="31186"/>
        <a:ext cx="8594205" cy="942691"/>
      </dsp:txXfrm>
    </dsp:sp>
    <dsp:sp modelId="{BD2961D6-D162-4380-B07D-C1FC4EE5E8BB}">
      <dsp:nvSpPr>
        <dsp:cNvPr id="0" name=""/>
        <dsp:cNvSpPr/>
      </dsp:nvSpPr>
      <dsp:spPr>
        <a:xfrm>
          <a:off x="3111" y="1150503"/>
          <a:ext cx="2731333" cy="100134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19 retired</a:t>
          </a:r>
          <a:br>
            <a:rPr lang="en-GB" sz="2400" kern="1200"/>
          </a:br>
          <a:r>
            <a:rPr lang="en-GB" sz="2400" kern="1200"/>
            <a:t>Register Indicators</a:t>
          </a:r>
        </a:p>
      </dsp:txBody>
      <dsp:txXfrm>
        <a:off x="32440" y="1179832"/>
        <a:ext cx="2672675" cy="942691"/>
      </dsp:txXfrm>
    </dsp:sp>
    <dsp:sp modelId="{CCF8E207-E987-45E7-9D60-2F447F887182}">
      <dsp:nvSpPr>
        <dsp:cNvPr id="0" name=""/>
        <dsp:cNvSpPr/>
      </dsp:nvSpPr>
      <dsp:spPr>
        <a:xfrm>
          <a:off x="3111" y="2298887"/>
          <a:ext cx="2731333" cy="100134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81 points</a:t>
          </a:r>
        </a:p>
      </dsp:txBody>
      <dsp:txXfrm>
        <a:off x="32440" y="2328216"/>
        <a:ext cx="2672675" cy="942691"/>
      </dsp:txXfrm>
    </dsp:sp>
    <dsp:sp modelId="{1AACDDC2-C21C-4EF8-82FC-12A067B7E8D8}">
      <dsp:nvSpPr>
        <dsp:cNvPr id="0" name=""/>
        <dsp:cNvSpPr/>
      </dsp:nvSpPr>
      <dsp:spPr>
        <a:xfrm>
          <a:off x="2963876" y="1150503"/>
          <a:ext cx="2731333" cy="100134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7 retired</a:t>
          </a:r>
          <a:br>
            <a:rPr lang="en-GB" sz="2400" kern="1200"/>
          </a:br>
          <a:r>
            <a:rPr lang="en-GB" sz="2400" kern="1200"/>
            <a:t>Care Indicators</a:t>
          </a:r>
        </a:p>
      </dsp:txBody>
      <dsp:txXfrm>
        <a:off x="2993205" y="1179832"/>
        <a:ext cx="2672675" cy="942691"/>
      </dsp:txXfrm>
    </dsp:sp>
    <dsp:sp modelId="{E85734AA-8BDD-4A68-BB2A-66BB7367C722}">
      <dsp:nvSpPr>
        <dsp:cNvPr id="0" name=""/>
        <dsp:cNvSpPr/>
      </dsp:nvSpPr>
      <dsp:spPr>
        <a:xfrm>
          <a:off x="2963876" y="2298887"/>
          <a:ext cx="2731333" cy="100134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57 points</a:t>
          </a:r>
        </a:p>
      </dsp:txBody>
      <dsp:txXfrm>
        <a:off x="2993205" y="2328216"/>
        <a:ext cx="2672675" cy="942691"/>
      </dsp:txXfrm>
    </dsp:sp>
    <dsp:sp modelId="{9E45642F-DFEC-441B-B3E9-7EFBA93D1A47}">
      <dsp:nvSpPr>
        <dsp:cNvPr id="0" name=""/>
        <dsp:cNvSpPr/>
      </dsp:nvSpPr>
      <dsp:spPr>
        <a:xfrm>
          <a:off x="5924642" y="1150503"/>
          <a:ext cx="2731333" cy="100134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6 retired</a:t>
          </a:r>
          <a:br>
            <a:rPr lang="en-GB" sz="2400" kern="1200"/>
          </a:br>
          <a:r>
            <a:rPr lang="en-GB" sz="2400" kern="1200"/>
            <a:t>QI Indicators</a:t>
          </a:r>
        </a:p>
      </dsp:txBody>
      <dsp:txXfrm>
        <a:off x="5953971" y="1179832"/>
        <a:ext cx="2672675" cy="942691"/>
      </dsp:txXfrm>
    </dsp:sp>
    <dsp:sp modelId="{6C1318AF-56F5-4738-9033-AEE60BFE9F6A}">
      <dsp:nvSpPr>
        <dsp:cNvPr id="0" name=""/>
        <dsp:cNvSpPr/>
      </dsp:nvSpPr>
      <dsp:spPr>
        <a:xfrm>
          <a:off x="5924642" y="2298887"/>
          <a:ext cx="2731333" cy="100134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74 points</a:t>
          </a:r>
        </a:p>
      </dsp:txBody>
      <dsp:txXfrm>
        <a:off x="5953971" y="2328216"/>
        <a:ext cx="2672675" cy="9426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9B215-6821-43BC-A106-4F4DC5E9A637}">
      <dsp:nvSpPr>
        <dsp:cNvPr id="0" name=""/>
        <dsp:cNvSpPr/>
      </dsp:nvSpPr>
      <dsp:spPr>
        <a:xfrm>
          <a:off x="695405" y="1291"/>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Atrial Fibrillation</a:t>
          </a:r>
        </a:p>
      </dsp:txBody>
      <dsp:txXfrm>
        <a:off x="695405" y="1291"/>
        <a:ext cx="1705515" cy="1023309"/>
      </dsp:txXfrm>
    </dsp:sp>
    <dsp:sp modelId="{BBA8F5F1-D55E-4CD2-BE91-9C7CF95BE268}">
      <dsp:nvSpPr>
        <dsp:cNvPr id="0" name=""/>
        <dsp:cNvSpPr/>
      </dsp:nvSpPr>
      <dsp:spPr>
        <a:xfrm>
          <a:off x="2571471" y="1291"/>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Asthma</a:t>
          </a:r>
        </a:p>
      </dsp:txBody>
      <dsp:txXfrm>
        <a:off x="2571471" y="1291"/>
        <a:ext cx="1705515" cy="1023309"/>
      </dsp:txXfrm>
    </dsp:sp>
    <dsp:sp modelId="{C83C04FD-168B-4685-B20C-D8A9B198E090}">
      <dsp:nvSpPr>
        <dsp:cNvPr id="0" name=""/>
        <dsp:cNvSpPr/>
      </dsp:nvSpPr>
      <dsp:spPr>
        <a:xfrm>
          <a:off x="4447538" y="1291"/>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Cancer</a:t>
          </a:r>
        </a:p>
      </dsp:txBody>
      <dsp:txXfrm>
        <a:off x="4447538" y="1291"/>
        <a:ext cx="1705515" cy="1023309"/>
      </dsp:txXfrm>
    </dsp:sp>
    <dsp:sp modelId="{CA809A3A-8C26-49C8-80D2-4172A408B605}">
      <dsp:nvSpPr>
        <dsp:cNvPr id="0" name=""/>
        <dsp:cNvSpPr/>
      </dsp:nvSpPr>
      <dsp:spPr>
        <a:xfrm>
          <a:off x="6323605" y="1291"/>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CHD</a:t>
          </a:r>
        </a:p>
      </dsp:txBody>
      <dsp:txXfrm>
        <a:off x="6323605" y="1291"/>
        <a:ext cx="1705515" cy="1023309"/>
      </dsp:txXfrm>
    </dsp:sp>
    <dsp:sp modelId="{6D3CE56D-D2A4-4B8F-B2F4-6474F4D95510}">
      <dsp:nvSpPr>
        <dsp:cNvPr id="0" name=""/>
        <dsp:cNvSpPr/>
      </dsp:nvSpPr>
      <dsp:spPr>
        <a:xfrm>
          <a:off x="8199671" y="1291"/>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CKD</a:t>
          </a:r>
        </a:p>
      </dsp:txBody>
      <dsp:txXfrm>
        <a:off x="8199671" y="1291"/>
        <a:ext cx="1705515" cy="1023309"/>
      </dsp:txXfrm>
    </dsp:sp>
    <dsp:sp modelId="{3B5E9D5E-BB24-432E-ABBD-F4DF915B3AD5}">
      <dsp:nvSpPr>
        <dsp:cNvPr id="0" name=""/>
        <dsp:cNvSpPr/>
      </dsp:nvSpPr>
      <dsp:spPr>
        <a:xfrm>
          <a:off x="695405" y="119515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COPD</a:t>
          </a:r>
        </a:p>
      </dsp:txBody>
      <dsp:txXfrm>
        <a:off x="695405" y="1195152"/>
        <a:ext cx="1705515" cy="1023309"/>
      </dsp:txXfrm>
    </dsp:sp>
    <dsp:sp modelId="{2A5D52B3-8049-43B6-B072-36A585DBE703}">
      <dsp:nvSpPr>
        <dsp:cNvPr id="0" name=""/>
        <dsp:cNvSpPr/>
      </dsp:nvSpPr>
      <dsp:spPr>
        <a:xfrm>
          <a:off x="2571471" y="119515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Dementia</a:t>
          </a:r>
        </a:p>
      </dsp:txBody>
      <dsp:txXfrm>
        <a:off x="2571471" y="1195152"/>
        <a:ext cx="1705515" cy="1023309"/>
      </dsp:txXfrm>
    </dsp:sp>
    <dsp:sp modelId="{D39D3D4E-AD62-409E-A931-B2A86C46E91D}">
      <dsp:nvSpPr>
        <dsp:cNvPr id="0" name=""/>
        <dsp:cNvSpPr/>
      </dsp:nvSpPr>
      <dsp:spPr>
        <a:xfrm>
          <a:off x="4447538" y="119515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Diabetes</a:t>
          </a:r>
        </a:p>
      </dsp:txBody>
      <dsp:txXfrm>
        <a:off x="4447538" y="1195152"/>
        <a:ext cx="1705515" cy="1023309"/>
      </dsp:txXfrm>
    </dsp:sp>
    <dsp:sp modelId="{80BE24C7-5C54-41AD-BFE2-7F0771FC9EA0}">
      <dsp:nvSpPr>
        <dsp:cNvPr id="0" name=""/>
        <dsp:cNvSpPr/>
      </dsp:nvSpPr>
      <dsp:spPr>
        <a:xfrm>
          <a:off x="6323605" y="119515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Epilepsy</a:t>
          </a:r>
        </a:p>
      </dsp:txBody>
      <dsp:txXfrm>
        <a:off x="6323605" y="1195152"/>
        <a:ext cx="1705515" cy="1023309"/>
      </dsp:txXfrm>
    </dsp:sp>
    <dsp:sp modelId="{501A0FC7-D403-4D4B-8398-5E2D24DBE492}">
      <dsp:nvSpPr>
        <dsp:cNvPr id="0" name=""/>
        <dsp:cNvSpPr/>
      </dsp:nvSpPr>
      <dsp:spPr>
        <a:xfrm>
          <a:off x="8199671" y="119515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Heart Failure</a:t>
          </a:r>
        </a:p>
      </dsp:txBody>
      <dsp:txXfrm>
        <a:off x="8199671" y="1195152"/>
        <a:ext cx="1705515" cy="1023309"/>
      </dsp:txXfrm>
    </dsp:sp>
    <dsp:sp modelId="{E6C85CAD-2EBD-4A1F-AC25-1A2B8C0AC6D5}">
      <dsp:nvSpPr>
        <dsp:cNvPr id="0" name=""/>
        <dsp:cNvSpPr/>
      </dsp:nvSpPr>
      <dsp:spPr>
        <a:xfrm>
          <a:off x="695405" y="238901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Hypertension</a:t>
          </a:r>
        </a:p>
      </dsp:txBody>
      <dsp:txXfrm>
        <a:off x="695405" y="2389012"/>
        <a:ext cx="1705515" cy="1023309"/>
      </dsp:txXfrm>
    </dsp:sp>
    <dsp:sp modelId="{F33DEA0F-B270-497D-BF61-79FCB30B4834}">
      <dsp:nvSpPr>
        <dsp:cNvPr id="0" name=""/>
        <dsp:cNvSpPr/>
      </dsp:nvSpPr>
      <dsp:spPr>
        <a:xfrm>
          <a:off x="2571471" y="238901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Learning Disabilities</a:t>
          </a:r>
        </a:p>
      </dsp:txBody>
      <dsp:txXfrm>
        <a:off x="2571471" y="2389012"/>
        <a:ext cx="1705515" cy="1023309"/>
      </dsp:txXfrm>
    </dsp:sp>
    <dsp:sp modelId="{90EC3C52-E655-4437-A097-C2A9652E9AE2}">
      <dsp:nvSpPr>
        <dsp:cNvPr id="0" name=""/>
        <dsp:cNvSpPr/>
      </dsp:nvSpPr>
      <dsp:spPr>
        <a:xfrm>
          <a:off x="4447538" y="238901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Mental Health</a:t>
          </a:r>
        </a:p>
      </dsp:txBody>
      <dsp:txXfrm>
        <a:off x="4447538" y="2389012"/>
        <a:ext cx="1705515" cy="1023309"/>
      </dsp:txXfrm>
    </dsp:sp>
    <dsp:sp modelId="{43BA3A6B-9073-4E8D-94DD-78458687D554}">
      <dsp:nvSpPr>
        <dsp:cNvPr id="0" name=""/>
        <dsp:cNvSpPr/>
      </dsp:nvSpPr>
      <dsp:spPr>
        <a:xfrm>
          <a:off x="6323605" y="238901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Obesity</a:t>
          </a:r>
        </a:p>
      </dsp:txBody>
      <dsp:txXfrm>
        <a:off x="6323605" y="2389012"/>
        <a:ext cx="1705515" cy="1023309"/>
      </dsp:txXfrm>
    </dsp:sp>
    <dsp:sp modelId="{BC191CEC-7E59-4B4D-ADF0-C989A193E85F}">
      <dsp:nvSpPr>
        <dsp:cNvPr id="0" name=""/>
        <dsp:cNvSpPr/>
      </dsp:nvSpPr>
      <dsp:spPr>
        <a:xfrm>
          <a:off x="8199671" y="238901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Osteoporosis</a:t>
          </a:r>
        </a:p>
      </dsp:txBody>
      <dsp:txXfrm>
        <a:off x="8199671" y="2389012"/>
        <a:ext cx="1705515" cy="1023309"/>
      </dsp:txXfrm>
    </dsp:sp>
    <dsp:sp modelId="{FFBEAF44-C856-4977-B6E0-BB512A4DE476}">
      <dsp:nvSpPr>
        <dsp:cNvPr id="0" name=""/>
        <dsp:cNvSpPr/>
      </dsp:nvSpPr>
      <dsp:spPr>
        <a:xfrm>
          <a:off x="1633438" y="3582873"/>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Palliative Care</a:t>
          </a:r>
        </a:p>
      </dsp:txBody>
      <dsp:txXfrm>
        <a:off x="1633438" y="3582873"/>
        <a:ext cx="1705515" cy="1023309"/>
      </dsp:txXfrm>
    </dsp:sp>
    <dsp:sp modelId="{1A2A9914-4211-43D1-AC46-3BF8EAEB4A4B}">
      <dsp:nvSpPr>
        <dsp:cNvPr id="0" name=""/>
        <dsp:cNvSpPr/>
      </dsp:nvSpPr>
      <dsp:spPr>
        <a:xfrm>
          <a:off x="3509505" y="3582873"/>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PAD</a:t>
          </a:r>
        </a:p>
      </dsp:txBody>
      <dsp:txXfrm>
        <a:off x="3509505" y="3582873"/>
        <a:ext cx="1705515" cy="1023309"/>
      </dsp:txXfrm>
    </dsp:sp>
    <dsp:sp modelId="{1BF826D7-2730-48B8-9CE7-82B39F71C623}">
      <dsp:nvSpPr>
        <dsp:cNvPr id="0" name=""/>
        <dsp:cNvSpPr/>
      </dsp:nvSpPr>
      <dsp:spPr>
        <a:xfrm>
          <a:off x="5385571" y="3582873"/>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Rheumatoid Arthritis</a:t>
          </a:r>
        </a:p>
      </dsp:txBody>
      <dsp:txXfrm>
        <a:off x="5385571" y="3582873"/>
        <a:ext cx="1705515" cy="1023309"/>
      </dsp:txXfrm>
    </dsp:sp>
    <dsp:sp modelId="{D9B7665B-9D80-4C5D-9AE0-64DA29E2339D}">
      <dsp:nvSpPr>
        <dsp:cNvPr id="0" name=""/>
        <dsp:cNvSpPr/>
      </dsp:nvSpPr>
      <dsp:spPr>
        <a:xfrm>
          <a:off x="7261638" y="3582873"/>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Stroke &amp; TIA</a:t>
          </a:r>
        </a:p>
      </dsp:txBody>
      <dsp:txXfrm>
        <a:off x="7261638" y="3582873"/>
        <a:ext cx="1705515" cy="10233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9B215-6821-43BC-A106-4F4DC5E9A637}">
      <dsp:nvSpPr>
        <dsp:cNvPr id="0" name=""/>
        <dsp:cNvSpPr/>
      </dsp:nvSpPr>
      <dsp:spPr>
        <a:xfrm>
          <a:off x="2928" y="276092"/>
          <a:ext cx="2323205"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Cancer</a:t>
          </a:r>
          <a:r>
            <a:rPr lang="en-GB" sz="2200" kern="1200"/>
            <a:t> </a:t>
          </a:r>
        </a:p>
        <a:p>
          <a:pPr marL="0" lvl="0" indent="0" algn="ctr" defTabSz="977900">
            <a:lnSpc>
              <a:spcPct val="100000"/>
            </a:lnSpc>
            <a:spcBef>
              <a:spcPts val="0"/>
            </a:spcBef>
            <a:spcAft>
              <a:spcPts val="0"/>
            </a:spcAft>
            <a:buNone/>
          </a:pPr>
          <a:r>
            <a:rPr lang="en-GB" sz="2200" kern="1200"/>
            <a:t>Care Review</a:t>
          </a:r>
        </a:p>
        <a:p>
          <a:pPr marL="0" lvl="0" indent="0" algn="ctr" defTabSz="977900">
            <a:lnSpc>
              <a:spcPct val="100000"/>
            </a:lnSpc>
            <a:spcBef>
              <a:spcPts val="0"/>
            </a:spcBef>
            <a:spcAft>
              <a:spcPts val="0"/>
            </a:spcAft>
            <a:buNone/>
          </a:pPr>
          <a:endParaRPr lang="en-GB" sz="2200" kern="1200"/>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(6 points)</a:t>
          </a:r>
        </a:p>
      </dsp:txBody>
      <dsp:txXfrm>
        <a:off x="2928" y="276092"/>
        <a:ext cx="2323205" cy="1655995"/>
      </dsp:txXfrm>
    </dsp:sp>
    <dsp:sp modelId="{8E5B22AA-5CC4-44F0-8C98-E5D55F0D75D1}">
      <dsp:nvSpPr>
        <dsp:cNvPr id="0" name=""/>
        <dsp:cNvSpPr/>
      </dsp:nvSpPr>
      <dsp:spPr>
        <a:xfrm>
          <a:off x="2558454" y="276092"/>
          <a:ext cx="2323205"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Cancer</a:t>
          </a:r>
          <a:r>
            <a:rPr lang="en-GB" sz="2200" kern="1200"/>
            <a:t> </a:t>
          </a:r>
        </a:p>
        <a:p>
          <a:pPr marL="0" lvl="0" indent="0" algn="ctr" defTabSz="977900">
            <a:lnSpc>
              <a:spcPct val="100000"/>
            </a:lnSpc>
            <a:spcBef>
              <a:spcPts val="0"/>
            </a:spcBef>
            <a:spcAft>
              <a:spcPts val="0"/>
            </a:spcAft>
            <a:buNone/>
          </a:pPr>
          <a:r>
            <a:rPr lang="en-GB" sz="2200" kern="1200"/>
            <a:t>Support Discussion</a:t>
          </a:r>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(2 points)</a:t>
          </a:r>
        </a:p>
      </dsp:txBody>
      <dsp:txXfrm>
        <a:off x="2558454" y="276092"/>
        <a:ext cx="2323205" cy="1655995"/>
      </dsp:txXfrm>
    </dsp:sp>
    <dsp:sp modelId="{4643BF76-B7AB-4110-AF02-0C032A0826C7}">
      <dsp:nvSpPr>
        <dsp:cNvPr id="0" name=""/>
        <dsp:cNvSpPr/>
      </dsp:nvSpPr>
      <dsp:spPr>
        <a:xfrm>
          <a:off x="5113981" y="276092"/>
          <a:ext cx="2323205"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Depression</a:t>
          </a:r>
          <a:r>
            <a:rPr lang="en-GB" sz="2200" kern="1200"/>
            <a:t> </a:t>
          </a:r>
        </a:p>
        <a:p>
          <a:pPr marL="0" lvl="0" indent="0" algn="ctr" defTabSz="977900">
            <a:lnSpc>
              <a:spcPct val="100000"/>
            </a:lnSpc>
            <a:spcBef>
              <a:spcPts val="0"/>
            </a:spcBef>
            <a:spcAft>
              <a:spcPts val="0"/>
            </a:spcAft>
            <a:buNone/>
          </a:pPr>
          <a:r>
            <a:rPr lang="en-GB" sz="2200" kern="1200"/>
            <a:t>Review of Diagnosis</a:t>
          </a:r>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(10 points)</a:t>
          </a:r>
        </a:p>
      </dsp:txBody>
      <dsp:txXfrm>
        <a:off x="5113981" y="276092"/>
        <a:ext cx="2323205" cy="1655995"/>
      </dsp:txXfrm>
    </dsp:sp>
    <dsp:sp modelId="{E809EBFD-1D19-4C65-A94D-AE91692C3EB0}">
      <dsp:nvSpPr>
        <dsp:cNvPr id="0" name=""/>
        <dsp:cNvSpPr/>
      </dsp:nvSpPr>
      <dsp:spPr>
        <a:xfrm>
          <a:off x="7669507" y="276092"/>
          <a:ext cx="2323205"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Asthma</a:t>
          </a:r>
        </a:p>
        <a:p>
          <a:pPr marL="0" lvl="0" indent="0" algn="ctr" defTabSz="977900">
            <a:lnSpc>
              <a:spcPct val="100000"/>
            </a:lnSpc>
            <a:spcBef>
              <a:spcPts val="0"/>
            </a:spcBef>
            <a:spcAft>
              <a:spcPts val="0"/>
            </a:spcAft>
            <a:buNone/>
          </a:pPr>
          <a:r>
            <a:rPr lang="en-GB" sz="2200" kern="1200"/>
            <a:t>Smoking Exposure in Under 19s</a:t>
          </a:r>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(6 points)</a:t>
          </a:r>
        </a:p>
      </dsp:txBody>
      <dsp:txXfrm>
        <a:off x="7669507" y="276092"/>
        <a:ext cx="2323205" cy="1655995"/>
      </dsp:txXfrm>
    </dsp:sp>
    <dsp:sp modelId="{EC524158-2B18-4E41-90D0-54B7F3986006}">
      <dsp:nvSpPr>
        <dsp:cNvPr id="0" name=""/>
        <dsp:cNvSpPr/>
      </dsp:nvSpPr>
      <dsp:spPr>
        <a:xfrm>
          <a:off x="985493" y="2164407"/>
          <a:ext cx="2520004"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COPD</a:t>
          </a:r>
        </a:p>
        <a:p>
          <a:pPr marL="0" lvl="0" indent="0" algn="ctr" defTabSz="977900">
            <a:lnSpc>
              <a:spcPct val="100000"/>
            </a:lnSpc>
            <a:spcBef>
              <a:spcPts val="0"/>
            </a:spcBef>
            <a:spcAft>
              <a:spcPts val="0"/>
            </a:spcAft>
            <a:buNone/>
          </a:pPr>
          <a:r>
            <a:rPr lang="en-GB" sz="2200" kern="1200"/>
            <a:t>Pulmonary Rehab Referral</a:t>
          </a:r>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(2 points)</a:t>
          </a:r>
        </a:p>
      </dsp:txBody>
      <dsp:txXfrm>
        <a:off x="985493" y="2164407"/>
        <a:ext cx="2520004" cy="1655995"/>
      </dsp:txXfrm>
    </dsp:sp>
    <dsp:sp modelId="{FECA91BF-3DA5-4681-929A-40AF5583548B}">
      <dsp:nvSpPr>
        <dsp:cNvPr id="0" name=""/>
        <dsp:cNvSpPr/>
      </dsp:nvSpPr>
      <dsp:spPr>
        <a:xfrm>
          <a:off x="3737818" y="2164407"/>
          <a:ext cx="2520004"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Smoking</a:t>
          </a:r>
        </a:p>
        <a:p>
          <a:pPr marL="0" lvl="0" indent="0" algn="ctr" defTabSz="977900">
            <a:lnSpc>
              <a:spcPct val="100000"/>
            </a:lnSpc>
            <a:spcBef>
              <a:spcPts val="0"/>
            </a:spcBef>
            <a:spcAft>
              <a:spcPts val="0"/>
            </a:spcAft>
            <a:buNone/>
          </a:pPr>
          <a:r>
            <a:rPr lang="en-GB" sz="2200" kern="1200"/>
            <a:t>Intervention for High-Risk Conditions</a:t>
          </a:r>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(25 points)</a:t>
          </a:r>
        </a:p>
      </dsp:txBody>
      <dsp:txXfrm>
        <a:off x="3737818" y="2164407"/>
        <a:ext cx="2520004" cy="1655995"/>
      </dsp:txXfrm>
    </dsp:sp>
    <dsp:sp modelId="{E5B4DEF1-1FA6-4C77-927C-2FA2AC352A58}">
      <dsp:nvSpPr>
        <dsp:cNvPr id="0" name=""/>
        <dsp:cNvSpPr/>
      </dsp:nvSpPr>
      <dsp:spPr>
        <a:xfrm>
          <a:off x="6490143" y="2164407"/>
          <a:ext cx="2520004"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Mental Health</a:t>
          </a:r>
        </a:p>
        <a:p>
          <a:pPr marL="0" lvl="0" indent="0" algn="ctr" defTabSz="977900">
            <a:lnSpc>
              <a:spcPct val="100000"/>
            </a:lnSpc>
            <a:spcBef>
              <a:spcPts val="0"/>
            </a:spcBef>
            <a:spcAft>
              <a:spcPts val="0"/>
            </a:spcAft>
            <a:buNone/>
          </a:pPr>
          <a:r>
            <a:rPr lang="en-GB" sz="2200" kern="1200"/>
            <a:t>Core Health Check</a:t>
          </a:r>
        </a:p>
        <a:p>
          <a:pPr marL="0" lvl="0" indent="0" algn="ctr" defTabSz="977900">
            <a:lnSpc>
              <a:spcPct val="100000"/>
            </a:lnSpc>
            <a:spcBef>
              <a:spcPts val="0"/>
            </a:spcBef>
            <a:spcAft>
              <a:spcPts val="0"/>
            </a:spcAft>
            <a:buNone/>
          </a:pPr>
          <a:endParaRPr lang="en-GB" sz="2200" kern="1200"/>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(6 points)</a:t>
          </a:r>
        </a:p>
      </dsp:txBody>
      <dsp:txXfrm>
        <a:off x="6490143" y="2164407"/>
        <a:ext cx="2520004" cy="165599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1FE1E-BD3C-BD41-8E36-2FD2F3807B9B}"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AA8AF-C4EA-214A-86B9-EE119D66702D}" type="slidenum">
              <a:rPr lang="en-US" smtClean="0"/>
              <a:t>‹#›</a:t>
            </a:fld>
            <a:endParaRPr lang="en-US"/>
          </a:p>
        </p:txBody>
      </p:sp>
    </p:spTree>
    <p:extLst>
      <p:ext uri="{BB962C8B-B14F-4D97-AF65-F5344CB8AC3E}">
        <p14:creationId xmlns:p14="http://schemas.microsoft.com/office/powerpoint/2010/main" val="283363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the link to webinars page in the chat: https://www.primarycareit.co.uk/webinar-and-training-registration/</a:t>
            </a:r>
          </a:p>
        </p:txBody>
      </p:sp>
      <p:sp>
        <p:nvSpPr>
          <p:cNvPr id="4" name="Slide Number Placeholder 3"/>
          <p:cNvSpPr>
            <a:spLocks noGrp="1"/>
          </p:cNvSpPr>
          <p:nvPr>
            <p:ph type="sldNum" sz="quarter" idx="5"/>
          </p:nvPr>
        </p:nvSpPr>
        <p:spPr/>
        <p:txBody>
          <a:bodyPr/>
          <a:lstStyle/>
          <a:p>
            <a:fld id="{E07AA8AF-C4EA-214A-86B9-EE119D66702D}" type="slidenum">
              <a:rPr lang="en-US" smtClean="0"/>
              <a:t>3</a:t>
            </a:fld>
            <a:endParaRPr lang="en-US"/>
          </a:p>
        </p:txBody>
      </p:sp>
    </p:spTree>
    <p:extLst>
      <p:ext uri="{BB962C8B-B14F-4D97-AF65-F5344CB8AC3E}">
        <p14:creationId xmlns:p14="http://schemas.microsoft.com/office/powerpoint/2010/main" val="1328434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2D4EA-8DB1-B680-F727-0BB833B68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00366-4C09-A218-01FA-23DD79E759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57BD2-9CA5-9FC3-3EA4-0BDF23BEBD71}"/>
              </a:ext>
            </a:extLst>
          </p:cNvPr>
          <p:cNvSpPr>
            <a:spLocks noGrp="1"/>
          </p:cNvSpPr>
          <p:nvPr>
            <p:ph type="body" idx="1"/>
          </p:nvPr>
        </p:nvSpPr>
        <p:spPr/>
        <p:txBody>
          <a:bodyPr/>
          <a:lstStyle/>
          <a:p>
            <a:r>
              <a:rPr lang="en-US"/>
              <a:t>Good news is that increased income seems to mainly be going into core funding.</a:t>
            </a:r>
          </a:p>
          <a:p>
            <a:r>
              <a:rPr lang="en-US"/>
              <a:t>Where QOF changes have happened either funding has gone into core or higher CVD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New CAIP - </a:t>
            </a:r>
            <a:r>
              <a:rPr lang="en-GB" sz="1800" b="1">
                <a:effectLst/>
                <a:latin typeface="Aptos" panose="020B0004020202020204" pitchFamily="34" charset="0"/>
                <a:ea typeface="Aptos" panose="020B0004020202020204" pitchFamily="34" charset="0"/>
                <a:cs typeface="Aptos" panose="020B0004020202020204" pitchFamily="34" charset="0"/>
              </a:rPr>
              <a:t>Continuity of Care funding available for high-risk patient management (via CAIP).</a:t>
            </a:r>
            <a:endParaRPr lang="en-GB" sz="1800">
              <a:effectLst/>
              <a:latin typeface="Aptos" panose="020B0004020202020204" pitchFamily="34" charset="0"/>
              <a:ea typeface="MS Mincho" panose="02020609040205080304" pitchFamily="49" charset="-128"/>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3CA0207E-8EA7-4ED3-4C95-C8E7736EB3C9}"/>
              </a:ext>
            </a:extLst>
          </p:cNvPr>
          <p:cNvSpPr>
            <a:spLocks noGrp="1"/>
          </p:cNvSpPr>
          <p:nvPr>
            <p:ph type="sldNum" sz="quarter" idx="5"/>
          </p:nvPr>
        </p:nvSpPr>
        <p:spPr/>
        <p:txBody>
          <a:bodyPr/>
          <a:lstStyle/>
          <a:p>
            <a:fld id="{E07AA8AF-C4EA-214A-86B9-EE119D66702D}" type="slidenum">
              <a:rPr lang="en-US" smtClean="0"/>
              <a:t>12</a:t>
            </a:fld>
            <a:endParaRPr lang="en-US"/>
          </a:p>
        </p:txBody>
      </p:sp>
    </p:spTree>
    <p:extLst>
      <p:ext uri="{BB962C8B-B14F-4D97-AF65-F5344CB8AC3E}">
        <p14:creationId xmlns:p14="http://schemas.microsoft.com/office/powerpoint/2010/main" val="2332704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 32 (currently protected) indicators retired: 19 are registers, 7 are for achievement, and 6 are from the QI modules.</a:t>
            </a:r>
          </a:p>
          <a:p>
            <a:r>
              <a:rPr lang="en-US"/>
              <a:t>212 points</a:t>
            </a:r>
            <a:endParaRPr lang="en-US">
              <a:ea typeface="Calibri"/>
              <a:cs typeface="Calibri"/>
            </a:endParaRP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E07AA8AF-C4EA-214A-86B9-EE119D66702D}" type="slidenum">
              <a:rPr lang="en-US" smtClean="0"/>
              <a:t>13</a:t>
            </a:fld>
            <a:endParaRPr lang="en-US"/>
          </a:p>
        </p:txBody>
      </p:sp>
    </p:spTree>
    <p:extLst>
      <p:ext uri="{BB962C8B-B14F-4D97-AF65-F5344CB8AC3E}">
        <p14:creationId xmlns:p14="http://schemas.microsoft.com/office/powerpoint/2010/main" val="3601303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AE78F-3CC3-E46E-2F70-1A61F7240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2D3A1-1578-B496-68D3-09CD955B3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06971-9EC1-C751-71A1-C46C12122750}"/>
              </a:ext>
            </a:extLst>
          </p:cNvPr>
          <p:cNvSpPr>
            <a:spLocks noGrp="1"/>
          </p:cNvSpPr>
          <p:nvPr>
            <p:ph type="body" idx="1"/>
          </p:nvPr>
        </p:nvSpPr>
        <p:spPr/>
        <p:txBody>
          <a:bodyPr/>
          <a:lstStyle/>
          <a:p>
            <a:r>
              <a:rPr lang="en-US"/>
              <a:t>This is essentially all of the QOF registers you can see. From 2024/25 this amounts to a total of 81 points. Whilst they are being “retired”, the registers are still quite important to help define the care indicator denominators, and most likely for chronic disease recalls.</a:t>
            </a:r>
          </a:p>
        </p:txBody>
      </p:sp>
      <p:sp>
        <p:nvSpPr>
          <p:cNvPr id="4" name="Slide Number Placeholder 3">
            <a:extLst>
              <a:ext uri="{FF2B5EF4-FFF2-40B4-BE49-F238E27FC236}">
                <a16:creationId xmlns:a16="http://schemas.microsoft.com/office/drawing/2014/main" id="{81F63153-5016-7306-7EE5-212E24E80A64}"/>
              </a:ext>
            </a:extLst>
          </p:cNvPr>
          <p:cNvSpPr>
            <a:spLocks noGrp="1"/>
          </p:cNvSpPr>
          <p:nvPr>
            <p:ph type="sldNum" sz="quarter" idx="5"/>
          </p:nvPr>
        </p:nvSpPr>
        <p:spPr/>
        <p:txBody>
          <a:bodyPr/>
          <a:lstStyle/>
          <a:p>
            <a:fld id="{E07AA8AF-C4EA-214A-86B9-EE119D66702D}" type="slidenum">
              <a:rPr lang="en-US" smtClean="0"/>
              <a:t>14</a:t>
            </a:fld>
            <a:endParaRPr lang="en-US"/>
          </a:p>
        </p:txBody>
      </p:sp>
    </p:spTree>
    <p:extLst>
      <p:ext uri="{BB962C8B-B14F-4D97-AF65-F5344CB8AC3E}">
        <p14:creationId xmlns:p14="http://schemas.microsoft.com/office/powerpoint/2010/main" val="895284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1A8F6-A742-5BEF-CC01-A363BEA2A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3D9B-EF2E-FB28-779B-C3C6AECAB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0C59DB-DB2D-76D7-474E-548DFF0E4736}"/>
              </a:ext>
            </a:extLst>
          </p:cNvPr>
          <p:cNvSpPr>
            <a:spLocks noGrp="1"/>
          </p:cNvSpPr>
          <p:nvPr>
            <p:ph type="body" idx="1"/>
          </p:nvPr>
        </p:nvSpPr>
        <p:spPr/>
        <p:txBody>
          <a:bodyPr/>
          <a:lstStyle/>
          <a:p>
            <a:r>
              <a:rPr lang="en-US"/>
              <a:t>Here are the 7 care indicators that are being retired. There’s quite a spread of points between them. The question here is perhaps about clinical care – they are going from QOF but what is the clinical need to continue carrying out these activities either as specific interventions or as part of a comprehensive review? For example information about smoking and offering intervention to current smokers and offering a referral to pulmonary rehab for COPD patients.</a:t>
            </a:r>
          </a:p>
          <a:p>
            <a:endParaRPr lang="en-US"/>
          </a:p>
          <a:p>
            <a:r>
              <a:rPr lang="en-US"/>
              <a:t>Cancer CAN004 and CAN005 will still be important to the patient so there is a relationship with their GP.</a:t>
            </a:r>
          </a:p>
          <a:p>
            <a:endParaRPr lang="en-US"/>
          </a:p>
          <a:p>
            <a:endParaRPr lang="en-US"/>
          </a:p>
          <a:p>
            <a:r>
              <a:rPr lang="en-US"/>
              <a:t>Mental Health MH021 is a relatively short lived indicator which to some extent doubled up on the work of the other mental health indicators, and I’m sure this one won’t be missed if only for the complexity of exception reporting a patient!</a:t>
            </a:r>
          </a:p>
        </p:txBody>
      </p:sp>
      <p:sp>
        <p:nvSpPr>
          <p:cNvPr id="4" name="Slide Number Placeholder 3">
            <a:extLst>
              <a:ext uri="{FF2B5EF4-FFF2-40B4-BE49-F238E27FC236}">
                <a16:creationId xmlns:a16="http://schemas.microsoft.com/office/drawing/2014/main" id="{BE56A517-775B-3D62-2322-8008028D8932}"/>
              </a:ext>
            </a:extLst>
          </p:cNvPr>
          <p:cNvSpPr>
            <a:spLocks noGrp="1"/>
          </p:cNvSpPr>
          <p:nvPr>
            <p:ph type="sldNum" sz="quarter" idx="5"/>
          </p:nvPr>
        </p:nvSpPr>
        <p:spPr/>
        <p:txBody>
          <a:bodyPr/>
          <a:lstStyle/>
          <a:p>
            <a:fld id="{E07AA8AF-C4EA-214A-86B9-EE119D66702D}" type="slidenum">
              <a:rPr lang="en-US" smtClean="0"/>
              <a:t>15</a:t>
            </a:fld>
            <a:endParaRPr lang="en-US"/>
          </a:p>
        </p:txBody>
      </p:sp>
    </p:spTree>
    <p:extLst>
      <p:ext uri="{BB962C8B-B14F-4D97-AF65-F5344CB8AC3E}">
        <p14:creationId xmlns:p14="http://schemas.microsoft.com/office/powerpoint/2010/main" val="1152794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5DD3B-31B3-4606-CB79-EFBA93C9E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1C5F1-88E0-55F3-D799-8A8FF8CED7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40C4E-67B9-2B7A-5AE4-3B7D999A7D9E}"/>
              </a:ext>
            </a:extLst>
          </p:cNvPr>
          <p:cNvSpPr>
            <a:spLocks noGrp="1"/>
          </p:cNvSpPr>
          <p:nvPr>
            <p:ph type="body" idx="1"/>
          </p:nvPr>
        </p:nvSpPr>
        <p:spPr/>
        <p:txBody>
          <a:bodyPr/>
          <a:lstStyle/>
          <a:p>
            <a:r>
              <a:rPr lang="en-US"/>
              <a:t>These 3 themes originated from the 2023/24 contract year, and for 2024/25 were rolled together into a single “Workforce and Wellbeing” theme.</a:t>
            </a:r>
          </a:p>
        </p:txBody>
      </p:sp>
      <p:sp>
        <p:nvSpPr>
          <p:cNvPr id="4" name="Slide Number Placeholder 3">
            <a:extLst>
              <a:ext uri="{FF2B5EF4-FFF2-40B4-BE49-F238E27FC236}">
                <a16:creationId xmlns:a16="http://schemas.microsoft.com/office/drawing/2014/main" id="{556F67E5-EB19-D5C8-BB55-BFD5F399E0E6}"/>
              </a:ext>
            </a:extLst>
          </p:cNvPr>
          <p:cNvSpPr>
            <a:spLocks noGrp="1"/>
          </p:cNvSpPr>
          <p:nvPr>
            <p:ph type="sldNum" sz="quarter" idx="5"/>
          </p:nvPr>
        </p:nvSpPr>
        <p:spPr/>
        <p:txBody>
          <a:bodyPr/>
          <a:lstStyle/>
          <a:p>
            <a:fld id="{E07AA8AF-C4EA-214A-86B9-EE119D66702D}" type="slidenum">
              <a:rPr lang="en-US" smtClean="0"/>
              <a:t>16</a:t>
            </a:fld>
            <a:endParaRPr lang="en-US"/>
          </a:p>
        </p:txBody>
      </p:sp>
    </p:spTree>
    <p:extLst>
      <p:ext uri="{BB962C8B-B14F-4D97-AF65-F5344CB8AC3E}">
        <p14:creationId xmlns:p14="http://schemas.microsoft.com/office/powerpoint/2010/main" val="937867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65CD8-57BA-2203-27B9-801653E84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9C3F00-75FA-E453-0B4F-A6D6F3D83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F6DEE-A5D3-9637-4090-5ECDE4D05BDC}"/>
              </a:ext>
            </a:extLst>
          </p:cNvPr>
          <p:cNvSpPr>
            <a:spLocks noGrp="1"/>
          </p:cNvSpPr>
          <p:nvPr>
            <p:ph type="body" idx="1"/>
          </p:nvPr>
        </p:nvSpPr>
        <p:spPr/>
        <p:txBody>
          <a:bodyPr/>
          <a:lstStyle/>
          <a:p>
            <a:r>
              <a:rPr lang="en-US"/>
              <a:t>We have already covered the technical changes for CHOL003 which may make little real world impact to achievement even for 2024/25. The points value here has increased considerably.</a:t>
            </a:r>
          </a:p>
          <a:p>
            <a:r>
              <a:rPr lang="en-US"/>
              <a:t>The boundaries for points achievement remain at 70% for the lower threshold and 95% for the upper threshold.</a:t>
            </a:r>
          </a:p>
          <a:p>
            <a:endParaRPr lang="en-US"/>
          </a:p>
          <a:p>
            <a:r>
              <a:rPr lang="en-US"/>
              <a:t>First, remember that the indicator tests for an issue of a lipid lowering drug in the last 6 months, so reporting searches will be returning 0 until October. If you have How Am I Driving searches that usually look at the last 12 months these could show the real figure.</a:t>
            </a:r>
          </a:p>
          <a:p>
            <a:br>
              <a:rPr lang="en-US"/>
            </a:br>
            <a:r>
              <a:rPr lang="en-US"/>
              <a:t>In the context of CHOL003 and CHOL004, it would make sense to tackle the patients who are not on lipid lowering therapy sooner rather than later. Once patients are on medication, your workload for ensuring that CHOL003 has a good achievement should be that much lower as in the second half of the year you should only need to focus on a smaller number of newly diagnosed patients plus those who have stopped their medication.</a:t>
            </a:r>
          </a:p>
          <a:p>
            <a:endParaRPr lang="en-US"/>
          </a:p>
          <a:p>
            <a:r>
              <a:rPr lang="en-US"/>
              <a:t>Think about what you have had to do during the 24/25 contract year.</a:t>
            </a:r>
          </a:p>
          <a:p>
            <a:pPr marL="171450" indent="-171450">
              <a:buFontTx/>
              <a:buChar char="-"/>
            </a:pPr>
            <a:r>
              <a:rPr lang="en-US"/>
              <a:t>Identify who declined a lipid lowering drug and follow them up this year</a:t>
            </a:r>
          </a:p>
          <a:p>
            <a:pPr marL="171450" indent="-171450">
              <a:buFontTx/>
              <a:buChar char="-"/>
            </a:pPr>
            <a:r>
              <a:rPr lang="en-US"/>
              <a:t>Remember to use Lipid lowering therapy declined rather than statin declined, so you only have to add 1 code rather than 6 (actually 5 given </a:t>
            </a:r>
            <a:r>
              <a:rPr lang="en-US" err="1"/>
              <a:t>icosapent</a:t>
            </a:r>
            <a:r>
              <a:rPr lang="en-US"/>
              <a:t> ethyl has been dropped)</a:t>
            </a:r>
          </a:p>
          <a:p>
            <a:pPr marL="171450" indent="-171450">
              <a:buFontTx/>
              <a:buChar char="-"/>
            </a:pPr>
            <a:endParaRPr lang="en-US"/>
          </a:p>
          <a:p>
            <a:pPr marL="0" indent="0">
              <a:buFontTx/>
              <a:buNone/>
            </a:pPr>
            <a:endParaRPr lang="en-US"/>
          </a:p>
          <a:p>
            <a:endParaRPr lang="en-US"/>
          </a:p>
          <a:p>
            <a:endParaRPr lang="en-US"/>
          </a:p>
        </p:txBody>
      </p:sp>
      <p:sp>
        <p:nvSpPr>
          <p:cNvPr id="4" name="Slide Number Placeholder 3">
            <a:extLst>
              <a:ext uri="{FF2B5EF4-FFF2-40B4-BE49-F238E27FC236}">
                <a16:creationId xmlns:a16="http://schemas.microsoft.com/office/drawing/2014/main" id="{7B703632-E433-9166-69B7-63EFDA5DBFEC}"/>
              </a:ext>
            </a:extLst>
          </p:cNvPr>
          <p:cNvSpPr>
            <a:spLocks noGrp="1"/>
          </p:cNvSpPr>
          <p:nvPr>
            <p:ph type="sldNum" sz="quarter" idx="5"/>
          </p:nvPr>
        </p:nvSpPr>
        <p:spPr/>
        <p:txBody>
          <a:bodyPr/>
          <a:lstStyle/>
          <a:p>
            <a:fld id="{E07AA8AF-C4EA-214A-86B9-EE119D66702D}" type="slidenum">
              <a:rPr lang="en-US" smtClean="0"/>
              <a:t>17</a:t>
            </a:fld>
            <a:endParaRPr lang="en-US"/>
          </a:p>
        </p:txBody>
      </p:sp>
    </p:spTree>
    <p:extLst>
      <p:ext uri="{BB962C8B-B14F-4D97-AF65-F5344CB8AC3E}">
        <p14:creationId xmlns:p14="http://schemas.microsoft.com/office/powerpoint/2010/main" val="1946384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0671E-6178-ECBA-70D8-3A6E672A3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AF349-9A29-BFF1-82DB-4A5E0CB92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CD1F0-05E9-19FD-C46F-518AA081C7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boundaries for points achievement have changed. The lower threshold remains at 20% while the upper threshold increases from 35% to 50%.</a:t>
            </a:r>
          </a:p>
          <a:p>
            <a:endParaRPr lang="en-US"/>
          </a:p>
        </p:txBody>
      </p:sp>
      <p:sp>
        <p:nvSpPr>
          <p:cNvPr id="4" name="Slide Number Placeholder 3">
            <a:extLst>
              <a:ext uri="{FF2B5EF4-FFF2-40B4-BE49-F238E27FC236}">
                <a16:creationId xmlns:a16="http://schemas.microsoft.com/office/drawing/2014/main" id="{7029676A-4749-7117-F5A8-18C3B4D950E2}"/>
              </a:ext>
            </a:extLst>
          </p:cNvPr>
          <p:cNvSpPr>
            <a:spLocks noGrp="1"/>
          </p:cNvSpPr>
          <p:nvPr>
            <p:ph type="sldNum" sz="quarter" idx="5"/>
          </p:nvPr>
        </p:nvSpPr>
        <p:spPr/>
        <p:txBody>
          <a:bodyPr/>
          <a:lstStyle/>
          <a:p>
            <a:fld id="{E07AA8AF-C4EA-214A-86B9-EE119D66702D}" type="slidenum">
              <a:rPr lang="en-US" smtClean="0"/>
              <a:t>18</a:t>
            </a:fld>
            <a:endParaRPr lang="en-US"/>
          </a:p>
        </p:txBody>
      </p:sp>
    </p:spTree>
    <p:extLst>
      <p:ext uri="{BB962C8B-B14F-4D97-AF65-F5344CB8AC3E}">
        <p14:creationId xmlns:p14="http://schemas.microsoft.com/office/powerpoint/2010/main" val="2019045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BF48D-8A34-43F9-8706-0FA93DF27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640AE-DE43-FE64-9CDE-C637D8AB0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219C08-D62C-E049-5024-0473AC013D44}"/>
              </a:ext>
            </a:extLst>
          </p:cNvPr>
          <p:cNvSpPr>
            <a:spLocks noGrp="1"/>
          </p:cNvSpPr>
          <p:nvPr>
            <p:ph type="body" idx="1"/>
          </p:nvPr>
        </p:nvSpPr>
        <p:spPr/>
        <p:txBody>
          <a:bodyPr/>
          <a:lstStyle/>
          <a:p>
            <a:r>
              <a:rPr lang="en-US"/>
              <a:t>The threshold changes are shown here on the screen.</a:t>
            </a:r>
          </a:p>
          <a:p>
            <a:endParaRPr lang="en-US"/>
          </a:p>
          <a:p>
            <a:r>
              <a:rPr lang="en-US"/>
              <a:t>For presenter info:</a:t>
            </a:r>
          </a:p>
          <a:p>
            <a:r>
              <a:rPr lang="en-US" b="1"/>
              <a:t>INDICATOR	LT	PTS INCREASE</a:t>
            </a:r>
          </a:p>
          <a:p>
            <a:r>
              <a:rPr lang="en-US"/>
              <a:t>HYP008	40	x2.7</a:t>
            </a:r>
          </a:p>
          <a:p>
            <a:r>
              <a:rPr lang="en-US"/>
              <a:t>HYP009	40	x2.8</a:t>
            </a:r>
          </a:p>
          <a:p>
            <a:r>
              <a:rPr lang="en-US"/>
              <a:t>STIA014	40	x2.66</a:t>
            </a:r>
          </a:p>
          <a:p>
            <a:r>
              <a:rPr lang="en-US"/>
              <a:t>STIA015	46	x3</a:t>
            </a:r>
          </a:p>
          <a:p>
            <a:r>
              <a:rPr lang="en-US"/>
              <a:t>CHD015	40	x2.75</a:t>
            </a:r>
          </a:p>
          <a:p>
            <a:r>
              <a:rPr lang="en-US"/>
              <a:t>CHD016	46	x2.8</a:t>
            </a:r>
          </a:p>
          <a:p>
            <a:r>
              <a:rPr lang="en-US"/>
              <a:t>DM036	38	x2.7</a:t>
            </a:r>
          </a:p>
          <a:p>
            <a:endParaRPr lang="en-US"/>
          </a:p>
          <a:p>
            <a:r>
              <a:rPr lang="en-US"/>
              <a:t>Highlight the change about DM036 now being under 80s. Leads to potential improvement / fewer PCAs needed for elderly patients who can’t be brought below target threshold.</a:t>
            </a:r>
          </a:p>
          <a:p>
            <a:r>
              <a:rPr lang="en-US"/>
              <a:t>Again, home BPs still have a lower target for all of these</a:t>
            </a:r>
          </a:p>
        </p:txBody>
      </p:sp>
      <p:sp>
        <p:nvSpPr>
          <p:cNvPr id="4" name="Slide Number Placeholder 3">
            <a:extLst>
              <a:ext uri="{FF2B5EF4-FFF2-40B4-BE49-F238E27FC236}">
                <a16:creationId xmlns:a16="http://schemas.microsoft.com/office/drawing/2014/main" id="{BAD329D8-71EE-BC39-E764-9744A92D53EB}"/>
              </a:ext>
            </a:extLst>
          </p:cNvPr>
          <p:cNvSpPr>
            <a:spLocks noGrp="1"/>
          </p:cNvSpPr>
          <p:nvPr>
            <p:ph type="sldNum" sz="quarter" idx="5"/>
          </p:nvPr>
        </p:nvSpPr>
        <p:spPr/>
        <p:txBody>
          <a:bodyPr/>
          <a:lstStyle/>
          <a:p>
            <a:fld id="{E07AA8AF-C4EA-214A-86B9-EE119D66702D}" type="slidenum">
              <a:rPr lang="en-US" smtClean="0"/>
              <a:t>19</a:t>
            </a:fld>
            <a:endParaRPr lang="en-US"/>
          </a:p>
        </p:txBody>
      </p:sp>
    </p:spTree>
    <p:extLst>
      <p:ext uri="{BB962C8B-B14F-4D97-AF65-F5344CB8AC3E}">
        <p14:creationId xmlns:p14="http://schemas.microsoft.com/office/powerpoint/2010/main" val="144955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77537-7718-EA1E-61B3-8E38AC39C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FA15F-3857-9224-E5EE-001E4439C8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EBE5E-E151-2357-EF28-138B93B0FD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3933EB-C189-9447-947E-419FC20FADAF}"/>
              </a:ext>
            </a:extLst>
          </p:cNvPr>
          <p:cNvSpPr>
            <a:spLocks noGrp="1"/>
          </p:cNvSpPr>
          <p:nvPr>
            <p:ph type="sldNum" sz="quarter" idx="5"/>
          </p:nvPr>
        </p:nvSpPr>
        <p:spPr/>
        <p:txBody>
          <a:bodyPr/>
          <a:lstStyle/>
          <a:p>
            <a:fld id="{E07AA8AF-C4EA-214A-86B9-EE119D66702D}" type="slidenum">
              <a:rPr lang="en-US" smtClean="0"/>
              <a:t>20</a:t>
            </a:fld>
            <a:endParaRPr lang="en-US"/>
          </a:p>
        </p:txBody>
      </p:sp>
    </p:spTree>
    <p:extLst>
      <p:ext uri="{BB962C8B-B14F-4D97-AF65-F5344CB8AC3E}">
        <p14:creationId xmlns:p14="http://schemas.microsoft.com/office/powerpoint/2010/main" val="146761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57B97-52A4-9B4A-5CA9-E2F5F5838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76F51-85EB-B515-85CD-DA8471466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78E07-0D9F-87E3-CB5C-5425C54F40E6}"/>
              </a:ext>
            </a:extLst>
          </p:cNvPr>
          <p:cNvSpPr>
            <a:spLocks noGrp="1"/>
          </p:cNvSpPr>
          <p:nvPr>
            <p:ph type="body" idx="1"/>
          </p:nvPr>
        </p:nvSpPr>
        <p:spPr/>
        <p:txBody>
          <a:bodyPr/>
          <a:lstStyle/>
          <a:p>
            <a:r>
              <a:rPr lang="en-US"/>
              <a:t>If achieve the same % as the UT for 2024/25 these are the potential amounts the practice could lose (assuming £200 per point and no list size or prevalence adjustment)</a:t>
            </a:r>
          </a:p>
          <a:p>
            <a:r>
              <a:rPr lang="en-US"/>
              <a:t>CHD015 - £1,716</a:t>
            </a:r>
          </a:p>
          <a:p>
            <a:r>
              <a:rPr lang="en-US"/>
              <a:t>CHD016 - £254.55</a:t>
            </a:r>
          </a:p>
          <a:p>
            <a:r>
              <a:rPr lang="en-US"/>
              <a:t>HYP008 – £1,351.11</a:t>
            </a:r>
          </a:p>
          <a:p>
            <a:r>
              <a:rPr lang="en-US"/>
              <a:t>HYP009 - £311.11</a:t>
            </a:r>
          </a:p>
          <a:p>
            <a:r>
              <a:rPr lang="en-US"/>
              <a:t>STIA014 - £544</a:t>
            </a:r>
          </a:p>
          <a:p>
            <a:r>
              <a:rPr lang="en-US"/>
              <a:t>STIA015 - £109.09</a:t>
            </a:r>
          </a:p>
          <a:p>
            <a:r>
              <a:rPr lang="en-US"/>
              <a:t>DM036 - £1,246.15</a:t>
            </a:r>
          </a:p>
          <a:p>
            <a:r>
              <a:rPr lang="en-US"/>
              <a:t>CHOL003 – 0 (UT remains the same)</a:t>
            </a:r>
          </a:p>
          <a:p>
            <a:r>
              <a:rPr lang="en-US"/>
              <a:t>CHOL004 - £4,400</a:t>
            </a:r>
          </a:p>
        </p:txBody>
      </p:sp>
      <p:sp>
        <p:nvSpPr>
          <p:cNvPr id="4" name="Slide Number Placeholder 3">
            <a:extLst>
              <a:ext uri="{FF2B5EF4-FFF2-40B4-BE49-F238E27FC236}">
                <a16:creationId xmlns:a16="http://schemas.microsoft.com/office/drawing/2014/main" id="{D260EA95-5BBB-B3E1-EEA9-4AF1332B7010}"/>
              </a:ext>
            </a:extLst>
          </p:cNvPr>
          <p:cNvSpPr>
            <a:spLocks noGrp="1"/>
          </p:cNvSpPr>
          <p:nvPr>
            <p:ph type="sldNum" sz="quarter" idx="5"/>
          </p:nvPr>
        </p:nvSpPr>
        <p:spPr/>
        <p:txBody>
          <a:bodyPr/>
          <a:lstStyle/>
          <a:p>
            <a:fld id="{E07AA8AF-C4EA-214A-86B9-EE119D66702D}" type="slidenum">
              <a:rPr lang="en-US" smtClean="0"/>
              <a:t>21</a:t>
            </a:fld>
            <a:endParaRPr lang="en-US"/>
          </a:p>
        </p:txBody>
      </p:sp>
    </p:spTree>
    <p:extLst>
      <p:ext uri="{BB962C8B-B14F-4D97-AF65-F5344CB8AC3E}">
        <p14:creationId xmlns:p14="http://schemas.microsoft.com/office/powerpoint/2010/main" val="39574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B7755-CF60-CFE6-42D9-74F9BD519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D02E8-955B-2575-0FF2-9106507AA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507E12-4D3C-9BED-4C07-DF0FCF27A633}"/>
              </a:ext>
            </a:extLst>
          </p:cNvPr>
          <p:cNvSpPr>
            <a:spLocks noGrp="1"/>
          </p:cNvSpPr>
          <p:nvPr>
            <p:ph type="body" idx="1"/>
          </p:nvPr>
        </p:nvSpPr>
        <p:spPr/>
        <p:txBody>
          <a:bodyPr/>
          <a:lstStyle/>
          <a:p>
            <a:r>
              <a:rPr lang="en-US"/>
              <a:t>Good news is that increased income seems to mainly be going into core funding.</a:t>
            </a:r>
          </a:p>
          <a:p>
            <a:r>
              <a:rPr lang="en-US"/>
              <a:t>Where QOF changes have happened either funding has gone into core or higher CVD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New CAIP - </a:t>
            </a:r>
            <a:r>
              <a:rPr lang="en-GB" sz="1800" b="1">
                <a:effectLst/>
                <a:latin typeface="Aptos" panose="020B0004020202020204" pitchFamily="34" charset="0"/>
                <a:ea typeface="Aptos" panose="020B0004020202020204" pitchFamily="34" charset="0"/>
                <a:cs typeface="Aptos" panose="020B0004020202020204" pitchFamily="34" charset="0"/>
              </a:rPr>
              <a:t>Continuity of Care funding available for high-risk patient management (via CAIP).</a:t>
            </a:r>
            <a:endParaRPr lang="en-GB" sz="1800">
              <a:effectLst/>
              <a:latin typeface="Aptos" panose="020B0004020202020204" pitchFamily="34" charset="0"/>
              <a:ea typeface="MS Mincho" panose="02020609040205080304" pitchFamily="49" charset="-128"/>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FF442B57-1AC7-FDF4-5A98-657184AFC60B}"/>
              </a:ext>
            </a:extLst>
          </p:cNvPr>
          <p:cNvSpPr>
            <a:spLocks noGrp="1"/>
          </p:cNvSpPr>
          <p:nvPr>
            <p:ph type="sldNum" sz="quarter" idx="5"/>
          </p:nvPr>
        </p:nvSpPr>
        <p:spPr/>
        <p:txBody>
          <a:bodyPr/>
          <a:lstStyle/>
          <a:p>
            <a:fld id="{E07AA8AF-C4EA-214A-86B9-EE119D66702D}" type="slidenum">
              <a:rPr lang="en-US" smtClean="0"/>
              <a:t>4</a:t>
            </a:fld>
            <a:endParaRPr lang="en-US"/>
          </a:p>
        </p:txBody>
      </p:sp>
    </p:spTree>
    <p:extLst>
      <p:ext uri="{BB962C8B-B14F-4D97-AF65-F5344CB8AC3E}">
        <p14:creationId xmlns:p14="http://schemas.microsoft.com/office/powerpoint/2010/main" val="1439350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E263-62BD-8741-5F12-D09637E78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AA44F-9B80-AA47-6C49-55099B689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82EE2-D9B4-22A0-CF65-06ABA51A7A54}"/>
              </a:ext>
            </a:extLst>
          </p:cNvPr>
          <p:cNvSpPr>
            <a:spLocks noGrp="1"/>
          </p:cNvSpPr>
          <p:nvPr>
            <p:ph type="body" idx="1"/>
          </p:nvPr>
        </p:nvSpPr>
        <p:spPr/>
        <p:txBody>
          <a:bodyPr/>
          <a:lstStyle/>
          <a:p>
            <a:r>
              <a:rPr lang="en-US"/>
              <a:t>Big thing missing is concessions to childhood vaccinations targets</a:t>
            </a:r>
          </a:p>
          <a:p>
            <a:endParaRPr lang="en-US"/>
          </a:p>
          <a:p>
            <a:r>
              <a:rPr lang="en-US"/>
              <a:t>Indicators that were previously known as DM022/023 now accommodate alternative lipid lowering therapies that we know from CHOL003.</a:t>
            </a:r>
          </a:p>
          <a:p>
            <a:endParaRPr lang="en-US"/>
          </a:p>
          <a:p>
            <a:r>
              <a:rPr lang="en-US"/>
              <a:t>Concede that inhaler technique has never been a measurable requirement, despite being in the indicator description.</a:t>
            </a:r>
          </a:p>
          <a:p>
            <a:endParaRPr lang="en-US"/>
          </a:p>
          <a:p>
            <a:r>
              <a:rPr lang="en-US"/>
              <a:t>AF008 – invitation PCA</a:t>
            </a:r>
          </a:p>
        </p:txBody>
      </p:sp>
      <p:sp>
        <p:nvSpPr>
          <p:cNvPr id="4" name="Slide Number Placeholder 3">
            <a:extLst>
              <a:ext uri="{FF2B5EF4-FFF2-40B4-BE49-F238E27FC236}">
                <a16:creationId xmlns:a16="http://schemas.microsoft.com/office/drawing/2014/main" id="{FAAC8B33-7B7B-A61E-8760-F7DF776921D6}"/>
              </a:ext>
            </a:extLst>
          </p:cNvPr>
          <p:cNvSpPr>
            <a:spLocks noGrp="1"/>
          </p:cNvSpPr>
          <p:nvPr>
            <p:ph type="sldNum" sz="quarter" idx="5"/>
          </p:nvPr>
        </p:nvSpPr>
        <p:spPr/>
        <p:txBody>
          <a:bodyPr/>
          <a:lstStyle/>
          <a:p>
            <a:fld id="{E07AA8AF-C4EA-214A-86B9-EE119D66702D}" type="slidenum">
              <a:rPr lang="en-US" smtClean="0"/>
              <a:t>22</a:t>
            </a:fld>
            <a:endParaRPr lang="en-US"/>
          </a:p>
        </p:txBody>
      </p:sp>
    </p:spTree>
    <p:extLst>
      <p:ext uri="{BB962C8B-B14F-4D97-AF65-F5344CB8AC3E}">
        <p14:creationId xmlns:p14="http://schemas.microsoft.com/office/powerpoint/2010/main" val="2075388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9D6DA-9790-F411-933E-EE8B8EC937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B5B662-E6AE-87F6-981E-7A44B77BF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8A616-E0C1-21B9-1F5E-8A10FCA9E1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7D4600-076B-4131-5D02-7A73A5774733}"/>
              </a:ext>
            </a:extLst>
          </p:cNvPr>
          <p:cNvSpPr>
            <a:spLocks noGrp="1"/>
          </p:cNvSpPr>
          <p:nvPr>
            <p:ph type="sldNum" sz="quarter" idx="5"/>
          </p:nvPr>
        </p:nvSpPr>
        <p:spPr/>
        <p:txBody>
          <a:bodyPr/>
          <a:lstStyle/>
          <a:p>
            <a:fld id="{E07AA8AF-C4EA-214A-86B9-EE119D66702D}" type="slidenum">
              <a:rPr lang="en-US" smtClean="0"/>
              <a:t>23</a:t>
            </a:fld>
            <a:endParaRPr lang="en-US"/>
          </a:p>
        </p:txBody>
      </p:sp>
    </p:spTree>
    <p:extLst>
      <p:ext uri="{BB962C8B-B14F-4D97-AF65-F5344CB8AC3E}">
        <p14:creationId xmlns:p14="http://schemas.microsoft.com/office/powerpoint/2010/main" val="334775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848D2-F143-ED63-D3BE-A7FC4A12A9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68428-D3C4-F0B5-FF85-B1C1DA5C7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273DD0-D6B6-AFAB-4F3F-44FDC978C944}"/>
              </a:ext>
            </a:extLst>
          </p:cNvPr>
          <p:cNvSpPr>
            <a:spLocks noGrp="1"/>
          </p:cNvSpPr>
          <p:nvPr>
            <p:ph type="body" idx="1"/>
          </p:nvPr>
        </p:nvSpPr>
        <p:spPr/>
        <p:txBody>
          <a:bodyPr/>
          <a:lstStyle/>
          <a:p>
            <a:r>
              <a:rPr lang="en-US"/>
              <a:t>Good news is that increased income seems to mainly be going into core funding.</a:t>
            </a:r>
          </a:p>
          <a:p>
            <a:r>
              <a:rPr lang="en-US"/>
              <a:t>Where QOF changes have happened either funding has gone into core or higher CVD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New CAIP - </a:t>
            </a:r>
            <a:r>
              <a:rPr lang="en-GB" sz="1800" b="1">
                <a:effectLst/>
                <a:latin typeface="Aptos" panose="020B0004020202020204" pitchFamily="34" charset="0"/>
                <a:ea typeface="Aptos" panose="020B0004020202020204" pitchFamily="34" charset="0"/>
                <a:cs typeface="Aptos" panose="020B0004020202020204" pitchFamily="34" charset="0"/>
              </a:rPr>
              <a:t>Continuity of Care funding available for high-risk patient management (via CAIP).</a:t>
            </a:r>
            <a:endParaRPr lang="en-GB" sz="1800">
              <a:effectLst/>
              <a:latin typeface="Aptos" panose="020B0004020202020204" pitchFamily="34" charset="0"/>
              <a:ea typeface="MS Mincho" panose="02020609040205080304" pitchFamily="49" charset="-128"/>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0C6DF651-0678-1DC1-70B5-79CBA86C0EF0}"/>
              </a:ext>
            </a:extLst>
          </p:cNvPr>
          <p:cNvSpPr>
            <a:spLocks noGrp="1"/>
          </p:cNvSpPr>
          <p:nvPr>
            <p:ph type="sldNum" sz="quarter" idx="5"/>
          </p:nvPr>
        </p:nvSpPr>
        <p:spPr/>
        <p:txBody>
          <a:bodyPr/>
          <a:lstStyle/>
          <a:p>
            <a:fld id="{E07AA8AF-C4EA-214A-86B9-EE119D66702D}" type="slidenum">
              <a:rPr lang="en-US" smtClean="0"/>
              <a:t>24</a:t>
            </a:fld>
            <a:endParaRPr lang="en-US"/>
          </a:p>
        </p:txBody>
      </p:sp>
    </p:spTree>
    <p:extLst>
      <p:ext uri="{BB962C8B-B14F-4D97-AF65-F5344CB8AC3E}">
        <p14:creationId xmlns:p14="http://schemas.microsoft.com/office/powerpoint/2010/main" val="3416328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68C51-1B30-7EA0-1BBD-2943ADDA6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88BAE-7C2A-B737-0490-D3ABD7D23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2DE3F-6231-ABC9-AABF-51824D602559}"/>
              </a:ext>
            </a:extLst>
          </p:cNvPr>
          <p:cNvSpPr>
            <a:spLocks noGrp="1"/>
          </p:cNvSpPr>
          <p:nvPr>
            <p:ph type="body" idx="1"/>
          </p:nvPr>
        </p:nvSpPr>
        <p:spPr/>
        <p:txBody>
          <a:bodyPr/>
          <a:lstStyle/>
          <a:p>
            <a:pPr marL="342900" lvl="0" indent="-342900">
              <a:lnSpc>
                <a:spcPct val="116000"/>
              </a:lnSpc>
              <a:spcBef>
                <a:spcPts val="1200"/>
              </a:spcBef>
              <a:spcAft>
                <a:spcPts val="1200"/>
              </a:spcAft>
              <a:buFont typeface="Symbol" pitchFamily="2" charset="2"/>
              <a:buChar char=""/>
            </a:pPr>
            <a:r>
              <a:rPr lang="en-GB" sz="1200">
                <a:effectLst/>
                <a:latin typeface="Aptos" panose="020B0004020202020204" pitchFamily="34" charset="0"/>
                <a:ea typeface="Aptos" panose="020B0004020202020204" pitchFamily="34" charset="0"/>
                <a:cs typeface="Aptos" panose="020B0004020202020204" pitchFamily="34" charset="0"/>
              </a:rPr>
              <a:t>From </a:t>
            </a:r>
            <a:r>
              <a:rPr lang="en-GB" sz="1200" b="1">
                <a:effectLst/>
                <a:latin typeface="Aptos" panose="020B0004020202020204" pitchFamily="34" charset="0"/>
                <a:ea typeface="Aptos" panose="020B0004020202020204" pitchFamily="34" charset="0"/>
                <a:cs typeface="Aptos" panose="020B0004020202020204" pitchFamily="34" charset="0"/>
              </a:rPr>
              <a:t>October 2025</a:t>
            </a:r>
            <a:r>
              <a:rPr lang="en-GB" sz="1200">
                <a:effectLst/>
                <a:latin typeface="Aptos" panose="020B0004020202020204" pitchFamily="34" charset="0"/>
                <a:ea typeface="Aptos" panose="020B0004020202020204" pitchFamily="34" charset="0"/>
                <a:cs typeface="Aptos" panose="020B0004020202020204" pitchFamily="34" charset="0"/>
              </a:rPr>
              <a:t>, practices </a:t>
            </a:r>
            <a:r>
              <a:rPr lang="en-GB" sz="1200" b="1">
                <a:effectLst/>
                <a:latin typeface="Aptos" panose="020B0004020202020204" pitchFamily="34" charset="0"/>
                <a:ea typeface="Aptos" panose="020B0004020202020204" pitchFamily="34" charset="0"/>
                <a:cs typeface="Aptos" panose="020B0004020202020204" pitchFamily="34" charset="0"/>
              </a:rPr>
              <a:t>must offer an online system</a:t>
            </a:r>
            <a:r>
              <a:rPr lang="en-GB" sz="1200">
                <a:effectLst/>
                <a:latin typeface="Aptos" panose="020B0004020202020204" pitchFamily="34" charset="0"/>
                <a:ea typeface="Aptos" panose="020B0004020202020204" pitchFamily="34" charset="0"/>
                <a:cs typeface="Aptos" panose="020B0004020202020204" pitchFamily="34" charset="0"/>
              </a:rPr>
              <a:t> where patients can:</a:t>
            </a:r>
            <a:endParaRPr lang="en-GB" sz="1200">
              <a:effectLst/>
              <a:latin typeface="Aptos" panose="020B0004020202020204" pitchFamily="34" charset="0"/>
              <a:ea typeface="MS Mincho" panose="02020609040205080304" pitchFamily="49" charset="-128"/>
              <a:cs typeface="Arial" panose="020B0604020202020204" pitchFamily="34" charset="0"/>
            </a:endParaRPr>
          </a:p>
          <a:p>
            <a:pPr marL="742950" lvl="1" indent="-285750">
              <a:lnSpc>
                <a:spcPct val="116000"/>
              </a:lnSpc>
              <a:spcBef>
                <a:spcPts val="1200"/>
              </a:spcBef>
              <a:spcAft>
                <a:spcPts val="1200"/>
              </a:spcAft>
              <a:buFont typeface="Courier New" panose="02070309020205020404" pitchFamily="49" charset="0"/>
              <a:buChar char="o"/>
            </a:pPr>
            <a:r>
              <a:rPr lang="en-GB" sz="1200" b="1">
                <a:effectLst/>
                <a:latin typeface="Aptos" panose="020B0004020202020204" pitchFamily="34" charset="0"/>
                <a:ea typeface="Aptos" panose="020B0004020202020204" pitchFamily="34" charset="0"/>
                <a:cs typeface="Aptos" panose="020B0004020202020204" pitchFamily="34" charset="0"/>
              </a:rPr>
              <a:t>Request an appointment during core hours</a:t>
            </a:r>
            <a:r>
              <a:rPr lang="en-GB" sz="1200">
                <a:effectLst/>
                <a:latin typeface="Aptos" panose="020B0004020202020204" pitchFamily="34" charset="0"/>
                <a:ea typeface="Aptos" panose="020B0004020202020204" pitchFamily="34" charset="0"/>
                <a:cs typeface="Aptos" panose="020B0004020202020204" pitchFamily="34" charset="0"/>
              </a:rPr>
              <a:t>.</a:t>
            </a:r>
            <a:endParaRPr lang="en-GB" sz="1200">
              <a:effectLst/>
              <a:latin typeface="Aptos" panose="020B0004020202020204" pitchFamily="34" charset="0"/>
              <a:ea typeface="MS Mincho" panose="02020609040205080304" pitchFamily="49" charset="-128"/>
              <a:cs typeface="Times New Roman" panose="02020603050405020304" pitchFamily="18" charset="0"/>
            </a:endParaRPr>
          </a:p>
          <a:p>
            <a:pPr marL="742950" lvl="1" indent="-285750">
              <a:lnSpc>
                <a:spcPct val="116000"/>
              </a:lnSpc>
              <a:spcBef>
                <a:spcPts val="1200"/>
              </a:spcBef>
              <a:spcAft>
                <a:spcPts val="1200"/>
              </a:spcAft>
              <a:buFont typeface="Courier New" panose="02070309020205020404" pitchFamily="49" charset="0"/>
              <a:buChar char="o"/>
            </a:pPr>
            <a:r>
              <a:rPr lang="en-GB" sz="1200" b="1">
                <a:effectLst/>
                <a:latin typeface="Aptos" panose="020B0004020202020204" pitchFamily="34" charset="0"/>
                <a:ea typeface="Aptos" panose="020B0004020202020204" pitchFamily="34" charset="0"/>
                <a:cs typeface="Aptos" panose="020B0004020202020204" pitchFamily="34" charset="0"/>
              </a:rPr>
              <a:t>Request administrative or medication queries.</a:t>
            </a:r>
            <a:endParaRPr lang="en-GB" sz="1200">
              <a:effectLst/>
              <a:latin typeface="Aptos" panose="020B0004020202020204" pitchFamily="34" charset="0"/>
              <a:ea typeface="MS Mincho" panose="02020609040205080304" pitchFamily="49" charset="-128"/>
              <a:cs typeface="Times New Roman" panose="02020603050405020304" pitchFamily="18" charset="0"/>
            </a:endParaRPr>
          </a:p>
          <a:p>
            <a:pPr marL="742950" lvl="1" indent="-285750">
              <a:lnSpc>
                <a:spcPct val="116000"/>
              </a:lnSpc>
              <a:spcBef>
                <a:spcPts val="1200"/>
              </a:spcBef>
              <a:spcAft>
                <a:spcPts val="1200"/>
              </a:spcAft>
              <a:buFont typeface="Courier New" panose="02070309020205020404" pitchFamily="49" charset="0"/>
              <a:buChar char="o"/>
            </a:pPr>
            <a:r>
              <a:rPr lang="en-GB" sz="1200" b="1">
                <a:effectLst/>
                <a:latin typeface="Aptos" panose="020B0004020202020204" pitchFamily="34" charset="0"/>
                <a:ea typeface="Aptos" panose="020B0004020202020204" pitchFamily="34" charset="0"/>
                <a:cs typeface="Aptos" panose="020B0004020202020204" pitchFamily="34" charset="0"/>
              </a:rPr>
              <a:t>Receive digital responses when appropriate.</a:t>
            </a:r>
            <a:endParaRPr lang="en-GB" sz="1200">
              <a:effectLst/>
              <a:latin typeface="Aptos" panose="020B0004020202020204" pitchFamily="34" charset="0"/>
              <a:ea typeface="MS Mincho" panose="02020609040205080304" pitchFamily="49" charset="-128"/>
              <a:cs typeface="Times New Roman" panose="02020603050405020304" pitchFamily="18" charset="0"/>
            </a:endParaRPr>
          </a:p>
          <a:p>
            <a:pPr marL="342900" lvl="0" indent="-342900">
              <a:lnSpc>
                <a:spcPct val="116000"/>
              </a:lnSpc>
              <a:spcBef>
                <a:spcPts val="1200"/>
              </a:spcBef>
              <a:spcAft>
                <a:spcPts val="1200"/>
              </a:spcAft>
              <a:buFont typeface="Symbol" pitchFamily="2" charset="2"/>
              <a:buChar char=""/>
            </a:pPr>
            <a:r>
              <a:rPr lang="en-GB" sz="1200">
                <a:effectLst/>
                <a:latin typeface="Aptos" panose="020B0004020202020204" pitchFamily="34" charset="0"/>
                <a:ea typeface="Aptos" panose="020B0004020202020204" pitchFamily="34" charset="0"/>
                <a:cs typeface="Aptos" panose="020B0004020202020204" pitchFamily="34" charset="0"/>
              </a:rPr>
              <a:t>Online access </a:t>
            </a:r>
            <a:r>
              <a:rPr lang="en-GB" sz="1200" b="1">
                <a:effectLst/>
                <a:latin typeface="Aptos" panose="020B0004020202020204" pitchFamily="34" charset="0"/>
                <a:ea typeface="Aptos" panose="020B0004020202020204" pitchFamily="34" charset="0"/>
                <a:cs typeface="Aptos" panose="020B0004020202020204" pitchFamily="34" charset="0"/>
              </a:rPr>
              <a:t>must not replace</a:t>
            </a:r>
            <a:r>
              <a:rPr lang="en-GB" sz="1200">
                <a:effectLst/>
                <a:latin typeface="Aptos" panose="020B0004020202020204" pitchFamily="34" charset="0"/>
                <a:ea typeface="Aptos" panose="020B0004020202020204" pitchFamily="34" charset="0"/>
                <a:cs typeface="Aptos" panose="020B0004020202020204" pitchFamily="34" charset="0"/>
              </a:rPr>
              <a:t> traditional telephone and in-person booking but should work alongside them to reduce patient frustration.</a:t>
            </a:r>
            <a:endParaRPr lang="en-GB" sz="1200">
              <a:effectLst/>
              <a:latin typeface="Aptos" panose="020B0004020202020204" pitchFamily="34" charset="0"/>
              <a:ea typeface="MS Mincho" panose="02020609040205080304" pitchFamily="49" charset="-128"/>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4AE2AAF8-7EE2-4092-C945-CE93D1C881E4}"/>
              </a:ext>
            </a:extLst>
          </p:cNvPr>
          <p:cNvSpPr>
            <a:spLocks noGrp="1"/>
          </p:cNvSpPr>
          <p:nvPr>
            <p:ph type="sldNum" sz="quarter" idx="5"/>
          </p:nvPr>
        </p:nvSpPr>
        <p:spPr/>
        <p:txBody>
          <a:bodyPr/>
          <a:lstStyle/>
          <a:p>
            <a:fld id="{E07AA8AF-C4EA-214A-86B9-EE119D66702D}" type="slidenum">
              <a:rPr lang="en-US" smtClean="0"/>
              <a:t>25</a:t>
            </a:fld>
            <a:endParaRPr lang="en-US"/>
          </a:p>
        </p:txBody>
      </p:sp>
    </p:spTree>
    <p:extLst>
      <p:ext uri="{BB962C8B-B14F-4D97-AF65-F5344CB8AC3E}">
        <p14:creationId xmlns:p14="http://schemas.microsoft.com/office/powerpoint/2010/main" val="1329240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33042-E32E-1C5E-4AF1-BC0FC6D7D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9572B-58F5-39B6-A573-9177C7FBF9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85015-5508-038E-FE53-1D696907F64C}"/>
              </a:ext>
            </a:extLst>
          </p:cNvPr>
          <p:cNvSpPr>
            <a:spLocks noGrp="1"/>
          </p:cNvSpPr>
          <p:nvPr>
            <p:ph type="body" idx="1"/>
          </p:nvPr>
        </p:nvSpPr>
        <p:spPr/>
        <p:txBody>
          <a:bodyPr/>
          <a:lstStyle/>
          <a:p>
            <a:r>
              <a:rPr lang="en-US"/>
              <a:t>Good news is that increased income seems to mainly be going into core funding.</a:t>
            </a:r>
          </a:p>
          <a:p>
            <a:r>
              <a:rPr lang="en-US"/>
              <a:t>Where QOF changes have happened either funding has gone into core or higher CVD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New CAIP - </a:t>
            </a:r>
            <a:r>
              <a:rPr lang="en-GB" sz="1800" b="1">
                <a:effectLst/>
                <a:latin typeface="Aptos" panose="020B0004020202020204" pitchFamily="34" charset="0"/>
                <a:ea typeface="Aptos" panose="020B0004020202020204" pitchFamily="34" charset="0"/>
                <a:cs typeface="Aptos" panose="020B0004020202020204" pitchFamily="34" charset="0"/>
              </a:rPr>
              <a:t>Continuity of Care funding available for high-risk patient management (via CAIP).</a:t>
            </a:r>
            <a:endParaRPr lang="en-GB" sz="1800">
              <a:effectLst/>
              <a:latin typeface="Aptos" panose="020B0004020202020204" pitchFamily="34" charset="0"/>
              <a:ea typeface="MS Mincho" panose="02020609040205080304" pitchFamily="49" charset="-128"/>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39EF08A0-9D0F-142A-BDE7-30D1F17E5446}"/>
              </a:ext>
            </a:extLst>
          </p:cNvPr>
          <p:cNvSpPr>
            <a:spLocks noGrp="1"/>
          </p:cNvSpPr>
          <p:nvPr>
            <p:ph type="sldNum" sz="quarter" idx="5"/>
          </p:nvPr>
        </p:nvSpPr>
        <p:spPr/>
        <p:txBody>
          <a:bodyPr/>
          <a:lstStyle/>
          <a:p>
            <a:fld id="{E07AA8AF-C4EA-214A-86B9-EE119D66702D}" type="slidenum">
              <a:rPr lang="en-US" smtClean="0"/>
              <a:t>26</a:t>
            </a:fld>
            <a:endParaRPr lang="en-US"/>
          </a:p>
        </p:txBody>
      </p:sp>
    </p:spTree>
    <p:extLst>
      <p:ext uri="{BB962C8B-B14F-4D97-AF65-F5344CB8AC3E}">
        <p14:creationId xmlns:p14="http://schemas.microsoft.com/office/powerpoint/2010/main" val="1671254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136F8-C175-5974-0186-E13A56FAF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D1FC9-F18C-7B2D-E7F6-47E5728A6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2956F-A277-6F6A-6CC1-20966FC3DF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67F319-80FF-EC9F-1CF9-D71BDFBC9494}"/>
              </a:ext>
            </a:extLst>
          </p:cNvPr>
          <p:cNvSpPr>
            <a:spLocks noGrp="1"/>
          </p:cNvSpPr>
          <p:nvPr>
            <p:ph type="sldNum" sz="quarter" idx="5"/>
          </p:nvPr>
        </p:nvSpPr>
        <p:spPr/>
        <p:txBody>
          <a:bodyPr/>
          <a:lstStyle/>
          <a:p>
            <a:fld id="{E07AA8AF-C4EA-214A-86B9-EE119D66702D}" type="slidenum">
              <a:rPr lang="en-US" smtClean="0"/>
              <a:t>27</a:t>
            </a:fld>
            <a:endParaRPr lang="en-US"/>
          </a:p>
        </p:txBody>
      </p:sp>
    </p:spTree>
    <p:extLst>
      <p:ext uri="{BB962C8B-B14F-4D97-AF65-F5344CB8AC3E}">
        <p14:creationId xmlns:p14="http://schemas.microsoft.com/office/powerpoint/2010/main" val="538238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9FC64-AB9D-5949-45A1-562F9EB5D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093EB8-0633-E592-CCCE-B574244224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D5D6C-0987-D5A5-3294-838FE03A97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E7C2CFC-1A35-A7AF-84E8-5F1821825FD7}"/>
              </a:ext>
            </a:extLst>
          </p:cNvPr>
          <p:cNvSpPr>
            <a:spLocks noGrp="1"/>
          </p:cNvSpPr>
          <p:nvPr>
            <p:ph type="sldNum" sz="quarter" idx="5"/>
          </p:nvPr>
        </p:nvSpPr>
        <p:spPr/>
        <p:txBody>
          <a:bodyPr/>
          <a:lstStyle/>
          <a:p>
            <a:fld id="{E07AA8AF-C4EA-214A-86B9-EE119D66702D}" type="slidenum">
              <a:rPr lang="en-US" smtClean="0"/>
              <a:t>28</a:t>
            </a:fld>
            <a:endParaRPr lang="en-US"/>
          </a:p>
        </p:txBody>
      </p:sp>
    </p:spTree>
    <p:extLst>
      <p:ext uri="{BB962C8B-B14F-4D97-AF65-F5344CB8AC3E}">
        <p14:creationId xmlns:p14="http://schemas.microsoft.com/office/powerpoint/2010/main" val="3508266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5C88F-052B-5C86-614C-FE606F55F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97F23-D80D-542E-D905-8FE6959C17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F7828-B809-F8CE-127E-182F47F21BF9}"/>
              </a:ext>
            </a:extLst>
          </p:cNvPr>
          <p:cNvSpPr>
            <a:spLocks noGrp="1"/>
          </p:cNvSpPr>
          <p:nvPr>
            <p:ph type="body" idx="1"/>
          </p:nvPr>
        </p:nvSpPr>
        <p:spPr/>
        <p:txBody>
          <a:bodyPr/>
          <a:lstStyle/>
          <a:p>
            <a:r>
              <a:rPr lang="en-US"/>
              <a:t>Good news is that increased income seems to mainly be going into core funding.</a:t>
            </a:r>
          </a:p>
          <a:p>
            <a:r>
              <a:rPr lang="en-US"/>
              <a:t>Where QOF changes have happened either funding has gone into core or higher CVD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New CAIP - </a:t>
            </a:r>
            <a:r>
              <a:rPr lang="en-GB" sz="1800" b="1">
                <a:effectLst/>
                <a:latin typeface="Aptos" panose="020B0004020202020204" pitchFamily="34" charset="0"/>
                <a:ea typeface="Aptos" panose="020B0004020202020204" pitchFamily="34" charset="0"/>
                <a:cs typeface="Aptos" panose="020B0004020202020204" pitchFamily="34" charset="0"/>
              </a:rPr>
              <a:t>Continuity of Care funding available for high-risk patient management (via CAIP).</a:t>
            </a:r>
            <a:endParaRPr lang="en-GB" sz="1800">
              <a:effectLst/>
              <a:latin typeface="Aptos" panose="020B0004020202020204" pitchFamily="34" charset="0"/>
              <a:ea typeface="MS Mincho" panose="02020609040205080304" pitchFamily="49" charset="-128"/>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083BD0D7-D8CB-9588-BD29-B6BCD92B11A8}"/>
              </a:ext>
            </a:extLst>
          </p:cNvPr>
          <p:cNvSpPr>
            <a:spLocks noGrp="1"/>
          </p:cNvSpPr>
          <p:nvPr>
            <p:ph type="sldNum" sz="quarter" idx="5"/>
          </p:nvPr>
        </p:nvSpPr>
        <p:spPr/>
        <p:txBody>
          <a:bodyPr/>
          <a:lstStyle/>
          <a:p>
            <a:fld id="{E07AA8AF-C4EA-214A-86B9-EE119D66702D}" type="slidenum">
              <a:rPr lang="en-US" smtClean="0"/>
              <a:t>29</a:t>
            </a:fld>
            <a:endParaRPr lang="en-US"/>
          </a:p>
        </p:txBody>
      </p:sp>
    </p:spTree>
    <p:extLst>
      <p:ext uri="{BB962C8B-B14F-4D97-AF65-F5344CB8AC3E}">
        <p14:creationId xmlns:p14="http://schemas.microsoft.com/office/powerpoint/2010/main" val="3715664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2293-1C8F-0736-2661-079344DFA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25596-1E4A-C701-FB22-BA17D107FE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599BB-2558-4B09-0EDF-61C4C673966F}"/>
              </a:ext>
            </a:extLst>
          </p:cNvPr>
          <p:cNvSpPr>
            <a:spLocks noGrp="1"/>
          </p:cNvSpPr>
          <p:nvPr>
            <p:ph type="body" idx="1"/>
          </p:nvPr>
        </p:nvSpPr>
        <p:spPr/>
        <p:txBody>
          <a:bodyPr/>
          <a:lstStyle/>
          <a:p>
            <a:pPr>
              <a:lnSpc>
                <a:spcPct val="116000"/>
              </a:lnSpc>
              <a:spcBef>
                <a:spcPts val="1200"/>
              </a:spcBef>
              <a:spcAft>
                <a:spcPts val="1200"/>
              </a:spcAft>
            </a:pPr>
            <a:r>
              <a:rPr lang="en-GB" sz="1800" b="1">
                <a:effectLst/>
                <a:latin typeface="Aptos" panose="020B0004020202020204" pitchFamily="34" charset="0"/>
                <a:ea typeface="Aptos" panose="020B0004020202020204" pitchFamily="34" charset="0"/>
                <a:cs typeface="Aptos" panose="020B0004020202020204" pitchFamily="34" charset="0"/>
              </a:rPr>
              <a:t>About £1.25 per patient for funding</a:t>
            </a:r>
            <a:endParaRPr lang="en-GB" sz="1800">
              <a:effectLst/>
              <a:latin typeface="Aptos" panose="020B0004020202020204" pitchFamily="34" charset="0"/>
              <a:ea typeface="MS Mincho" panose="02020609040205080304" pitchFamily="49" charset="-128"/>
              <a:cs typeface="Arial" panose="020B0604020202020204" pitchFamily="34" charset="0"/>
            </a:endParaRPr>
          </a:p>
        </p:txBody>
      </p:sp>
      <p:sp>
        <p:nvSpPr>
          <p:cNvPr id="4" name="Slide Number Placeholder 3">
            <a:extLst>
              <a:ext uri="{FF2B5EF4-FFF2-40B4-BE49-F238E27FC236}">
                <a16:creationId xmlns:a16="http://schemas.microsoft.com/office/drawing/2014/main" id="{3C88F0FF-4466-0261-591C-0252245FC295}"/>
              </a:ext>
            </a:extLst>
          </p:cNvPr>
          <p:cNvSpPr>
            <a:spLocks noGrp="1"/>
          </p:cNvSpPr>
          <p:nvPr>
            <p:ph type="sldNum" sz="quarter" idx="5"/>
          </p:nvPr>
        </p:nvSpPr>
        <p:spPr/>
        <p:txBody>
          <a:bodyPr/>
          <a:lstStyle/>
          <a:p>
            <a:fld id="{E07AA8AF-C4EA-214A-86B9-EE119D66702D}" type="slidenum">
              <a:rPr lang="en-US" smtClean="0"/>
              <a:t>30</a:t>
            </a:fld>
            <a:endParaRPr lang="en-US"/>
          </a:p>
        </p:txBody>
      </p:sp>
    </p:spTree>
    <p:extLst>
      <p:ext uri="{BB962C8B-B14F-4D97-AF65-F5344CB8AC3E}">
        <p14:creationId xmlns:p14="http://schemas.microsoft.com/office/powerpoint/2010/main" val="2625146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BFA18-556F-F28B-AC49-240426FF7C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B9B40-0374-69F5-1FC6-A0FC7CC00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F9B091-0364-4C2B-0639-2A1C30AFDF76}"/>
              </a:ext>
            </a:extLst>
          </p:cNvPr>
          <p:cNvSpPr>
            <a:spLocks noGrp="1"/>
          </p:cNvSpPr>
          <p:nvPr>
            <p:ph type="body" idx="1"/>
          </p:nvPr>
        </p:nvSpPr>
        <p:spPr/>
        <p:txBody>
          <a:bodyPr/>
          <a:lstStyle/>
          <a:p>
            <a:pPr>
              <a:lnSpc>
                <a:spcPct val="116000"/>
              </a:lnSpc>
              <a:spcBef>
                <a:spcPts val="1200"/>
              </a:spcBef>
              <a:spcAft>
                <a:spcPts val="1200"/>
              </a:spcAft>
            </a:pPr>
            <a:r>
              <a:rPr lang="en-GB" sz="1800" b="1">
                <a:effectLst/>
                <a:latin typeface="Aptos" panose="020B0004020202020204" pitchFamily="34" charset="0"/>
                <a:ea typeface="Aptos" panose="020B0004020202020204" pitchFamily="34" charset="0"/>
                <a:cs typeface="Aptos" panose="020B0004020202020204" pitchFamily="34" charset="0"/>
              </a:rPr>
              <a:t>About £1.25 per patient for funding</a:t>
            </a:r>
            <a:endParaRPr lang="en-GB" sz="1800">
              <a:effectLst/>
              <a:latin typeface="Aptos" panose="020B0004020202020204" pitchFamily="34" charset="0"/>
              <a:ea typeface="MS Mincho" panose="02020609040205080304" pitchFamily="49" charset="-128"/>
              <a:cs typeface="Arial" panose="020B0604020202020204" pitchFamily="34" charset="0"/>
            </a:endParaRPr>
          </a:p>
        </p:txBody>
      </p:sp>
      <p:sp>
        <p:nvSpPr>
          <p:cNvPr id="4" name="Slide Number Placeholder 3">
            <a:extLst>
              <a:ext uri="{FF2B5EF4-FFF2-40B4-BE49-F238E27FC236}">
                <a16:creationId xmlns:a16="http://schemas.microsoft.com/office/drawing/2014/main" id="{D3677667-0E37-B734-3D45-5E23DFE9FB91}"/>
              </a:ext>
            </a:extLst>
          </p:cNvPr>
          <p:cNvSpPr>
            <a:spLocks noGrp="1"/>
          </p:cNvSpPr>
          <p:nvPr>
            <p:ph type="sldNum" sz="quarter" idx="5"/>
          </p:nvPr>
        </p:nvSpPr>
        <p:spPr/>
        <p:txBody>
          <a:bodyPr/>
          <a:lstStyle/>
          <a:p>
            <a:fld id="{E07AA8AF-C4EA-214A-86B9-EE119D66702D}" type="slidenum">
              <a:rPr lang="en-US" smtClean="0"/>
              <a:t>31</a:t>
            </a:fld>
            <a:endParaRPr lang="en-US"/>
          </a:p>
        </p:txBody>
      </p:sp>
    </p:spTree>
    <p:extLst>
      <p:ext uri="{BB962C8B-B14F-4D97-AF65-F5344CB8AC3E}">
        <p14:creationId xmlns:p14="http://schemas.microsoft.com/office/powerpoint/2010/main" val="1564436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05D38-DB14-1C8C-DFD8-1421C1EDF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D9511-3E90-622F-F852-47598841D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55C326-0E0D-6605-691E-D907C9516325}"/>
              </a:ext>
            </a:extLst>
          </p:cNvPr>
          <p:cNvSpPr>
            <a:spLocks noGrp="1"/>
          </p:cNvSpPr>
          <p:nvPr>
            <p:ph type="body" idx="1"/>
          </p:nvPr>
        </p:nvSpPr>
        <p:spPr/>
        <p:txBody>
          <a:bodyPr/>
          <a:lstStyle/>
          <a:p>
            <a:r>
              <a:rPr lang="en-US"/>
              <a:t>You’ll be able to access our Knowledgebase from the Primary Care IT home page – click on the Support button at the top.</a:t>
            </a:r>
          </a:p>
          <a:p>
            <a:r>
              <a:rPr lang="en-US"/>
              <a:t>We have a section dedicated to the 25/26 contract with lots of articles. At the moment it contains just the general information and QOF, but in the coming weeks we will be publishing other articles to support the future webinars we saw on the previous slide.</a:t>
            </a:r>
          </a:p>
          <a:p>
            <a:endParaRPr lang="en-US"/>
          </a:p>
          <a:p>
            <a:r>
              <a:rPr lang="en-US"/>
              <a:t>Put the link to webinars page in the chat: https://www.primarycareit.co.uk/webinar-and-training-registration/</a:t>
            </a:r>
          </a:p>
        </p:txBody>
      </p:sp>
      <p:sp>
        <p:nvSpPr>
          <p:cNvPr id="4" name="Slide Number Placeholder 3">
            <a:extLst>
              <a:ext uri="{FF2B5EF4-FFF2-40B4-BE49-F238E27FC236}">
                <a16:creationId xmlns:a16="http://schemas.microsoft.com/office/drawing/2014/main" id="{EBF2F770-D323-F36B-857F-1867364D53E3}"/>
              </a:ext>
            </a:extLst>
          </p:cNvPr>
          <p:cNvSpPr>
            <a:spLocks noGrp="1"/>
          </p:cNvSpPr>
          <p:nvPr>
            <p:ph type="sldNum" sz="quarter" idx="5"/>
          </p:nvPr>
        </p:nvSpPr>
        <p:spPr/>
        <p:txBody>
          <a:bodyPr/>
          <a:lstStyle/>
          <a:p>
            <a:fld id="{E07AA8AF-C4EA-214A-86B9-EE119D66702D}" type="slidenum">
              <a:rPr lang="en-US" smtClean="0"/>
              <a:t>5</a:t>
            </a:fld>
            <a:endParaRPr lang="en-US"/>
          </a:p>
        </p:txBody>
      </p:sp>
    </p:spTree>
    <p:extLst>
      <p:ext uri="{BB962C8B-B14F-4D97-AF65-F5344CB8AC3E}">
        <p14:creationId xmlns:p14="http://schemas.microsoft.com/office/powerpoint/2010/main" val="2895026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28F15-EDE6-731B-2C35-437D6EF9C3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6F03C-C454-3246-D62B-99BE5A2A7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5A253-A66E-8277-8697-429C2CAE83F1}"/>
              </a:ext>
            </a:extLst>
          </p:cNvPr>
          <p:cNvSpPr>
            <a:spLocks noGrp="1"/>
          </p:cNvSpPr>
          <p:nvPr>
            <p:ph type="body" idx="1"/>
          </p:nvPr>
        </p:nvSpPr>
        <p:spPr/>
        <p:txBody>
          <a:bodyPr/>
          <a:lstStyle/>
          <a:p>
            <a:r>
              <a:rPr lang="en-US"/>
              <a:t>Good news is that increased income seems to mainly be going into core funding.</a:t>
            </a:r>
          </a:p>
          <a:p>
            <a:r>
              <a:rPr lang="en-US"/>
              <a:t>Where QOF changes have happened either funding has gone into core or higher CVD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New CAIP - </a:t>
            </a:r>
            <a:r>
              <a:rPr lang="en-GB" sz="1800" b="1">
                <a:effectLst/>
                <a:latin typeface="Aptos" panose="020B0004020202020204" pitchFamily="34" charset="0"/>
                <a:ea typeface="Aptos" panose="020B0004020202020204" pitchFamily="34" charset="0"/>
                <a:cs typeface="Aptos" panose="020B0004020202020204" pitchFamily="34" charset="0"/>
              </a:rPr>
              <a:t>Continuity of Care funding available for high-risk patient management (via CAIP).</a:t>
            </a:r>
            <a:endParaRPr lang="en-GB" sz="1800">
              <a:effectLst/>
              <a:latin typeface="Aptos" panose="020B0004020202020204" pitchFamily="34" charset="0"/>
              <a:ea typeface="MS Mincho" panose="02020609040205080304" pitchFamily="49" charset="-128"/>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35DB3D30-A57C-A2AD-0792-61BE34F9D05D}"/>
              </a:ext>
            </a:extLst>
          </p:cNvPr>
          <p:cNvSpPr>
            <a:spLocks noGrp="1"/>
          </p:cNvSpPr>
          <p:nvPr>
            <p:ph type="sldNum" sz="quarter" idx="5"/>
          </p:nvPr>
        </p:nvSpPr>
        <p:spPr/>
        <p:txBody>
          <a:bodyPr/>
          <a:lstStyle/>
          <a:p>
            <a:fld id="{E07AA8AF-C4EA-214A-86B9-EE119D66702D}" type="slidenum">
              <a:rPr lang="en-US" smtClean="0"/>
              <a:t>32</a:t>
            </a:fld>
            <a:endParaRPr lang="en-US"/>
          </a:p>
        </p:txBody>
      </p:sp>
    </p:spTree>
    <p:extLst>
      <p:ext uri="{BB962C8B-B14F-4D97-AF65-F5344CB8AC3E}">
        <p14:creationId xmlns:p14="http://schemas.microsoft.com/office/powerpoint/2010/main" val="2140952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68490-6FEF-F27C-E0D0-8C4D4FA22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2D3DD-A4B2-4FB5-0858-C9CA381AA6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5E1BD3-9D46-DE81-B1FF-FD746637DC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D4578D-E24B-5C87-9466-6348B8A5042A}"/>
              </a:ext>
            </a:extLst>
          </p:cNvPr>
          <p:cNvSpPr>
            <a:spLocks noGrp="1"/>
          </p:cNvSpPr>
          <p:nvPr>
            <p:ph type="sldNum" sz="quarter" idx="5"/>
          </p:nvPr>
        </p:nvSpPr>
        <p:spPr/>
        <p:txBody>
          <a:bodyPr/>
          <a:lstStyle/>
          <a:p>
            <a:fld id="{E07AA8AF-C4EA-214A-86B9-EE119D66702D}" type="slidenum">
              <a:rPr lang="en-US" smtClean="0"/>
              <a:t>33</a:t>
            </a:fld>
            <a:endParaRPr lang="en-US"/>
          </a:p>
        </p:txBody>
      </p:sp>
    </p:spTree>
    <p:extLst>
      <p:ext uri="{BB962C8B-B14F-4D97-AF65-F5344CB8AC3E}">
        <p14:creationId xmlns:p14="http://schemas.microsoft.com/office/powerpoint/2010/main" val="1728425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F2EC0-A0EE-7D20-11F5-D7FBA127E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C23F22-DC9B-FD59-1B8F-1557DCE8E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C13B2-5C8D-4FC5-B42E-0D4015722F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C65510-BAB2-D792-C9F8-0F10CCD10795}"/>
              </a:ext>
            </a:extLst>
          </p:cNvPr>
          <p:cNvSpPr>
            <a:spLocks noGrp="1"/>
          </p:cNvSpPr>
          <p:nvPr>
            <p:ph type="sldNum" sz="quarter" idx="5"/>
          </p:nvPr>
        </p:nvSpPr>
        <p:spPr/>
        <p:txBody>
          <a:bodyPr/>
          <a:lstStyle/>
          <a:p>
            <a:fld id="{E07AA8AF-C4EA-214A-86B9-EE119D66702D}" type="slidenum">
              <a:rPr lang="en-US" smtClean="0"/>
              <a:t>34</a:t>
            </a:fld>
            <a:endParaRPr lang="en-US"/>
          </a:p>
        </p:txBody>
      </p:sp>
    </p:spTree>
    <p:extLst>
      <p:ext uri="{BB962C8B-B14F-4D97-AF65-F5344CB8AC3E}">
        <p14:creationId xmlns:p14="http://schemas.microsoft.com/office/powerpoint/2010/main" val="29117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BC863-F3AF-32B4-9210-2493B0C2E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0765AE-2AA9-75BF-8C80-06A9CA8F5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B43E8-CBBE-776C-9813-D82047BB244E}"/>
              </a:ext>
            </a:extLst>
          </p:cNvPr>
          <p:cNvSpPr>
            <a:spLocks noGrp="1"/>
          </p:cNvSpPr>
          <p:nvPr>
            <p:ph type="body" idx="1"/>
          </p:nvPr>
        </p:nvSpPr>
        <p:spPr/>
        <p:txBody>
          <a:bodyPr/>
          <a:lstStyle/>
          <a:p>
            <a:r>
              <a:rPr lang="en-US"/>
              <a:t>Put the link to webinars page in the chat: https://www.primarycareit.co.uk/webinar-and-training-registration/</a:t>
            </a:r>
          </a:p>
        </p:txBody>
      </p:sp>
      <p:sp>
        <p:nvSpPr>
          <p:cNvPr id="4" name="Slide Number Placeholder 3">
            <a:extLst>
              <a:ext uri="{FF2B5EF4-FFF2-40B4-BE49-F238E27FC236}">
                <a16:creationId xmlns:a16="http://schemas.microsoft.com/office/drawing/2014/main" id="{639C2EC6-B83F-2E3E-F1E6-C555E0089411}"/>
              </a:ext>
            </a:extLst>
          </p:cNvPr>
          <p:cNvSpPr>
            <a:spLocks noGrp="1"/>
          </p:cNvSpPr>
          <p:nvPr>
            <p:ph type="sldNum" sz="quarter" idx="5"/>
          </p:nvPr>
        </p:nvSpPr>
        <p:spPr/>
        <p:txBody>
          <a:bodyPr/>
          <a:lstStyle/>
          <a:p>
            <a:fld id="{E07AA8AF-C4EA-214A-86B9-EE119D66702D}" type="slidenum">
              <a:rPr lang="en-US" smtClean="0"/>
              <a:t>6</a:t>
            </a:fld>
            <a:endParaRPr lang="en-US"/>
          </a:p>
        </p:txBody>
      </p:sp>
    </p:spTree>
    <p:extLst>
      <p:ext uri="{BB962C8B-B14F-4D97-AF65-F5344CB8AC3E}">
        <p14:creationId xmlns:p14="http://schemas.microsoft.com/office/powerpoint/2010/main" val="174427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DC679-E040-52D6-D99F-ED81D2C96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B75EC-1F43-D2A0-BFE6-44D0D305A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2D6B1-C4DE-C67C-60ED-6058F2A6F7A1}"/>
              </a:ext>
            </a:extLst>
          </p:cNvPr>
          <p:cNvSpPr>
            <a:spLocks noGrp="1"/>
          </p:cNvSpPr>
          <p:nvPr>
            <p:ph type="body" idx="1"/>
          </p:nvPr>
        </p:nvSpPr>
        <p:spPr/>
        <p:txBody>
          <a:bodyPr/>
          <a:lstStyle/>
          <a:p>
            <a:r>
              <a:rPr lang="en-US"/>
              <a:t>Put the link to webinars page in the chat: https://www.primarycareit.co.uk/webinar-and-training-registration/</a:t>
            </a:r>
          </a:p>
        </p:txBody>
      </p:sp>
      <p:sp>
        <p:nvSpPr>
          <p:cNvPr id="4" name="Slide Number Placeholder 3">
            <a:extLst>
              <a:ext uri="{FF2B5EF4-FFF2-40B4-BE49-F238E27FC236}">
                <a16:creationId xmlns:a16="http://schemas.microsoft.com/office/drawing/2014/main" id="{6BC7594A-AE4A-E363-39EB-89144CA1CA4B}"/>
              </a:ext>
            </a:extLst>
          </p:cNvPr>
          <p:cNvSpPr>
            <a:spLocks noGrp="1"/>
          </p:cNvSpPr>
          <p:nvPr>
            <p:ph type="sldNum" sz="quarter" idx="5"/>
          </p:nvPr>
        </p:nvSpPr>
        <p:spPr/>
        <p:txBody>
          <a:bodyPr/>
          <a:lstStyle/>
          <a:p>
            <a:fld id="{E07AA8AF-C4EA-214A-86B9-EE119D66702D}" type="slidenum">
              <a:rPr lang="en-US" smtClean="0"/>
              <a:t>7</a:t>
            </a:fld>
            <a:endParaRPr lang="en-US"/>
          </a:p>
        </p:txBody>
      </p:sp>
    </p:spTree>
    <p:extLst>
      <p:ext uri="{BB962C8B-B14F-4D97-AF65-F5344CB8AC3E}">
        <p14:creationId xmlns:p14="http://schemas.microsoft.com/office/powerpoint/2010/main" val="182006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0865F-3072-BCB2-3A37-985C2FF0F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1BB08-ECFB-DDCA-F2BE-61819AF2A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B77D15-3967-A49C-84E2-BEE9E319C280}"/>
              </a:ext>
            </a:extLst>
          </p:cNvPr>
          <p:cNvSpPr>
            <a:spLocks noGrp="1"/>
          </p:cNvSpPr>
          <p:nvPr>
            <p:ph type="body" idx="1"/>
          </p:nvPr>
        </p:nvSpPr>
        <p:spPr/>
        <p:txBody>
          <a:bodyPr/>
          <a:lstStyle/>
          <a:p>
            <a:r>
              <a:rPr lang="en-US"/>
              <a:t>Good news is that increased income seems to mainly be going into core funding.</a:t>
            </a:r>
          </a:p>
          <a:p>
            <a:r>
              <a:rPr lang="en-US"/>
              <a:t>Where QOF changes have happened either funding has gone into core or higher CVD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New CAIP - </a:t>
            </a:r>
            <a:r>
              <a:rPr lang="en-GB" sz="1800" b="1">
                <a:effectLst/>
                <a:latin typeface="Aptos" panose="020B0004020202020204" pitchFamily="34" charset="0"/>
                <a:ea typeface="Aptos" panose="020B0004020202020204" pitchFamily="34" charset="0"/>
                <a:cs typeface="Aptos" panose="020B0004020202020204" pitchFamily="34" charset="0"/>
              </a:rPr>
              <a:t>Continuity of Care funding available for high-risk patient management (via CAIP).</a:t>
            </a:r>
            <a:endParaRPr lang="en-GB" sz="1800">
              <a:effectLst/>
              <a:latin typeface="Aptos" panose="020B0004020202020204" pitchFamily="34" charset="0"/>
              <a:ea typeface="MS Mincho" panose="02020609040205080304" pitchFamily="49" charset="-128"/>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4EB1C1AB-1363-C27A-F606-A4A10C02683A}"/>
              </a:ext>
            </a:extLst>
          </p:cNvPr>
          <p:cNvSpPr>
            <a:spLocks noGrp="1"/>
          </p:cNvSpPr>
          <p:nvPr>
            <p:ph type="sldNum" sz="quarter" idx="5"/>
          </p:nvPr>
        </p:nvSpPr>
        <p:spPr/>
        <p:txBody>
          <a:bodyPr/>
          <a:lstStyle/>
          <a:p>
            <a:fld id="{E07AA8AF-C4EA-214A-86B9-EE119D66702D}" type="slidenum">
              <a:rPr lang="en-US" smtClean="0"/>
              <a:t>8</a:t>
            </a:fld>
            <a:endParaRPr lang="en-US"/>
          </a:p>
        </p:txBody>
      </p:sp>
    </p:spTree>
    <p:extLst>
      <p:ext uri="{BB962C8B-B14F-4D97-AF65-F5344CB8AC3E}">
        <p14:creationId xmlns:p14="http://schemas.microsoft.com/office/powerpoint/2010/main" val="17533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34E86-C18C-7680-AE90-5D191BEE3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C0C8C-FF69-BB78-061E-2730CB173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90BD5-68DA-24DB-BF55-8E9828EE4C91}"/>
              </a:ext>
            </a:extLst>
          </p:cNvPr>
          <p:cNvSpPr>
            <a:spLocks noGrp="1"/>
          </p:cNvSpPr>
          <p:nvPr>
            <p:ph type="body" idx="1"/>
          </p:nvPr>
        </p:nvSpPr>
        <p:spPr/>
        <p:txBody>
          <a:bodyPr/>
          <a:lstStyle/>
          <a:p>
            <a:pPr>
              <a:lnSpc>
                <a:spcPct val="116000"/>
              </a:lnSpc>
              <a:spcBef>
                <a:spcPts val="1200"/>
              </a:spcBef>
              <a:spcAft>
                <a:spcPts val="1200"/>
              </a:spcAft>
            </a:pPr>
            <a:r>
              <a:rPr lang="en-GB" sz="1800" b="1">
                <a:effectLst/>
                <a:latin typeface="Aptos" panose="020B0004020202020204" pitchFamily="34" charset="0"/>
                <a:ea typeface="Aptos" panose="020B0004020202020204" pitchFamily="34" charset="0"/>
                <a:cs typeface="Aptos" panose="020B0004020202020204" pitchFamily="34" charset="0"/>
              </a:rPr>
              <a:t>Total GP contract funding increases from £12.287bn to £13.176bn</a:t>
            </a:r>
          </a:p>
          <a:p>
            <a:pPr marL="0" marR="0" lvl="0" indent="0" algn="l" defTabSz="914400" rtl="0" eaLnBrk="1" fontAlgn="auto" latinLnBrk="0" hangingPunct="1">
              <a:lnSpc>
                <a:spcPct val="116000"/>
              </a:lnSpc>
              <a:spcBef>
                <a:spcPts val="1200"/>
              </a:spcBef>
              <a:spcAft>
                <a:spcPts val="1200"/>
              </a:spcAft>
              <a:buClrTx/>
              <a:buSzTx/>
              <a:buFontTx/>
              <a:buNone/>
              <a:tabLst/>
              <a:defRPr/>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£889m additional core funding</a:t>
            </a:r>
            <a:endParaRPr lang="en-GB" sz="1800" b="1">
              <a:effectLst/>
              <a:latin typeface="Aptos" panose="020B00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16000"/>
              </a:lnSpc>
              <a:spcBef>
                <a:spcPts val="1200"/>
              </a:spcBef>
              <a:spcAft>
                <a:spcPts val="1200"/>
              </a:spcAft>
              <a:buClrTx/>
              <a:buSzTx/>
              <a:buFontTx/>
              <a:buNone/>
              <a:tabLst/>
              <a:defRPr/>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£80m for enhanced services </a:t>
            </a:r>
            <a:endParaRPr lang="en-GB" sz="18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Bef>
                <a:spcPts val="1200"/>
              </a:spcBef>
              <a:spcAft>
                <a:spcPts val="1200"/>
              </a:spcAft>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Global Sum per patient estimated to rise 8.26% from £112.61 to £121.90 (this time last year the estimate was £107.57)</a:t>
            </a:r>
            <a:endParaRPr lang="en-GB" sz="18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Bef>
                <a:spcPts val="1200"/>
              </a:spcBef>
              <a:spcAft>
                <a:spcPts val="1200"/>
              </a:spcAft>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Salaried GP ARRS reimbursement increased to £82,418 (+on-costs)</a:t>
            </a:r>
            <a:endParaRPr lang="en-GB" sz="18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Bef>
                <a:spcPts val="1200"/>
              </a:spcBef>
              <a:spcAft>
                <a:spcPts val="1200"/>
              </a:spcAft>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Locum reimbursement &amp; parental leave rates increasing</a:t>
            </a:r>
          </a:p>
          <a:p>
            <a:pPr>
              <a:lnSpc>
                <a:spcPct val="116000"/>
              </a:lnSpc>
              <a:spcBef>
                <a:spcPts val="1200"/>
              </a:spcBef>
              <a:spcAft>
                <a:spcPts val="1200"/>
              </a:spcAft>
            </a:pPr>
            <a:endParaRPr lang="en-GB" sz="1800" b="1">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Bef>
                <a:spcPts val="1200"/>
              </a:spcBef>
              <a:spcAft>
                <a:spcPts val="1200"/>
              </a:spcAft>
            </a:pPr>
            <a:r>
              <a:rPr lang="en-GB" sz="1800" b="1">
                <a:effectLst/>
                <a:latin typeface="Aptos" panose="020B0004020202020204" pitchFamily="34" charset="0"/>
                <a:ea typeface="MS Mincho" panose="02020609040205080304" pitchFamily="49" charset="-128"/>
                <a:cs typeface="Arial" panose="020B0604020202020204" pitchFamily="34" charset="0"/>
              </a:rPr>
              <a:t>£20 per referral</a:t>
            </a:r>
            <a:endParaRPr lang="en-GB" sz="1800">
              <a:effectLst/>
              <a:latin typeface="Aptos" panose="020B0004020202020204" pitchFamily="34" charset="0"/>
              <a:ea typeface="MS Mincho" panose="02020609040205080304" pitchFamily="49" charset="-128"/>
              <a:cs typeface="Arial" panose="020B0604020202020204" pitchFamily="34" charset="0"/>
            </a:endParaRPr>
          </a:p>
        </p:txBody>
      </p:sp>
      <p:sp>
        <p:nvSpPr>
          <p:cNvPr id="4" name="Slide Number Placeholder 3">
            <a:extLst>
              <a:ext uri="{FF2B5EF4-FFF2-40B4-BE49-F238E27FC236}">
                <a16:creationId xmlns:a16="http://schemas.microsoft.com/office/drawing/2014/main" id="{B9163770-133A-EC8E-5082-5807571E8A20}"/>
              </a:ext>
            </a:extLst>
          </p:cNvPr>
          <p:cNvSpPr>
            <a:spLocks noGrp="1"/>
          </p:cNvSpPr>
          <p:nvPr>
            <p:ph type="sldNum" sz="quarter" idx="5"/>
          </p:nvPr>
        </p:nvSpPr>
        <p:spPr/>
        <p:txBody>
          <a:bodyPr/>
          <a:lstStyle/>
          <a:p>
            <a:fld id="{E07AA8AF-C4EA-214A-86B9-EE119D66702D}" type="slidenum">
              <a:rPr lang="en-US" smtClean="0"/>
              <a:t>9</a:t>
            </a:fld>
            <a:endParaRPr lang="en-US"/>
          </a:p>
        </p:txBody>
      </p:sp>
    </p:spTree>
    <p:extLst>
      <p:ext uri="{BB962C8B-B14F-4D97-AF65-F5344CB8AC3E}">
        <p14:creationId xmlns:p14="http://schemas.microsoft.com/office/powerpoint/2010/main" val="40904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BE9B1-8BD4-40AF-F516-59CAFF071F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3E168-D830-D2F4-F4D8-F6FDAC12F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8D86B-D6E7-B37D-60F8-76E6B8A91EA9}"/>
              </a:ext>
            </a:extLst>
          </p:cNvPr>
          <p:cNvSpPr>
            <a:spLocks noGrp="1"/>
          </p:cNvSpPr>
          <p:nvPr>
            <p:ph type="body" idx="1"/>
          </p:nvPr>
        </p:nvSpPr>
        <p:spPr/>
        <p:txBody>
          <a:bodyPr/>
          <a:lstStyle/>
          <a:p>
            <a:pPr>
              <a:lnSpc>
                <a:spcPct val="116000"/>
              </a:lnSpc>
              <a:spcBef>
                <a:spcPts val="1200"/>
              </a:spcBef>
              <a:spcAft>
                <a:spcPts val="1200"/>
              </a:spcAft>
            </a:pPr>
            <a:r>
              <a:rPr lang="en-GB" sz="1800" b="1">
                <a:effectLst/>
                <a:latin typeface="Aptos" panose="020B0004020202020204" pitchFamily="34" charset="0"/>
                <a:ea typeface="Aptos" panose="020B0004020202020204" pitchFamily="34" charset="0"/>
                <a:cs typeface="Aptos" panose="020B0004020202020204" pitchFamily="34" charset="0"/>
              </a:rPr>
              <a:t>Total GP contract funding increases from £12.287bn to £13.176bn</a:t>
            </a:r>
          </a:p>
          <a:p>
            <a:pPr marL="0" marR="0" lvl="0" indent="0" algn="l" defTabSz="914400" rtl="0" eaLnBrk="1" fontAlgn="auto" latinLnBrk="0" hangingPunct="1">
              <a:lnSpc>
                <a:spcPct val="116000"/>
              </a:lnSpc>
              <a:spcBef>
                <a:spcPts val="1200"/>
              </a:spcBef>
              <a:spcAft>
                <a:spcPts val="1200"/>
              </a:spcAft>
              <a:buClrTx/>
              <a:buSzTx/>
              <a:buFontTx/>
              <a:buNone/>
              <a:tabLst/>
              <a:defRPr/>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£889m additional core funding</a:t>
            </a:r>
            <a:endParaRPr lang="en-GB" sz="1800" b="1">
              <a:effectLst/>
              <a:latin typeface="Aptos" panose="020B00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16000"/>
              </a:lnSpc>
              <a:spcBef>
                <a:spcPts val="1200"/>
              </a:spcBef>
              <a:spcAft>
                <a:spcPts val="1200"/>
              </a:spcAft>
              <a:buClrTx/>
              <a:buSzTx/>
              <a:buFontTx/>
              <a:buNone/>
              <a:tabLst/>
              <a:defRPr/>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£80m for enhanced services </a:t>
            </a:r>
            <a:endParaRPr lang="en-GB" sz="18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Bef>
                <a:spcPts val="1200"/>
              </a:spcBef>
              <a:spcAft>
                <a:spcPts val="1200"/>
              </a:spcAft>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Global Sum per patient estimated to rise to £121.90</a:t>
            </a:r>
            <a:endParaRPr lang="en-GB" sz="18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Bef>
                <a:spcPts val="1200"/>
              </a:spcBef>
              <a:spcAft>
                <a:spcPts val="1200"/>
              </a:spcAft>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Salaried GP ARRS reimbursement increased to £82,418 (+on-costs)</a:t>
            </a:r>
            <a:endParaRPr lang="en-GB" sz="18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Bef>
                <a:spcPts val="1200"/>
              </a:spcBef>
              <a:spcAft>
                <a:spcPts val="1200"/>
              </a:spcAft>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Locum reimbursement &amp; parental leave rates increasing</a:t>
            </a:r>
            <a:endParaRPr lang="en-GB" sz="1800">
              <a:effectLst/>
              <a:latin typeface="Aptos" panose="020B0004020202020204" pitchFamily="34" charset="0"/>
              <a:ea typeface="MS Mincho" panose="02020609040205080304" pitchFamily="49" charset="-128"/>
              <a:cs typeface="Arial" panose="020B0604020202020204" pitchFamily="34" charset="0"/>
            </a:endParaRPr>
          </a:p>
        </p:txBody>
      </p:sp>
      <p:sp>
        <p:nvSpPr>
          <p:cNvPr id="4" name="Slide Number Placeholder 3">
            <a:extLst>
              <a:ext uri="{FF2B5EF4-FFF2-40B4-BE49-F238E27FC236}">
                <a16:creationId xmlns:a16="http://schemas.microsoft.com/office/drawing/2014/main" id="{EF5386F3-C26D-A0E6-5695-639C6F950614}"/>
              </a:ext>
            </a:extLst>
          </p:cNvPr>
          <p:cNvSpPr>
            <a:spLocks noGrp="1"/>
          </p:cNvSpPr>
          <p:nvPr>
            <p:ph type="sldNum" sz="quarter" idx="5"/>
          </p:nvPr>
        </p:nvSpPr>
        <p:spPr/>
        <p:txBody>
          <a:bodyPr/>
          <a:lstStyle/>
          <a:p>
            <a:fld id="{E07AA8AF-C4EA-214A-86B9-EE119D66702D}" type="slidenum">
              <a:rPr lang="en-US" smtClean="0"/>
              <a:t>10</a:t>
            </a:fld>
            <a:endParaRPr lang="en-US"/>
          </a:p>
        </p:txBody>
      </p:sp>
    </p:spTree>
    <p:extLst>
      <p:ext uri="{BB962C8B-B14F-4D97-AF65-F5344CB8AC3E}">
        <p14:creationId xmlns:p14="http://schemas.microsoft.com/office/powerpoint/2010/main" val="15862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46704-942D-FAC1-AF79-1684EC4D9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BD7EF-6DBB-0DFA-1D20-05CCD556BD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CA1294-581C-0C0D-CC70-FAD6E2430B55}"/>
              </a:ext>
            </a:extLst>
          </p:cNvPr>
          <p:cNvSpPr>
            <a:spLocks noGrp="1"/>
          </p:cNvSpPr>
          <p:nvPr>
            <p:ph type="body" idx="1"/>
          </p:nvPr>
        </p:nvSpPr>
        <p:spPr/>
        <p:txBody>
          <a:bodyPr/>
          <a:lstStyle/>
          <a:p>
            <a:pPr>
              <a:lnSpc>
                <a:spcPct val="116000"/>
              </a:lnSpc>
              <a:spcBef>
                <a:spcPts val="1200"/>
              </a:spcBef>
              <a:spcAft>
                <a:spcPts val="1200"/>
              </a:spcAft>
            </a:pPr>
            <a:r>
              <a:rPr lang="en-GB" sz="1800" b="1">
                <a:effectLst/>
                <a:latin typeface="Aptos" panose="020B0004020202020204" pitchFamily="34" charset="0"/>
                <a:ea typeface="Aptos" panose="020B0004020202020204" pitchFamily="34" charset="0"/>
                <a:cs typeface="Aptos" panose="020B0004020202020204" pitchFamily="34" charset="0"/>
              </a:rPr>
              <a:t>Total GP contract funding increases from £12.287bn to £13.176bn</a:t>
            </a:r>
          </a:p>
          <a:p>
            <a:pPr marL="0" marR="0" lvl="0" indent="0" algn="l" defTabSz="914400" rtl="0" eaLnBrk="1" fontAlgn="auto" latinLnBrk="0" hangingPunct="1">
              <a:lnSpc>
                <a:spcPct val="116000"/>
              </a:lnSpc>
              <a:spcBef>
                <a:spcPts val="1200"/>
              </a:spcBef>
              <a:spcAft>
                <a:spcPts val="1200"/>
              </a:spcAft>
              <a:buClrTx/>
              <a:buSzTx/>
              <a:buFontTx/>
              <a:buNone/>
              <a:tabLst/>
              <a:defRPr/>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£889m additional core funding</a:t>
            </a:r>
            <a:endParaRPr lang="en-GB" sz="1800" b="1">
              <a:effectLst/>
              <a:latin typeface="Aptos" panose="020B00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16000"/>
              </a:lnSpc>
              <a:spcBef>
                <a:spcPts val="1200"/>
              </a:spcBef>
              <a:spcAft>
                <a:spcPts val="1200"/>
              </a:spcAft>
              <a:buClrTx/>
              <a:buSzTx/>
              <a:buFontTx/>
              <a:buNone/>
              <a:tabLst/>
              <a:defRPr/>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£80m for enhanced services </a:t>
            </a:r>
            <a:endParaRPr lang="en-GB" sz="18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Bef>
                <a:spcPts val="1200"/>
              </a:spcBef>
              <a:spcAft>
                <a:spcPts val="1200"/>
              </a:spcAft>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Global Sum per patient estimated to rise to £121.90</a:t>
            </a:r>
            <a:endParaRPr lang="en-GB" sz="18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Bef>
                <a:spcPts val="1200"/>
              </a:spcBef>
              <a:spcAft>
                <a:spcPts val="1200"/>
              </a:spcAft>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Salaried GP ARRS reimbursement increased to £82,418 (+on-costs)</a:t>
            </a:r>
            <a:endParaRPr lang="en-GB" sz="1800">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Bef>
                <a:spcPts val="1200"/>
              </a:spcBef>
              <a:spcAft>
                <a:spcPts val="1200"/>
              </a:spcAft>
            </a:pPr>
            <a:r>
              <a:rPr lang="en-GB" sz="1800">
                <a:effectLst/>
                <a:latin typeface="Aptos" panose="020B0004020202020204" pitchFamily="34" charset="0"/>
                <a:ea typeface="Aptos" panose="020B0004020202020204" pitchFamily="34" charset="0"/>
                <a:cs typeface="Aptos" panose="020B0004020202020204" pitchFamily="34" charset="0"/>
              </a:rPr>
              <a:t>• </a:t>
            </a:r>
            <a:r>
              <a:rPr lang="en-GB" sz="1800" b="1">
                <a:effectLst/>
                <a:latin typeface="Aptos" panose="020B0004020202020204" pitchFamily="34" charset="0"/>
                <a:ea typeface="Aptos" panose="020B0004020202020204" pitchFamily="34" charset="0"/>
                <a:cs typeface="Aptos" panose="020B0004020202020204" pitchFamily="34" charset="0"/>
              </a:rPr>
              <a:t>Locum reimbursement &amp; parental leave rates increasing</a:t>
            </a:r>
          </a:p>
          <a:p>
            <a:pPr>
              <a:lnSpc>
                <a:spcPct val="116000"/>
              </a:lnSpc>
              <a:spcBef>
                <a:spcPts val="1200"/>
              </a:spcBef>
              <a:spcAft>
                <a:spcPts val="1200"/>
              </a:spcAft>
            </a:pPr>
            <a:endParaRPr lang="en-GB" sz="1800" b="1">
              <a:effectLst/>
              <a:latin typeface="Aptos" panose="020B0004020202020204" pitchFamily="34" charset="0"/>
              <a:ea typeface="MS Mincho" panose="02020609040205080304" pitchFamily="49" charset="-128"/>
              <a:cs typeface="Arial" panose="020B0604020202020204" pitchFamily="34" charset="0"/>
            </a:endParaRPr>
          </a:p>
          <a:p>
            <a:pPr>
              <a:lnSpc>
                <a:spcPct val="116000"/>
              </a:lnSpc>
              <a:spcBef>
                <a:spcPts val="1200"/>
              </a:spcBef>
              <a:spcAft>
                <a:spcPts val="1200"/>
              </a:spcAft>
            </a:pPr>
            <a:r>
              <a:rPr lang="en-GB" sz="1800">
                <a:effectLst/>
                <a:latin typeface="Aptos" panose="020B0004020202020204" pitchFamily="34" charset="0"/>
                <a:ea typeface="MS Mincho" panose="02020609040205080304" pitchFamily="49" charset="-128"/>
                <a:cs typeface="Arial" panose="020B0604020202020204" pitchFamily="34" charset="0"/>
              </a:rPr>
              <a:t>https://support.primarycareit.co.uk/portal/en-gb/kb/articles/global-sum-income</a:t>
            </a:r>
          </a:p>
        </p:txBody>
      </p:sp>
      <p:sp>
        <p:nvSpPr>
          <p:cNvPr id="4" name="Slide Number Placeholder 3">
            <a:extLst>
              <a:ext uri="{FF2B5EF4-FFF2-40B4-BE49-F238E27FC236}">
                <a16:creationId xmlns:a16="http://schemas.microsoft.com/office/drawing/2014/main" id="{C244DF12-3817-B84B-C7CC-B7BAE9041407}"/>
              </a:ext>
            </a:extLst>
          </p:cNvPr>
          <p:cNvSpPr>
            <a:spLocks noGrp="1"/>
          </p:cNvSpPr>
          <p:nvPr>
            <p:ph type="sldNum" sz="quarter" idx="5"/>
          </p:nvPr>
        </p:nvSpPr>
        <p:spPr/>
        <p:txBody>
          <a:bodyPr/>
          <a:lstStyle/>
          <a:p>
            <a:fld id="{E07AA8AF-C4EA-214A-86B9-EE119D66702D}" type="slidenum">
              <a:rPr lang="en-US" smtClean="0"/>
              <a:t>11</a:t>
            </a:fld>
            <a:endParaRPr lang="en-US"/>
          </a:p>
        </p:txBody>
      </p:sp>
    </p:spTree>
    <p:extLst>
      <p:ext uri="{BB962C8B-B14F-4D97-AF65-F5344CB8AC3E}">
        <p14:creationId xmlns:p14="http://schemas.microsoft.com/office/powerpoint/2010/main" val="2390607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53AF5ECF-D757-2FED-F7D4-4271E9649920}"/>
              </a:ext>
            </a:extLst>
          </p:cNvPr>
          <p:cNvSpPr/>
          <p:nvPr userDrawn="1"/>
        </p:nvSpPr>
        <p:spPr>
          <a:xfrm>
            <a:off x="-166603" y="5139066"/>
            <a:ext cx="483432" cy="48343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F2EA1FC-ED79-0F6C-6349-AE358889DE2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69169D-765C-7F88-5411-2D14F65685B7}"/>
              </a:ext>
            </a:extLst>
          </p:cNvPr>
          <p:cNvSpPr>
            <a:spLocks noGrp="1"/>
          </p:cNvSpPr>
          <p:nvPr>
            <p:ph type="subTitle" idx="1"/>
          </p:nvPr>
        </p:nvSpPr>
        <p:spPr>
          <a:xfrm>
            <a:off x="1524000" y="3602038"/>
            <a:ext cx="9144000" cy="1655762"/>
          </a:xfrm>
        </p:spPr>
        <p:txBody>
          <a:bodyPr/>
          <a:lstStyle>
            <a:lvl1pPr marL="0" indent="0" algn="ctr">
              <a:buNone/>
              <a:defRPr sz="2400" b="1">
                <a:solidFill>
                  <a:schemeClr val="accent1"/>
                </a:solidFill>
                <a:latin typeface="Gotham Thin"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B36AC78-E44D-0710-8648-66F89CF38DF8}"/>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5" name="Footer Placeholder 4">
            <a:extLst>
              <a:ext uri="{FF2B5EF4-FFF2-40B4-BE49-F238E27FC236}">
                <a16:creationId xmlns:a16="http://schemas.microsoft.com/office/drawing/2014/main" id="{1DA858D9-9B96-0D05-E13E-0BF46A0DD4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3E0BBC-038C-9EC7-8B0E-05DC8DAE5993}"/>
              </a:ext>
            </a:extLst>
          </p:cNvPr>
          <p:cNvSpPr>
            <a:spLocks noGrp="1"/>
          </p:cNvSpPr>
          <p:nvPr>
            <p:ph type="sldNum" sz="quarter" idx="12"/>
          </p:nvPr>
        </p:nvSpPr>
        <p:spPr/>
        <p:txBody>
          <a:bodyPr/>
          <a:lstStyle/>
          <a:p>
            <a:fld id="{4D180C3D-77CF-40FE-AEA1-6B6879661AFB}" type="slidenum">
              <a:rPr lang="en-GB" smtClean="0"/>
              <a:t>‹#›</a:t>
            </a:fld>
            <a:endParaRPr lang="en-GB"/>
          </a:p>
        </p:txBody>
      </p:sp>
      <p:sp>
        <p:nvSpPr>
          <p:cNvPr id="7" name="Oval 6">
            <a:extLst>
              <a:ext uri="{FF2B5EF4-FFF2-40B4-BE49-F238E27FC236}">
                <a16:creationId xmlns:a16="http://schemas.microsoft.com/office/drawing/2014/main" id="{5CBE6D17-522B-C472-85C0-B003E889EB88}"/>
              </a:ext>
            </a:extLst>
          </p:cNvPr>
          <p:cNvSpPr/>
          <p:nvPr userDrawn="1"/>
        </p:nvSpPr>
        <p:spPr>
          <a:xfrm>
            <a:off x="-250092" y="4275015"/>
            <a:ext cx="838200" cy="838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F1977E4-A864-E585-0702-DCBDE219A7D8}"/>
              </a:ext>
            </a:extLst>
          </p:cNvPr>
          <p:cNvSpPr/>
          <p:nvPr userDrawn="1"/>
        </p:nvSpPr>
        <p:spPr>
          <a:xfrm>
            <a:off x="-116177" y="4784298"/>
            <a:ext cx="657834" cy="657834"/>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1" name="Picture 10" descr="Logo&#10;&#10;Description automatically generated">
            <a:extLst>
              <a:ext uri="{FF2B5EF4-FFF2-40B4-BE49-F238E27FC236}">
                <a16:creationId xmlns:a16="http://schemas.microsoft.com/office/drawing/2014/main" id="{FD57F267-BF61-9F1C-D58F-03023332C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008" y="136525"/>
            <a:ext cx="2402621" cy="706306"/>
          </a:xfrm>
          <a:prstGeom prst="rect">
            <a:avLst/>
          </a:prstGeom>
        </p:spPr>
      </p:pic>
      <p:sp>
        <p:nvSpPr>
          <p:cNvPr id="12" name="Oval 11">
            <a:extLst>
              <a:ext uri="{FF2B5EF4-FFF2-40B4-BE49-F238E27FC236}">
                <a16:creationId xmlns:a16="http://schemas.microsoft.com/office/drawing/2014/main" id="{792F47EA-BE9E-CD92-1CA6-A5C4888497B2}"/>
              </a:ext>
            </a:extLst>
          </p:cNvPr>
          <p:cNvSpPr/>
          <p:nvPr userDrawn="1"/>
        </p:nvSpPr>
        <p:spPr>
          <a:xfrm>
            <a:off x="11297139" y="-183661"/>
            <a:ext cx="1074615" cy="1074615"/>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9FFDFCD-5F2C-E86F-0EC2-A61623B94D00}"/>
              </a:ext>
            </a:extLst>
          </p:cNvPr>
          <p:cNvSpPr/>
          <p:nvPr userDrawn="1"/>
        </p:nvSpPr>
        <p:spPr>
          <a:xfrm>
            <a:off x="11703845" y="556999"/>
            <a:ext cx="667909" cy="6679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1E018AD7-99BF-EE47-C411-468D75E1563B}"/>
              </a:ext>
            </a:extLst>
          </p:cNvPr>
          <p:cNvSpPr/>
          <p:nvPr userDrawn="1"/>
        </p:nvSpPr>
        <p:spPr>
          <a:xfrm>
            <a:off x="11888322" y="5269190"/>
            <a:ext cx="483432" cy="48343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D153FC8-93B6-427C-E587-ABD1FE62509E}"/>
              </a:ext>
            </a:extLst>
          </p:cNvPr>
          <p:cNvSpPr/>
          <p:nvPr userDrawn="1"/>
        </p:nvSpPr>
        <p:spPr>
          <a:xfrm>
            <a:off x="11569134" y="5672306"/>
            <a:ext cx="269421" cy="269421"/>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3FE5C4D-2CFF-B5DD-2162-B0C9F1362A5E}"/>
              </a:ext>
            </a:extLst>
          </p:cNvPr>
          <p:cNvSpPr/>
          <p:nvPr userDrawn="1"/>
        </p:nvSpPr>
        <p:spPr>
          <a:xfrm>
            <a:off x="12037799" y="5565300"/>
            <a:ext cx="483432" cy="483432"/>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011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BDE2-8BED-D8BA-6FF6-7DBB45CFF55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EFF702D-5201-E906-E20E-3261E81BCB0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FAD4E4-2241-5EDB-B724-4E43AB525069}"/>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5" name="Footer Placeholder 4">
            <a:extLst>
              <a:ext uri="{FF2B5EF4-FFF2-40B4-BE49-F238E27FC236}">
                <a16:creationId xmlns:a16="http://schemas.microsoft.com/office/drawing/2014/main" id="{0CF87A73-D53E-F399-C372-27017B6E6F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D3B81F-4C9F-740D-3BFD-6E0827440831}"/>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40997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8A832F-1623-349C-695E-E1A1CC25628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D212174-6350-98C7-29A8-6F210ACC123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071E265-16BD-708F-29C4-7D651D9A2E56}"/>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5" name="Footer Placeholder 4">
            <a:extLst>
              <a:ext uri="{FF2B5EF4-FFF2-40B4-BE49-F238E27FC236}">
                <a16:creationId xmlns:a16="http://schemas.microsoft.com/office/drawing/2014/main" id="{73D14F9F-3B43-10CD-C36F-6AB050DB7C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DD6B9D-0DCF-A7E9-3880-E7F048459333}"/>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1179362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705415A-8935-8547-A30B-BB284498D285}"/>
              </a:ext>
            </a:extLst>
          </p:cNvPr>
          <p:cNvGrpSpPr/>
          <p:nvPr userDrawn="1"/>
        </p:nvGrpSpPr>
        <p:grpSpPr>
          <a:xfrm>
            <a:off x="7677743" y="-1306779"/>
            <a:ext cx="6590316" cy="9648137"/>
            <a:chOff x="7677743" y="-1306779"/>
            <a:chExt cx="6590316" cy="9648137"/>
          </a:xfrm>
        </p:grpSpPr>
        <p:sp>
          <p:nvSpPr>
            <p:cNvPr id="3" name="Oval 2">
              <a:extLst>
                <a:ext uri="{FF2B5EF4-FFF2-40B4-BE49-F238E27FC236}">
                  <a16:creationId xmlns:a16="http://schemas.microsoft.com/office/drawing/2014/main" id="{9DE72F9D-F1EF-B443-A1A8-3D1A36F25F94}"/>
                </a:ext>
              </a:extLst>
            </p:cNvPr>
            <p:cNvSpPr/>
            <p:nvPr userDrawn="1"/>
          </p:nvSpPr>
          <p:spPr>
            <a:xfrm>
              <a:off x="7677743" y="-1306779"/>
              <a:ext cx="3709766" cy="37097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1ED908E-16AD-364A-BE81-7FAD905D57AC}"/>
                </a:ext>
              </a:extLst>
            </p:cNvPr>
            <p:cNvPicPr>
              <a:picLocks noChangeAspect="1"/>
            </p:cNvPicPr>
            <p:nvPr userDrawn="1"/>
          </p:nvPicPr>
          <p:blipFill>
            <a:blip r:embed="rId2"/>
            <a:srcRect/>
            <a:stretch/>
          </p:blipFill>
          <p:spPr>
            <a:xfrm rot="203223">
              <a:off x="9550100" y="3753850"/>
              <a:ext cx="4717959" cy="4587508"/>
            </a:xfrm>
            <a:prstGeom prst="rect">
              <a:avLst/>
            </a:prstGeom>
          </p:spPr>
        </p:pic>
        <p:pic>
          <p:nvPicPr>
            <p:cNvPr id="8" name="Picture 7" descr="Background pattern&#10;&#10;Description automatically generated">
              <a:extLst>
                <a:ext uri="{FF2B5EF4-FFF2-40B4-BE49-F238E27FC236}">
                  <a16:creationId xmlns:a16="http://schemas.microsoft.com/office/drawing/2014/main" id="{89E40BCC-9DE5-F044-A22A-2858E6C7B2AF}"/>
                </a:ext>
              </a:extLst>
            </p:cNvPr>
            <p:cNvPicPr>
              <a:picLocks noChangeAspect="1"/>
            </p:cNvPicPr>
            <p:nvPr userDrawn="1"/>
          </p:nvPicPr>
          <p:blipFill>
            <a:blip r:embed="rId3"/>
            <a:stretch>
              <a:fillRect/>
            </a:stretch>
          </p:blipFill>
          <p:spPr>
            <a:xfrm rot="18983919">
              <a:off x="9728996" y="-441086"/>
              <a:ext cx="4533163" cy="4407822"/>
            </a:xfrm>
            <a:prstGeom prst="rect">
              <a:avLst/>
            </a:prstGeom>
          </p:spPr>
        </p:pic>
        <p:sp>
          <p:nvSpPr>
            <p:cNvPr id="9" name="Oval 8">
              <a:extLst>
                <a:ext uri="{FF2B5EF4-FFF2-40B4-BE49-F238E27FC236}">
                  <a16:creationId xmlns:a16="http://schemas.microsoft.com/office/drawing/2014/main" id="{7FE502CC-5E8D-0345-B5BF-2E16F8592C45}"/>
                </a:ext>
              </a:extLst>
            </p:cNvPr>
            <p:cNvSpPr/>
            <p:nvPr userDrawn="1"/>
          </p:nvSpPr>
          <p:spPr>
            <a:xfrm>
              <a:off x="9261706" y="2892287"/>
              <a:ext cx="1281486" cy="1281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Shape&#10;&#10;Description automatically generated with medium confidence">
            <a:extLst>
              <a:ext uri="{FF2B5EF4-FFF2-40B4-BE49-F238E27FC236}">
                <a16:creationId xmlns:a16="http://schemas.microsoft.com/office/drawing/2014/main" id="{BB0A28EE-7CBF-9140-BDC9-88EECA979926}"/>
              </a:ext>
            </a:extLst>
          </p:cNvPr>
          <p:cNvPicPr>
            <a:picLocks noChangeAspect="1"/>
          </p:cNvPicPr>
          <p:nvPr userDrawn="1"/>
        </p:nvPicPr>
        <p:blipFill>
          <a:blip r:embed="rId4"/>
          <a:stretch>
            <a:fillRect/>
          </a:stretch>
        </p:blipFill>
        <p:spPr>
          <a:xfrm>
            <a:off x="702817" y="5289093"/>
            <a:ext cx="1026216" cy="1026216"/>
          </a:xfrm>
          <a:prstGeom prst="rect">
            <a:avLst/>
          </a:prstGeom>
        </p:spPr>
      </p:pic>
      <p:pic>
        <p:nvPicPr>
          <p:cNvPr id="11" name="Picture 10" descr="Logo&#10;&#10;Description automatically generated">
            <a:extLst>
              <a:ext uri="{FF2B5EF4-FFF2-40B4-BE49-F238E27FC236}">
                <a16:creationId xmlns:a16="http://schemas.microsoft.com/office/drawing/2014/main" id="{D0633ADF-C7DC-FB4A-A84C-653FBDA7AEF6}"/>
              </a:ext>
            </a:extLst>
          </p:cNvPr>
          <p:cNvPicPr>
            <a:picLocks noChangeAspect="1"/>
          </p:cNvPicPr>
          <p:nvPr userDrawn="1"/>
        </p:nvPicPr>
        <p:blipFill>
          <a:blip r:embed="rId5"/>
          <a:stretch>
            <a:fillRect/>
          </a:stretch>
        </p:blipFill>
        <p:spPr>
          <a:xfrm>
            <a:off x="2015219" y="5741524"/>
            <a:ext cx="1903053" cy="573785"/>
          </a:xfrm>
          <a:prstGeom prst="rect">
            <a:avLst/>
          </a:prstGeom>
        </p:spPr>
      </p:pic>
      <p:sp>
        <p:nvSpPr>
          <p:cNvPr id="13" name="Text Placeholder 12">
            <a:extLst>
              <a:ext uri="{FF2B5EF4-FFF2-40B4-BE49-F238E27FC236}">
                <a16:creationId xmlns:a16="http://schemas.microsoft.com/office/drawing/2014/main" id="{815CF2BA-F428-3A48-838A-984CE8EFD3CE}"/>
              </a:ext>
            </a:extLst>
          </p:cNvPr>
          <p:cNvSpPr>
            <a:spLocks noGrp="1"/>
          </p:cNvSpPr>
          <p:nvPr>
            <p:ph type="body" sz="quarter" idx="10" hasCustomPrompt="1"/>
          </p:nvPr>
        </p:nvSpPr>
        <p:spPr>
          <a:xfrm>
            <a:off x="605312" y="3824563"/>
            <a:ext cx="6639339" cy="746125"/>
          </a:xfr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Enter subtitle here</a:t>
            </a:r>
            <a:endParaRPr lang="en-US"/>
          </a:p>
        </p:txBody>
      </p:sp>
    </p:spTree>
    <p:extLst>
      <p:ext uri="{BB962C8B-B14F-4D97-AF65-F5344CB8AC3E}">
        <p14:creationId xmlns:p14="http://schemas.microsoft.com/office/powerpoint/2010/main" val="3749043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ckground 1">
    <p:bg>
      <p:bgPr>
        <a:solidFill>
          <a:schemeClr val="accent1"/>
        </a:solidFill>
        <a:effectLst/>
      </p:bgPr>
    </p:bg>
    <p:spTree>
      <p:nvGrpSpPr>
        <p:cNvPr id="1" name=""/>
        <p:cNvGrpSpPr/>
        <p:nvPr/>
      </p:nvGrpSpPr>
      <p:grpSpPr>
        <a:xfrm>
          <a:off x="0" y="0"/>
          <a:ext cx="0" cy="0"/>
          <a:chOff x="0" y="0"/>
          <a:chExt cx="0" cy="0"/>
        </a:xfrm>
      </p:grpSpPr>
      <p:pic>
        <p:nvPicPr>
          <p:cNvPr id="7" name="Picture 6" descr="Shape, background pattern&#10;&#10;Description automatically generated">
            <a:extLst>
              <a:ext uri="{FF2B5EF4-FFF2-40B4-BE49-F238E27FC236}">
                <a16:creationId xmlns:a16="http://schemas.microsoft.com/office/drawing/2014/main" id="{EA6B8C97-880C-9C44-98B6-3227E13CC2B7}"/>
              </a:ext>
            </a:extLst>
          </p:cNvPr>
          <p:cNvPicPr>
            <a:picLocks noChangeAspect="1"/>
          </p:cNvPicPr>
          <p:nvPr userDrawn="1"/>
        </p:nvPicPr>
        <p:blipFill>
          <a:blip r:embed="rId2">
            <a:alphaModFix amt="48000"/>
          </a:blip>
          <a:stretch>
            <a:fillRect/>
          </a:stretch>
        </p:blipFill>
        <p:spPr>
          <a:xfrm rot="20813867">
            <a:off x="3144982" y="-6215348"/>
            <a:ext cx="14746596" cy="14697645"/>
          </a:xfrm>
          <a:prstGeom prst="rect">
            <a:avLst/>
          </a:prstGeom>
        </p:spPr>
      </p:pic>
    </p:spTree>
    <p:extLst>
      <p:ext uri="{BB962C8B-B14F-4D97-AF65-F5344CB8AC3E}">
        <p14:creationId xmlns:p14="http://schemas.microsoft.com/office/powerpoint/2010/main" val="1131469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creenshot 1">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46DB57A-1019-E445-94A5-9519775392F1}"/>
              </a:ext>
            </a:extLst>
          </p:cNvPr>
          <p:cNvSpPr/>
          <p:nvPr userDrawn="1"/>
        </p:nvSpPr>
        <p:spPr>
          <a:xfrm>
            <a:off x="-1350483" y="5556403"/>
            <a:ext cx="3554596" cy="355459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D828922-8152-5642-95F2-E25F29E74CBC}"/>
              </a:ext>
            </a:extLst>
          </p:cNvPr>
          <p:cNvPicPr>
            <a:picLocks noChangeAspect="1"/>
          </p:cNvPicPr>
          <p:nvPr userDrawn="1"/>
        </p:nvPicPr>
        <p:blipFill>
          <a:blip r:embed="rId2"/>
          <a:srcRect/>
          <a:stretch/>
        </p:blipFill>
        <p:spPr>
          <a:xfrm rot="18983919">
            <a:off x="6780866" y="-2895716"/>
            <a:ext cx="7969885" cy="7749520"/>
          </a:xfrm>
          <a:prstGeom prst="rect">
            <a:avLst/>
          </a:prstGeom>
        </p:spPr>
      </p:pic>
      <p:sp>
        <p:nvSpPr>
          <p:cNvPr id="11" name="Picture Placeholder 10">
            <a:extLst>
              <a:ext uri="{FF2B5EF4-FFF2-40B4-BE49-F238E27FC236}">
                <a16:creationId xmlns:a16="http://schemas.microsoft.com/office/drawing/2014/main" id="{7FC99389-C6CF-6449-BEEC-DE9982878630}"/>
              </a:ext>
            </a:extLst>
          </p:cNvPr>
          <p:cNvSpPr>
            <a:spLocks noGrp="1"/>
          </p:cNvSpPr>
          <p:nvPr>
            <p:ph type="pic" sz="quarter" idx="10"/>
          </p:nvPr>
        </p:nvSpPr>
        <p:spPr>
          <a:xfrm>
            <a:off x="2204113" y="1301903"/>
            <a:ext cx="7785100" cy="4254500"/>
          </a:xfrm>
          <a:effectLst>
            <a:outerShdw blurRad="139700" dist="38100" dir="2700000" sx="101000" sy="101000" algn="tl" rotWithShape="0">
              <a:prstClr val="black">
                <a:alpha val="21000"/>
              </a:prstClr>
            </a:outerShdw>
          </a:effectLst>
        </p:spPr>
        <p:txBody>
          <a:bodyPr/>
          <a:lstStyle/>
          <a:p>
            <a:endParaRPr lang="en-US"/>
          </a:p>
        </p:txBody>
      </p:sp>
    </p:spTree>
    <p:extLst>
      <p:ext uri="{BB962C8B-B14F-4D97-AF65-F5344CB8AC3E}">
        <p14:creationId xmlns:p14="http://schemas.microsoft.com/office/powerpoint/2010/main" val="192478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creenshot 3">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142874F-C3A9-7E49-96BE-109899A931F7}"/>
              </a:ext>
            </a:extLst>
          </p:cNvPr>
          <p:cNvSpPr/>
          <p:nvPr userDrawn="1"/>
        </p:nvSpPr>
        <p:spPr>
          <a:xfrm>
            <a:off x="9911931" y="-1235786"/>
            <a:ext cx="3554596" cy="355459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74976A6-0D7F-1C4E-8CD1-D90CFAB28034}"/>
              </a:ext>
            </a:extLst>
          </p:cNvPr>
          <p:cNvPicPr>
            <a:picLocks noChangeAspect="1"/>
          </p:cNvPicPr>
          <p:nvPr userDrawn="1"/>
        </p:nvPicPr>
        <p:blipFill>
          <a:blip r:embed="rId2">
            <a:alphaModFix amt="42000"/>
          </a:blip>
          <a:srcRect/>
          <a:stretch/>
        </p:blipFill>
        <p:spPr>
          <a:xfrm rot="18983919">
            <a:off x="-2087203" y="2983240"/>
            <a:ext cx="7969885" cy="7749519"/>
          </a:xfrm>
          <a:prstGeom prst="rect">
            <a:avLst/>
          </a:prstGeom>
        </p:spPr>
      </p:pic>
      <p:sp>
        <p:nvSpPr>
          <p:cNvPr id="11" name="Picture Placeholder 10">
            <a:extLst>
              <a:ext uri="{FF2B5EF4-FFF2-40B4-BE49-F238E27FC236}">
                <a16:creationId xmlns:a16="http://schemas.microsoft.com/office/drawing/2014/main" id="{3BE71B51-5666-8F44-83EA-C04D027331B4}"/>
              </a:ext>
            </a:extLst>
          </p:cNvPr>
          <p:cNvSpPr>
            <a:spLocks noGrp="1"/>
          </p:cNvSpPr>
          <p:nvPr>
            <p:ph type="pic" sz="quarter" idx="10"/>
          </p:nvPr>
        </p:nvSpPr>
        <p:spPr>
          <a:xfrm>
            <a:off x="3136900" y="647700"/>
            <a:ext cx="5918200" cy="5562600"/>
          </a:xfrm>
          <a:effectLst>
            <a:outerShdw blurRad="139700" dist="38100" dir="2700000" sx="101000" sy="101000" algn="tl" rotWithShape="0">
              <a:prstClr val="black">
                <a:alpha val="21000"/>
              </a:prstClr>
            </a:outerShdw>
          </a:effectLst>
        </p:spPr>
        <p:txBody>
          <a:bodyPr/>
          <a:lstStyle/>
          <a:p>
            <a:endParaRPr lang="en-US"/>
          </a:p>
        </p:txBody>
      </p:sp>
    </p:spTree>
    <p:extLst>
      <p:ext uri="{BB962C8B-B14F-4D97-AF65-F5344CB8AC3E}">
        <p14:creationId xmlns:p14="http://schemas.microsoft.com/office/powerpoint/2010/main" val="68160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A6646E4-DB1F-826C-A3C2-4843B5A8B15A}"/>
              </a:ext>
            </a:extLst>
          </p:cNvPr>
          <p:cNvSpPr/>
          <p:nvPr userDrawn="1"/>
        </p:nvSpPr>
        <p:spPr>
          <a:xfrm>
            <a:off x="-363415" y="365124"/>
            <a:ext cx="11002107" cy="15829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Rounded 8">
            <a:extLst>
              <a:ext uri="{FF2B5EF4-FFF2-40B4-BE49-F238E27FC236}">
                <a16:creationId xmlns:a16="http://schemas.microsoft.com/office/drawing/2014/main" id="{F31CE40B-8A51-5B34-7B77-F4BC220E02AB}"/>
              </a:ext>
            </a:extLst>
          </p:cNvPr>
          <p:cNvSpPr/>
          <p:nvPr userDrawn="1"/>
        </p:nvSpPr>
        <p:spPr>
          <a:xfrm flipV="1">
            <a:off x="-99391" y="1690688"/>
            <a:ext cx="10738083" cy="4351337"/>
          </a:xfrm>
          <a:prstGeom prst="round1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88FCFADC-CB0C-7502-3F70-4EFB83E3C741}"/>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5" name="Footer Placeholder 4">
            <a:extLst>
              <a:ext uri="{FF2B5EF4-FFF2-40B4-BE49-F238E27FC236}">
                <a16:creationId xmlns:a16="http://schemas.microsoft.com/office/drawing/2014/main" id="{4B805641-20EA-ADD1-DBD5-14B7590F2B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8500B6-8F22-1797-9C96-A31B15A93EFD}"/>
              </a:ext>
            </a:extLst>
          </p:cNvPr>
          <p:cNvSpPr>
            <a:spLocks noGrp="1"/>
          </p:cNvSpPr>
          <p:nvPr>
            <p:ph type="sldNum" sz="quarter" idx="12"/>
          </p:nvPr>
        </p:nvSpPr>
        <p:spPr/>
        <p:txBody>
          <a:bodyPr/>
          <a:lstStyle/>
          <a:p>
            <a:fld id="{4D180C3D-77CF-40FE-AEA1-6B6879661AFB}" type="slidenum">
              <a:rPr lang="en-GB" smtClean="0"/>
              <a:t>‹#›</a:t>
            </a:fld>
            <a:endParaRPr lang="en-GB"/>
          </a:p>
        </p:txBody>
      </p:sp>
      <p:sp>
        <p:nvSpPr>
          <p:cNvPr id="2" name="Title 1">
            <a:extLst>
              <a:ext uri="{FF2B5EF4-FFF2-40B4-BE49-F238E27FC236}">
                <a16:creationId xmlns:a16="http://schemas.microsoft.com/office/drawing/2014/main" id="{EBCBFBEA-A619-FAE7-4611-73BD4BED31AD}"/>
              </a:ext>
            </a:extLst>
          </p:cNvPr>
          <p:cNvSpPr>
            <a:spLocks noGrp="1"/>
          </p:cNvSpPr>
          <p:nvPr>
            <p:ph type="title"/>
          </p:nvPr>
        </p:nvSpPr>
        <p:spPr>
          <a:xfrm>
            <a:off x="123092" y="365125"/>
            <a:ext cx="10515600" cy="1325563"/>
          </a:xfrm>
        </p:spPr>
        <p:txBody>
          <a:bodyPr/>
          <a:lstStyle>
            <a:lvl1pPr>
              <a:defRPr b="1">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AF2924E1-FE1E-79B4-4F3B-038854933E26}"/>
              </a:ext>
            </a:extLst>
          </p:cNvPr>
          <p:cNvSpPr>
            <a:spLocks noGrp="1"/>
          </p:cNvSpPr>
          <p:nvPr>
            <p:ph idx="1"/>
          </p:nvPr>
        </p:nvSpPr>
        <p:spPr>
          <a:xfrm>
            <a:off x="31652" y="1690687"/>
            <a:ext cx="10515600" cy="4351338"/>
          </a:xfrm>
          <a:ln>
            <a:noFill/>
          </a:ln>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1" name="Picture 10" descr="Icon&#10;&#10;Description automatically generated">
            <a:extLst>
              <a:ext uri="{FF2B5EF4-FFF2-40B4-BE49-F238E27FC236}">
                <a16:creationId xmlns:a16="http://schemas.microsoft.com/office/drawing/2014/main" id="{E80C6A8A-CED3-1581-1494-3A8EEC3B14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3783" y="557852"/>
            <a:ext cx="1160033" cy="940108"/>
          </a:xfrm>
          <a:prstGeom prst="rect">
            <a:avLst/>
          </a:prstGeom>
        </p:spPr>
      </p:pic>
      <p:sp>
        <p:nvSpPr>
          <p:cNvPr id="12" name="Oval 11">
            <a:extLst>
              <a:ext uri="{FF2B5EF4-FFF2-40B4-BE49-F238E27FC236}">
                <a16:creationId xmlns:a16="http://schemas.microsoft.com/office/drawing/2014/main" id="{ED1D9A1E-0F79-EDE5-47E6-B2791EB52A2F}"/>
              </a:ext>
            </a:extLst>
          </p:cNvPr>
          <p:cNvSpPr/>
          <p:nvPr userDrawn="1"/>
        </p:nvSpPr>
        <p:spPr>
          <a:xfrm>
            <a:off x="11537343" y="5505560"/>
            <a:ext cx="850790" cy="850790"/>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CD56D33F-0675-C6F0-4F42-6DBD2A813542}"/>
              </a:ext>
            </a:extLst>
          </p:cNvPr>
          <p:cNvSpPr/>
          <p:nvPr userDrawn="1"/>
        </p:nvSpPr>
        <p:spPr>
          <a:xfrm>
            <a:off x="11777209" y="6082403"/>
            <a:ext cx="794467" cy="7944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3DC704E-3F25-1254-B086-41DCE7C8CAEE}"/>
              </a:ext>
            </a:extLst>
          </p:cNvPr>
          <p:cNvSpPr/>
          <p:nvPr userDrawn="1"/>
        </p:nvSpPr>
        <p:spPr>
          <a:xfrm>
            <a:off x="11812989" y="5172268"/>
            <a:ext cx="666584" cy="66658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135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Single Corner Rounded 7">
            <a:extLst>
              <a:ext uri="{FF2B5EF4-FFF2-40B4-BE49-F238E27FC236}">
                <a16:creationId xmlns:a16="http://schemas.microsoft.com/office/drawing/2014/main" id="{9FEDA735-4F5B-10C8-C1CC-B3B8AECB17A9}"/>
              </a:ext>
            </a:extLst>
          </p:cNvPr>
          <p:cNvSpPr/>
          <p:nvPr userDrawn="1"/>
        </p:nvSpPr>
        <p:spPr>
          <a:xfrm flipV="1">
            <a:off x="0" y="4556368"/>
            <a:ext cx="11347450" cy="1533281"/>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Rounded 6">
            <a:extLst>
              <a:ext uri="{FF2B5EF4-FFF2-40B4-BE49-F238E27FC236}">
                <a16:creationId xmlns:a16="http://schemas.microsoft.com/office/drawing/2014/main" id="{5FB9395B-356E-26F3-A6D2-F5B5D11E4F4D}"/>
              </a:ext>
            </a:extLst>
          </p:cNvPr>
          <p:cNvSpPr/>
          <p:nvPr userDrawn="1"/>
        </p:nvSpPr>
        <p:spPr>
          <a:xfrm>
            <a:off x="0" y="1656862"/>
            <a:ext cx="11347450" cy="2899507"/>
          </a:xfrm>
          <a:prstGeom prst="round1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D566D0E-5506-276F-252A-D18920B3361E}"/>
              </a:ext>
            </a:extLst>
          </p:cNvPr>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GB"/>
              <a:t>Click to edit Master title style</a:t>
            </a:r>
          </a:p>
        </p:txBody>
      </p:sp>
      <p:sp>
        <p:nvSpPr>
          <p:cNvPr id="3" name="Text Placeholder 2">
            <a:extLst>
              <a:ext uri="{FF2B5EF4-FFF2-40B4-BE49-F238E27FC236}">
                <a16:creationId xmlns:a16="http://schemas.microsoft.com/office/drawing/2014/main" id="{D36D6174-C034-AB34-8E81-388CC7B1B3F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6B9BE61-DA9C-699A-70CC-6A3EB3A4A728}"/>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5" name="Footer Placeholder 4">
            <a:extLst>
              <a:ext uri="{FF2B5EF4-FFF2-40B4-BE49-F238E27FC236}">
                <a16:creationId xmlns:a16="http://schemas.microsoft.com/office/drawing/2014/main" id="{0AAB338A-824D-C2D5-45BB-2C499DC1FF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10D923-B3F3-C790-299B-F01121696C1B}"/>
              </a:ext>
            </a:extLst>
          </p:cNvPr>
          <p:cNvSpPr>
            <a:spLocks noGrp="1"/>
          </p:cNvSpPr>
          <p:nvPr>
            <p:ph type="sldNum" sz="quarter" idx="12"/>
          </p:nvPr>
        </p:nvSpPr>
        <p:spPr/>
        <p:txBody>
          <a:bodyPr/>
          <a:lstStyle/>
          <a:p>
            <a:fld id="{4D180C3D-77CF-40FE-AEA1-6B6879661AFB}" type="slidenum">
              <a:rPr lang="en-GB" smtClean="0"/>
              <a:t>‹#›</a:t>
            </a:fld>
            <a:endParaRPr lang="en-GB"/>
          </a:p>
        </p:txBody>
      </p:sp>
      <p:pic>
        <p:nvPicPr>
          <p:cNvPr id="10" name="Picture 9" descr="Logo&#10;&#10;Description automatically generated">
            <a:extLst>
              <a:ext uri="{FF2B5EF4-FFF2-40B4-BE49-F238E27FC236}">
                <a16:creationId xmlns:a16="http://schemas.microsoft.com/office/drawing/2014/main" id="{5DA252E3-04DC-7850-2762-904125C410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54" y="1312742"/>
            <a:ext cx="3682905" cy="1082675"/>
          </a:xfrm>
          <a:prstGeom prst="rect">
            <a:avLst/>
          </a:prstGeom>
        </p:spPr>
      </p:pic>
      <p:sp>
        <p:nvSpPr>
          <p:cNvPr id="11" name="Oval 10">
            <a:extLst>
              <a:ext uri="{FF2B5EF4-FFF2-40B4-BE49-F238E27FC236}">
                <a16:creationId xmlns:a16="http://schemas.microsoft.com/office/drawing/2014/main" id="{C638DAE4-37C2-D744-F53A-E435D230DB53}"/>
              </a:ext>
            </a:extLst>
          </p:cNvPr>
          <p:cNvSpPr/>
          <p:nvPr userDrawn="1"/>
        </p:nvSpPr>
        <p:spPr>
          <a:xfrm>
            <a:off x="11433908" y="-226646"/>
            <a:ext cx="1031631" cy="1031631"/>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50A4C79E-488B-C12A-7D8F-7587312797B7}"/>
              </a:ext>
            </a:extLst>
          </p:cNvPr>
          <p:cNvSpPr/>
          <p:nvPr userDrawn="1"/>
        </p:nvSpPr>
        <p:spPr>
          <a:xfrm>
            <a:off x="10995978" y="-209010"/>
            <a:ext cx="702943" cy="702943"/>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55DA5BB-DD70-2890-C8FE-FEC285BA2342}"/>
              </a:ext>
            </a:extLst>
          </p:cNvPr>
          <p:cNvSpPr/>
          <p:nvPr userDrawn="1"/>
        </p:nvSpPr>
        <p:spPr>
          <a:xfrm>
            <a:off x="11247788" y="637804"/>
            <a:ext cx="309354" cy="3093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9BDF584-EFC7-E96F-0CB0-66998E881506}"/>
              </a:ext>
            </a:extLst>
          </p:cNvPr>
          <p:cNvSpPr/>
          <p:nvPr userDrawn="1"/>
        </p:nvSpPr>
        <p:spPr>
          <a:xfrm flipH="1">
            <a:off x="10672660" y="433973"/>
            <a:ext cx="245743" cy="245743"/>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2E042D4A-7DFD-F95E-4CC6-557C30EAEED0}"/>
              </a:ext>
            </a:extLst>
          </p:cNvPr>
          <p:cNvSpPr/>
          <p:nvPr userDrawn="1"/>
        </p:nvSpPr>
        <p:spPr>
          <a:xfrm flipH="1">
            <a:off x="10596460" y="60325"/>
            <a:ext cx="152400" cy="152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054E46A-E7AD-2409-F557-B485489C14DE}"/>
              </a:ext>
            </a:extLst>
          </p:cNvPr>
          <p:cNvSpPr/>
          <p:nvPr userDrawn="1"/>
        </p:nvSpPr>
        <p:spPr>
          <a:xfrm>
            <a:off x="278394" y="-162991"/>
            <a:ext cx="656924" cy="656924"/>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45D556C-7F33-CBD6-FCBA-32BECB85582A}"/>
              </a:ext>
            </a:extLst>
          </p:cNvPr>
          <p:cNvSpPr/>
          <p:nvPr userDrawn="1"/>
        </p:nvSpPr>
        <p:spPr>
          <a:xfrm>
            <a:off x="677410" y="-288176"/>
            <a:ext cx="515816" cy="515816"/>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733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15265A3-0A76-6C27-7A44-E08E46F926FE}"/>
              </a:ext>
            </a:extLst>
          </p:cNvPr>
          <p:cNvSpPr/>
          <p:nvPr userDrawn="1"/>
        </p:nvSpPr>
        <p:spPr>
          <a:xfrm>
            <a:off x="838201" y="365125"/>
            <a:ext cx="10515600" cy="16004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Top Corners Rounded 9">
            <a:extLst>
              <a:ext uri="{FF2B5EF4-FFF2-40B4-BE49-F238E27FC236}">
                <a16:creationId xmlns:a16="http://schemas.microsoft.com/office/drawing/2014/main" id="{F244D175-2D57-F81A-A730-606EB441CC7D}"/>
              </a:ext>
            </a:extLst>
          </p:cNvPr>
          <p:cNvSpPr/>
          <p:nvPr userDrawn="1"/>
        </p:nvSpPr>
        <p:spPr>
          <a:xfrm rot="10800000">
            <a:off x="6172199" y="1690688"/>
            <a:ext cx="5181600" cy="4486275"/>
          </a:xfrm>
          <a:prstGeom prst="round2Same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Rectangle: Top Corners Rounded 8">
            <a:extLst>
              <a:ext uri="{FF2B5EF4-FFF2-40B4-BE49-F238E27FC236}">
                <a16:creationId xmlns:a16="http://schemas.microsoft.com/office/drawing/2014/main" id="{B4174073-255E-A838-D086-F23ECCBB25CB}"/>
              </a:ext>
            </a:extLst>
          </p:cNvPr>
          <p:cNvSpPr/>
          <p:nvPr userDrawn="1"/>
        </p:nvSpPr>
        <p:spPr>
          <a:xfrm rot="10800000">
            <a:off x="838199" y="1690687"/>
            <a:ext cx="5181600" cy="4486275"/>
          </a:xfrm>
          <a:prstGeom prst="round2Same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7390176-3D47-8DC7-A28B-452E49AE0DE0}"/>
              </a:ext>
            </a:extLst>
          </p:cNvPr>
          <p:cNvSpPr>
            <a:spLocks noGrp="1"/>
          </p:cNvSpPr>
          <p:nvPr>
            <p:ph type="title"/>
          </p:nvPr>
        </p:nvSpPr>
        <p:spPr/>
        <p:txBody>
          <a:bodyPr/>
          <a:lstStyle>
            <a:lvl1pPr algn="ctr">
              <a:defRPr b="1">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F11BBDCB-B36A-642D-01AC-0B618FB8B182}"/>
              </a:ext>
            </a:extLst>
          </p:cNvPr>
          <p:cNvSpPr>
            <a:spLocks noGrp="1"/>
          </p:cNvSpPr>
          <p:nvPr>
            <p:ph sz="half" idx="1"/>
          </p:nvPr>
        </p:nvSpPr>
        <p:spPr>
          <a:xfrm>
            <a:off x="838200" y="1825625"/>
            <a:ext cx="51816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661455C-21F1-C5BC-57B9-227A53A67D01}"/>
              </a:ext>
            </a:extLst>
          </p:cNvPr>
          <p:cNvSpPr>
            <a:spLocks noGrp="1"/>
          </p:cNvSpPr>
          <p:nvPr>
            <p:ph sz="half" idx="2"/>
          </p:nvPr>
        </p:nvSpPr>
        <p:spPr>
          <a:xfrm>
            <a:off x="6172200" y="1825625"/>
            <a:ext cx="51816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A76760E-6750-1BCC-7172-65C10356575E}"/>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6" name="Footer Placeholder 5">
            <a:extLst>
              <a:ext uri="{FF2B5EF4-FFF2-40B4-BE49-F238E27FC236}">
                <a16:creationId xmlns:a16="http://schemas.microsoft.com/office/drawing/2014/main" id="{0E4EF227-47DA-DFEB-FCD8-E871654DB9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C0C9F4-D8FC-89D4-4A7D-1969FA334481}"/>
              </a:ext>
            </a:extLst>
          </p:cNvPr>
          <p:cNvSpPr>
            <a:spLocks noGrp="1"/>
          </p:cNvSpPr>
          <p:nvPr>
            <p:ph type="sldNum" sz="quarter" idx="12"/>
          </p:nvPr>
        </p:nvSpPr>
        <p:spPr/>
        <p:txBody>
          <a:bodyPr/>
          <a:lstStyle/>
          <a:p>
            <a:fld id="{4D180C3D-77CF-40FE-AEA1-6B6879661AFB}" type="slidenum">
              <a:rPr lang="en-GB" smtClean="0"/>
              <a:t>‹#›</a:t>
            </a:fld>
            <a:endParaRPr lang="en-GB"/>
          </a:p>
        </p:txBody>
      </p:sp>
      <p:sp>
        <p:nvSpPr>
          <p:cNvPr id="11" name="Rectangle 10">
            <a:extLst>
              <a:ext uri="{FF2B5EF4-FFF2-40B4-BE49-F238E27FC236}">
                <a16:creationId xmlns:a16="http://schemas.microsoft.com/office/drawing/2014/main" id="{C44FCB3E-98B3-7DC4-3704-DD80A88B0ED5}"/>
              </a:ext>
            </a:extLst>
          </p:cNvPr>
          <p:cNvSpPr/>
          <p:nvPr userDrawn="1"/>
        </p:nvSpPr>
        <p:spPr>
          <a:xfrm>
            <a:off x="6019799" y="1690687"/>
            <a:ext cx="152398" cy="274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Logo&#10;&#10;Description automatically generated">
            <a:extLst>
              <a:ext uri="{FF2B5EF4-FFF2-40B4-BE49-F238E27FC236}">
                <a16:creationId xmlns:a16="http://schemas.microsoft.com/office/drawing/2014/main" id="{ADED46D0-E319-DF39-67C3-AB50CC6D30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37" y="6188146"/>
            <a:ext cx="1814210" cy="533329"/>
          </a:xfrm>
          <a:prstGeom prst="rect">
            <a:avLst/>
          </a:prstGeom>
        </p:spPr>
      </p:pic>
      <p:sp>
        <p:nvSpPr>
          <p:cNvPr id="13" name="Oval 12">
            <a:extLst>
              <a:ext uri="{FF2B5EF4-FFF2-40B4-BE49-F238E27FC236}">
                <a16:creationId xmlns:a16="http://schemas.microsoft.com/office/drawing/2014/main" id="{3D178193-1FEA-9914-5BE9-C25306957F80}"/>
              </a:ext>
            </a:extLst>
          </p:cNvPr>
          <p:cNvSpPr/>
          <p:nvPr userDrawn="1"/>
        </p:nvSpPr>
        <p:spPr>
          <a:xfrm>
            <a:off x="-168030" y="-72537"/>
            <a:ext cx="437662" cy="437662"/>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E27C0C7-1EF5-65F7-2CDA-7D818416543D}"/>
              </a:ext>
            </a:extLst>
          </p:cNvPr>
          <p:cNvSpPr/>
          <p:nvPr userDrawn="1"/>
        </p:nvSpPr>
        <p:spPr>
          <a:xfrm>
            <a:off x="-144585" y="231723"/>
            <a:ext cx="289169" cy="28916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0C68DE4-551C-64BE-F519-6578AD79D49E}"/>
              </a:ext>
            </a:extLst>
          </p:cNvPr>
          <p:cNvSpPr/>
          <p:nvPr userDrawn="1"/>
        </p:nvSpPr>
        <p:spPr>
          <a:xfrm>
            <a:off x="264947" y="279984"/>
            <a:ext cx="192646" cy="192646"/>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2DCC3C4C-D670-2592-2464-319BEF94D905}"/>
              </a:ext>
            </a:extLst>
          </p:cNvPr>
          <p:cNvSpPr/>
          <p:nvPr userDrawn="1"/>
        </p:nvSpPr>
        <p:spPr>
          <a:xfrm>
            <a:off x="11938521" y="1396510"/>
            <a:ext cx="588353" cy="588353"/>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38F310D-E0AB-9D08-81AC-9D2BBFB2EB32}"/>
              </a:ext>
            </a:extLst>
          </p:cNvPr>
          <p:cNvSpPr/>
          <p:nvPr userDrawn="1"/>
        </p:nvSpPr>
        <p:spPr>
          <a:xfrm>
            <a:off x="11977458" y="1729624"/>
            <a:ext cx="510477" cy="5104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A24ECAF-279B-0346-55A7-69623FC6F18C}"/>
              </a:ext>
            </a:extLst>
          </p:cNvPr>
          <p:cNvSpPr/>
          <p:nvPr userDrawn="1"/>
        </p:nvSpPr>
        <p:spPr>
          <a:xfrm>
            <a:off x="12028720" y="2036125"/>
            <a:ext cx="407952" cy="407952"/>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403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8B94-35DE-272D-21F3-198530FE26E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FADF09D-F37A-5D86-16E5-1FF84C9A00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463F4C3-0C10-6B14-5319-A651E5C6D0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63F88EA-21A2-809C-2492-DCD23F744C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0806D5-B012-563A-493C-D60D4AF00C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595F553-3E98-75E5-952B-F014E3BE3514}"/>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8" name="Footer Placeholder 7">
            <a:extLst>
              <a:ext uri="{FF2B5EF4-FFF2-40B4-BE49-F238E27FC236}">
                <a16:creationId xmlns:a16="http://schemas.microsoft.com/office/drawing/2014/main" id="{52957FD9-BDCE-E153-C1A1-1FF25A0A61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5E11A1-4782-C04F-81EA-24700124D41F}"/>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33458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49322-0FD9-3CE5-1AF7-D94432CAAF6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3FB0953-1D3D-0557-B713-9AF115FA7AF1}"/>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4" name="Footer Placeholder 3">
            <a:extLst>
              <a:ext uri="{FF2B5EF4-FFF2-40B4-BE49-F238E27FC236}">
                <a16:creationId xmlns:a16="http://schemas.microsoft.com/office/drawing/2014/main" id="{CABE5982-47A1-A7A8-EF22-8065826CBF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A674FF-DE91-3225-660B-AFBE3B955DBC}"/>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258533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13A655-484C-C964-B583-E83E4B709AEF}"/>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3" name="Footer Placeholder 2">
            <a:extLst>
              <a:ext uri="{FF2B5EF4-FFF2-40B4-BE49-F238E27FC236}">
                <a16:creationId xmlns:a16="http://schemas.microsoft.com/office/drawing/2014/main" id="{BCD9873B-D185-081A-CF9A-C748D03039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6CF4B75-5744-758D-1D67-B62CAD6D920D}"/>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681843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802A-8AF6-1401-1FA6-20393D5F6C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9DD2C96-190E-F9EE-6D62-7F7C6AC0B4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D294274-3FB9-7173-7FBE-57BCB2321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224675-EFFE-25AA-F409-95E5F17513DE}"/>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6" name="Footer Placeholder 5">
            <a:extLst>
              <a:ext uri="{FF2B5EF4-FFF2-40B4-BE49-F238E27FC236}">
                <a16:creationId xmlns:a16="http://schemas.microsoft.com/office/drawing/2014/main" id="{730C58FF-94C0-CE82-DE48-D7E7DE3308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1F21A9-E804-1EC4-7A72-E9BA20D0EA6D}"/>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195544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4332-89C5-A82C-CC99-43D45D1C9F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89D61AB-7A82-B10C-CB1F-0405DF4727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2A18A1-7D94-9181-D958-D25C9B2E2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817A2B-8BF3-0722-9D92-BBA9782BA86F}"/>
              </a:ext>
            </a:extLst>
          </p:cNvPr>
          <p:cNvSpPr>
            <a:spLocks noGrp="1"/>
          </p:cNvSpPr>
          <p:nvPr>
            <p:ph type="dt" sz="half" idx="10"/>
          </p:nvPr>
        </p:nvSpPr>
        <p:spPr/>
        <p:txBody>
          <a:bodyPr/>
          <a:lstStyle/>
          <a:p>
            <a:fld id="{200F8775-B1C4-4694-9EEB-8209054EE17C}" type="datetimeFigureOut">
              <a:rPr lang="en-GB" smtClean="0"/>
              <a:t>25/03/2025</a:t>
            </a:fld>
            <a:endParaRPr lang="en-GB"/>
          </a:p>
        </p:txBody>
      </p:sp>
      <p:sp>
        <p:nvSpPr>
          <p:cNvPr id="6" name="Footer Placeholder 5">
            <a:extLst>
              <a:ext uri="{FF2B5EF4-FFF2-40B4-BE49-F238E27FC236}">
                <a16:creationId xmlns:a16="http://schemas.microsoft.com/office/drawing/2014/main" id="{07DDA32D-9DB3-ECCD-01AB-A56AECABB4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3020F1-64A8-A39D-7F51-C7D22A832B72}"/>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198236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924D22-4AEC-2750-7EA5-9F64E5FC7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DA51518-F229-576B-55E6-731037635F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FE301F2-1094-054F-A64D-8FCE1EE65D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F8775-B1C4-4694-9EEB-8209054EE17C}" type="datetimeFigureOut">
              <a:rPr lang="en-GB" smtClean="0"/>
              <a:t>25/03/2025</a:t>
            </a:fld>
            <a:endParaRPr lang="en-GB"/>
          </a:p>
        </p:txBody>
      </p:sp>
      <p:sp>
        <p:nvSpPr>
          <p:cNvPr id="5" name="Footer Placeholder 4">
            <a:extLst>
              <a:ext uri="{FF2B5EF4-FFF2-40B4-BE49-F238E27FC236}">
                <a16:creationId xmlns:a16="http://schemas.microsoft.com/office/drawing/2014/main" id="{2CEE5C26-18C4-1747-C63D-E0D586752E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DA3235-E2A7-5A89-15AE-D26279FFEA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80C3D-77CF-40FE-AEA1-6B6879661AFB}" type="slidenum">
              <a:rPr lang="en-GB" smtClean="0"/>
              <a:t>‹#›</a:t>
            </a:fld>
            <a:endParaRPr lang="en-GB"/>
          </a:p>
        </p:txBody>
      </p:sp>
    </p:spTree>
    <p:extLst>
      <p:ext uri="{BB962C8B-B14F-4D97-AF65-F5344CB8AC3E}">
        <p14:creationId xmlns:p14="http://schemas.microsoft.com/office/powerpoint/2010/main" val="2888743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6AB68D-D9BF-5183-6513-4C5892808EFE}"/>
              </a:ext>
            </a:extLst>
          </p:cNvPr>
          <p:cNvSpPr/>
          <p:nvPr/>
        </p:nvSpPr>
        <p:spPr>
          <a:xfrm>
            <a:off x="61695" y="2164"/>
            <a:ext cx="3246077" cy="1331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Logo&#10;&#10;Description automatically generated">
            <a:extLst>
              <a:ext uri="{FF2B5EF4-FFF2-40B4-BE49-F238E27FC236}">
                <a16:creationId xmlns:a16="http://schemas.microsoft.com/office/drawing/2014/main" id="{071314E4-023C-8F13-0F44-49153FA68B21}"/>
              </a:ext>
            </a:extLst>
          </p:cNvPr>
          <p:cNvPicPr>
            <a:picLocks noChangeAspect="1"/>
          </p:cNvPicPr>
          <p:nvPr/>
        </p:nvPicPr>
        <p:blipFill>
          <a:blip r:embed="rId2"/>
          <a:stretch>
            <a:fillRect/>
          </a:stretch>
        </p:blipFill>
        <p:spPr>
          <a:xfrm>
            <a:off x="235644" y="213220"/>
            <a:ext cx="2626309" cy="796267"/>
          </a:xfrm>
          <a:prstGeom prst="rect">
            <a:avLst/>
          </a:prstGeom>
        </p:spPr>
      </p:pic>
      <p:sp>
        <p:nvSpPr>
          <p:cNvPr id="2" name="TextBox 1">
            <a:extLst>
              <a:ext uri="{FF2B5EF4-FFF2-40B4-BE49-F238E27FC236}">
                <a16:creationId xmlns:a16="http://schemas.microsoft.com/office/drawing/2014/main" id="{479798A8-C208-0C8E-208F-F38BC4227B3A}"/>
              </a:ext>
            </a:extLst>
          </p:cNvPr>
          <p:cNvSpPr txBox="1"/>
          <p:nvPr/>
        </p:nvSpPr>
        <p:spPr>
          <a:xfrm>
            <a:off x="1294411" y="2211355"/>
            <a:ext cx="9585083" cy="1323439"/>
          </a:xfrm>
          <a:prstGeom prst="rect">
            <a:avLst/>
          </a:prstGeom>
          <a:noFill/>
        </p:spPr>
        <p:txBody>
          <a:bodyPr wrap="square" lIns="91440" tIns="45720" rIns="91440" bIns="45720" rtlCol="0" anchor="t">
            <a:spAutoFit/>
          </a:bodyPr>
          <a:lstStyle/>
          <a:p>
            <a:pPr algn="ctr"/>
            <a:r>
              <a:rPr lang="en-GB" sz="4000">
                <a:solidFill>
                  <a:schemeClr val="tx1">
                    <a:lumMod val="50000"/>
                  </a:schemeClr>
                </a:solidFill>
                <a:latin typeface="Poppins"/>
                <a:cs typeface="Poppins"/>
              </a:rPr>
              <a:t>GP Contract 2025-26</a:t>
            </a:r>
            <a:endParaRPr lang="en-US" sz="4000">
              <a:solidFill>
                <a:schemeClr val="tx1">
                  <a:lumMod val="50000"/>
                </a:schemeClr>
              </a:solidFill>
              <a:latin typeface="Poppins"/>
              <a:cs typeface="Poppins"/>
            </a:endParaRPr>
          </a:p>
          <a:p>
            <a:pPr algn="ctr"/>
            <a:r>
              <a:rPr lang="en-GB" sz="4000">
                <a:solidFill>
                  <a:schemeClr val="tx1">
                    <a:lumMod val="50000"/>
                  </a:schemeClr>
                </a:solidFill>
                <a:latin typeface="Poppins"/>
                <a:cs typeface="Poppins"/>
              </a:rPr>
              <a:t>Role</a:t>
            </a:r>
            <a:r>
              <a:rPr lang="en-GB" sz="4000" b="0" i="0">
                <a:solidFill>
                  <a:schemeClr val="tx1">
                    <a:lumMod val="50000"/>
                  </a:schemeClr>
                </a:solidFill>
                <a:effectLst/>
                <a:latin typeface="Poppins"/>
                <a:cs typeface="Poppins"/>
              </a:rPr>
              <a:t> Specific Guides – GP Partner</a:t>
            </a:r>
            <a:endParaRPr lang="en-US" sz="4000">
              <a:solidFill>
                <a:schemeClr val="tx1">
                  <a:lumMod val="50000"/>
                </a:schemeClr>
              </a:solidFill>
              <a:latin typeface="Poppins"/>
              <a:cs typeface="Poppins"/>
            </a:endParaRPr>
          </a:p>
        </p:txBody>
      </p:sp>
      <p:sp>
        <p:nvSpPr>
          <p:cNvPr id="5" name="Title 1">
            <a:extLst>
              <a:ext uri="{FF2B5EF4-FFF2-40B4-BE49-F238E27FC236}">
                <a16:creationId xmlns:a16="http://schemas.microsoft.com/office/drawing/2014/main" id="{2EBB04FB-E30A-090D-39AD-F37F2EF1EBC5}"/>
              </a:ext>
            </a:extLst>
          </p:cNvPr>
          <p:cNvSpPr>
            <a:spLocks noGrp="1"/>
          </p:cNvSpPr>
          <p:nvPr/>
        </p:nvSpPr>
        <p:spPr>
          <a:xfrm>
            <a:off x="1685365" y="3724326"/>
            <a:ext cx="9197788" cy="143734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b="1"/>
            </a:br>
            <a:r>
              <a:rPr lang="en-GB" sz="4400"/>
              <a:t>Starting soon...</a:t>
            </a:r>
          </a:p>
        </p:txBody>
      </p:sp>
    </p:spTree>
    <p:extLst>
      <p:ext uri="{BB962C8B-B14F-4D97-AF65-F5344CB8AC3E}">
        <p14:creationId xmlns:p14="http://schemas.microsoft.com/office/powerpoint/2010/main" val="23066057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2B6E5-08E5-CB0C-6AAC-64CABE4C0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C4C8E3-4E34-CB86-AED5-7383736DB316}"/>
              </a:ext>
            </a:extLst>
          </p:cNvPr>
          <p:cNvSpPr>
            <a:spLocks noGrp="1"/>
          </p:cNvSpPr>
          <p:nvPr>
            <p:ph type="title"/>
          </p:nvPr>
        </p:nvSpPr>
        <p:spPr/>
        <p:txBody>
          <a:bodyPr/>
          <a:lstStyle/>
          <a:p>
            <a:r>
              <a:rPr lang="en-GB">
                <a:ea typeface="+mj-lt"/>
                <a:cs typeface="+mj-lt"/>
              </a:rPr>
              <a:t>Financial changes</a:t>
            </a:r>
            <a:br>
              <a:rPr lang="en-GB">
                <a:ea typeface="+mj-lt"/>
                <a:cs typeface="+mj-lt"/>
              </a:rPr>
            </a:br>
            <a:r>
              <a:rPr lang="en-GB"/>
              <a:t>Increased income</a:t>
            </a:r>
            <a:endParaRPr lang="en-US"/>
          </a:p>
        </p:txBody>
      </p:sp>
      <p:sp>
        <p:nvSpPr>
          <p:cNvPr id="3" name="Content Placeholder 2">
            <a:extLst>
              <a:ext uri="{FF2B5EF4-FFF2-40B4-BE49-F238E27FC236}">
                <a16:creationId xmlns:a16="http://schemas.microsoft.com/office/drawing/2014/main" id="{C54D0970-ED11-0F20-C786-CDE406461CCF}"/>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pic>
        <p:nvPicPr>
          <p:cNvPr id="4" name="Picture 3">
            <a:extLst>
              <a:ext uri="{FF2B5EF4-FFF2-40B4-BE49-F238E27FC236}">
                <a16:creationId xmlns:a16="http://schemas.microsoft.com/office/drawing/2014/main" id="{8B6B7039-7309-8811-F81C-1BB6A99DAA2C}"/>
              </a:ext>
            </a:extLst>
          </p:cNvPr>
          <p:cNvPicPr>
            <a:picLocks noChangeAspect="1"/>
          </p:cNvPicPr>
          <p:nvPr/>
        </p:nvPicPr>
        <p:blipFill>
          <a:blip r:embed="rId3"/>
          <a:stretch>
            <a:fillRect/>
          </a:stretch>
        </p:blipFill>
        <p:spPr>
          <a:xfrm>
            <a:off x="1494692" y="1783252"/>
            <a:ext cx="7772400" cy="4428460"/>
          </a:xfrm>
          <a:prstGeom prst="rect">
            <a:avLst/>
          </a:prstGeom>
        </p:spPr>
      </p:pic>
    </p:spTree>
    <p:extLst>
      <p:ext uri="{BB962C8B-B14F-4D97-AF65-F5344CB8AC3E}">
        <p14:creationId xmlns:p14="http://schemas.microsoft.com/office/powerpoint/2010/main" val="23207423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9F171-6A31-4A5C-756E-F8F0F3CE3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4C5BF1-8AAB-FB3C-FA6D-B13AFAFA4104}"/>
              </a:ext>
            </a:extLst>
          </p:cNvPr>
          <p:cNvSpPr>
            <a:spLocks noGrp="1"/>
          </p:cNvSpPr>
          <p:nvPr>
            <p:ph type="title"/>
          </p:nvPr>
        </p:nvSpPr>
        <p:spPr/>
        <p:txBody>
          <a:bodyPr/>
          <a:lstStyle/>
          <a:p>
            <a:r>
              <a:rPr lang="en-GB">
                <a:ea typeface="+mj-lt"/>
                <a:cs typeface="+mj-lt"/>
              </a:rPr>
              <a:t>Financial changes</a:t>
            </a:r>
            <a:br>
              <a:rPr lang="en-GB">
                <a:ea typeface="+mj-lt"/>
                <a:cs typeface="+mj-lt"/>
              </a:rPr>
            </a:br>
            <a:r>
              <a:rPr lang="en-GB"/>
              <a:t>Changes to be aware of </a:t>
            </a:r>
            <a:endParaRPr lang="en-US"/>
          </a:p>
        </p:txBody>
      </p:sp>
      <p:sp>
        <p:nvSpPr>
          <p:cNvPr id="3" name="Content Placeholder 2">
            <a:extLst>
              <a:ext uri="{FF2B5EF4-FFF2-40B4-BE49-F238E27FC236}">
                <a16:creationId xmlns:a16="http://schemas.microsoft.com/office/drawing/2014/main" id="{6AE7BAB5-5FCF-DE9A-9BBB-44151AEDBAFE}"/>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5" name="Diagram 4">
            <a:extLst>
              <a:ext uri="{FF2B5EF4-FFF2-40B4-BE49-F238E27FC236}">
                <a16:creationId xmlns:a16="http://schemas.microsoft.com/office/drawing/2014/main" id="{B9E6DA73-885B-ED87-5F24-03FF6812054B}"/>
              </a:ext>
            </a:extLst>
          </p:cNvPr>
          <p:cNvGraphicFramePr/>
          <p:nvPr>
            <p:extLst>
              <p:ext uri="{D42A27DB-BD31-4B8C-83A1-F6EECF244321}">
                <p14:modId xmlns:p14="http://schemas.microsoft.com/office/powerpoint/2010/main" val="1027544908"/>
              </p:ext>
            </p:extLst>
          </p:nvPr>
        </p:nvGraphicFramePr>
        <p:xfrm>
          <a:off x="1064162" y="1905071"/>
          <a:ext cx="8102698" cy="3889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08505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99E20-372B-19D6-3C4A-2BC9C7AD15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187BD1-6F4A-E453-454F-6E10518C7124}"/>
              </a:ext>
            </a:extLst>
          </p:cNvPr>
          <p:cNvSpPr>
            <a:spLocks noGrp="1"/>
          </p:cNvSpPr>
          <p:nvPr>
            <p:ph type="title"/>
          </p:nvPr>
        </p:nvSpPr>
        <p:spPr/>
        <p:txBody>
          <a:bodyPr>
            <a:normAutofit/>
          </a:bodyPr>
          <a:lstStyle/>
          <a:p>
            <a:r>
              <a:rPr lang="en-GB">
                <a:solidFill>
                  <a:srgbClr val="FFFFFF"/>
                </a:solidFill>
                <a:latin typeface="Gotham"/>
                <a:cs typeface="Poppins"/>
              </a:rPr>
              <a:t>GP Contract 2025-26 Partners Guide</a:t>
            </a:r>
            <a:br>
              <a:rPr lang="en-GB"/>
            </a:br>
            <a:r>
              <a:rPr lang="en-GB"/>
              <a:t>QOF reform &amp; </a:t>
            </a:r>
            <a:r>
              <a:rPr lang="en-GB">
                <a:ea typeface="+mj-lt"/>
                <a:cs typeface="+mj-lt"/>
              </a:rPr>
              <a:t>Reducing admin</a:t>
            </a:r>
            <a:endParaRPr lang="en-US">
              <a:ea typeface="+mj-lt"/>
              <a:cs typeface="+mj-lt"/>
            </a:endParaRPr>
          </a:p>
        </p:txBody>
      </p:sp>
      <p:sp>
        <p:nvSpPr>
          <p:cNvPr id="3" name="Content Placeholder 2">
            <a:extLst>
              <a:ext uri="{FF2B5EF4-FFF2-40B4-BE49-F238E27FC236}">
                <a16:creationId xmlns:a16="http://schemas.microsoft.com/office/drawing/2014/main" id="{1FA3D4FF-0D2A-F936-36D9-77C84C0B809F}"/>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6" name="Diagram 5">
            <a:extLst>
              <a:ext uri="{FF2B5EF4-FFF2-40B4-BE49-F238E27FC236}">
                <a16:creationId xmlns:a16="http://schemas.microsoft.com/office/drawing/2014/main" id="{111901FE-2C94-7AFF-34B3-7DCE7E2319DF}"/>
              </a:ext>
            </a:extLst>
          </p:cNvPr>
          <p:cNvGraphicFramePr/>
          <p:nvPr>
            <p:extLst>
              <p:ext uri="{D42A27DB-BD31-4B8C-83A1-F6EECF244321}">
                <p14:modId xmlns:p14="http://schemas.microsoft.com/office/powerpoint/2010/main" val="3695565644"/>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78245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8EC1-1834-396A-F489-AA5D13082DB3}"/>
              </a:ext>
            </a:extLst>
          </p:cNvPr>
          <p:cNvSpPr>
            <a:spLocks noGrp="1"/>
          </p:cNvSpPr>
          <p:nvPr>
            <p:ph type="title"/>
          </p:nvPr>
        </p:nvSpPr>
        <p:spPr/>
        <p:txBody>
          <a:bodyPr>
            <a:normAutofit/>
          </a:bodyPr>
          <a:lstStyle/>
          <a:p>
            <a:r>
              <a:rPr lang="en-GB">
                <a:ea typeface="+mj-lt"/>
                <a:cs typeface="+mj-lt"/>
              </a:rPr>
              <a:t>QOF reform &amp; Reducing admin</a:t>
            </a:r>
            <a:br>
              <a:rPr lang="en-GB"/>
            </a:br>
            <a:r>
              <a:rPr lang="en-GB"/>
              <a:t>Retired </a:t>
            </a:r>
            <a:r>
              <a:rPr lang="en-GB" sz="4400"/>
              <a:t>Indicators</a:t>
            </a:r>
            <a:endParaRPr lang="en-US"/>
          </a:p>
        </p:txBody>
      </p:sp>
      <p:sp>
        <p:nvSpPr>
          <p:cNvPr id="3" name="Content Placeholder 2">
            <a:extLst>
              <a:ext uri="{FF2B5EF4-FFF2-40B4-BE49-F238E27FC236}">
                <a16:creationId xmlns:a16="http://schemas.microsoft.com/office/drawing/2014/main" id="{D2AE60D5-30FA-2213-4C38-F19BF8298984}"/>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DB32B9F8-3F1B-BD84-A85E-CE55A7C80F37}"/>
              </a:ext>
            </a:extLst>
          </p:cNvPr>
          <p:cNvGraphicFramePr/>
          <p:nvPr/>
        </p:nvGraphicFramePr>
        <p:xfrm>
          <a:off x="1013248" y="2063932"/>
          <a:ext cx="8659087" cy="3302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462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6070B-BC45-AAD3-F744-EB768A5D7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FB598-38C5-C15B-C97E-DB35DDE096ED}"/>
              </a:ext>
            </a:extLst>
          </p:cNvPr>
          <p:cNvSpPr>
            <a:spLocks noGrp="1"/>
          </p:cNvSpPr>
          <p:nvPr>
            <p:ph type="title"/>
          </p:nvPr>
        </p:nvSpPr>
        <p:spPr/>
        <p:txBody>
          <a:bodyPr/>
          <a:lstStyle/>
          <a:p>
            <a:r>
              <a:rPr lang="en-GB">
                <a:ea typeface="+mj-lt"/>
                <a:cs typeface="+mj-lt"/>
              </a:rPr>
              <a:t>QOF reform &amp; Reducing admin</a:t>
            </a:r>
            <a:br>
              <a:rPr lang="en-GB">
                <a:ea typeface="+mj-lt"/>
                <a:cs typeface="+mj-lt"/>
              </a:rPr>
            </a:br>
            <a:r>
              <a:rPr lang="en-GB"/>
              <a:t>Retired Register indicators</a:t>
            </a:r>
            <a:endParaRPr lang="en-US"/>
          </a:p>
        </p:txBody>
      </p:sp>
      <p:sp>
        <p:nvSpPr>
          <p:cNvPr id="3" name="Content Placeholder 2">
            <a:extLst>
              <a:ext uri="{FF2B5EF4-FFF2-40B4-BE49-F238E27FC236}">
                <a16:creationId xmlns:a16="http://schemas.microsoft.com/office/drawing/2014/main" id="{3FB5F716-F691-498B-402D-CFAED06D6EF3}"/>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7D71EC64-F1DA-7C7A-FEA7-C69B74EF837D}"/>
              </a:ext>
            </a:extLst>
          </p:cNvPr>
          <p:cNvGraphicFramePr/>
          <p:nvPr/>
        </p:nvGraphicFramePr>
        <p:xfrm>
          <a:off x="0" y="1852613"/>
          <a:ext cx="10600592" cy="4607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22901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0F10C-EC9A-77C5-503E-E8038196E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F7F3A-BE15-C7D0-9FCE-D4851055057B}"/>
              </a:ext>
            </a:extLst>
          </p:cNvPr>
          <p:cNvSpPr>
            <a:spLocks noGrp="1"/>
          </p:cNvSpPr>
          <p:nvPr>
            <p:ph type="title"/>
          </p:nvPr>
        </p:nvSpPr>
        <p:spPr/>
        <p:txBody>
          <a:bodyPr/>
          <a:lstStyle/>
          <a:p>
            <a:r>
              <a:rPr lang="en-GB">
                <a:ea typeface="+mj-lt"/>
                <a:cs typeface="+mj-lt"/>
              </a:rPr>
              <a:t>QOF reform &amp; Reducing admin</a:t>
            </a:r>
            <a:br>
              <a:rPr lang="en-GB">
                <a:ea typeface="+mj-lt"/>
                <a:cs typeface="+mj-lt"/>
              </a:rPr>
            </a:br>
            <a:r>
              <a:rPr lang="en-GB"/>
              <a:t>Retired Care Indicators</a:t>
            </a:r>
            <a:endParaRPr lang="en-US"/>
          </a:p>
        </p:txBody>
      </p:sp>
      <p:sp>
        <p:nvSpPr>
          <p:cNvPr id="3" name="Content Placeholder 2">
            <a:extLst>
              <a:ext uri="{FF2B5EF4-FFF2-40B4-BE49-F238E27FC236}">
                <a16:creationId xmlns:a16="http://schemas.microsoft.com/office/drawing/2014/main" id="{191D14EF-8177-F994-69E1-8561882176E6}"/>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7B3FF009-DF78-E710-726D-84C68716B2C1}"/>
              </a:ext>
            </a:extLst>
          </p:cNvPr>
          <p:cNvGraphicFramePr/>
          <p:nvPr/>
        </p:nvGraphicFramePr>
        <p:xfrm>
          <a:off x="344971" y="1500922"/>
          <a:ext cx="9995642" cy="409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23FAB5B-8B48-55DD-45EE-32DC78D7D2E5}"/>
              </a:ext>
            </a:extLst>
          </p:cNvPr>
          <p:cNvSpPr txBox="1"/>
          <p:nvPr/>
        </p:nvSpPr>
        <p:spPr>
          <a:xfrm>
            <a:off x="6096000" y="5412633"/>
            <a:ext cx="4251485" cy="523220"/>
          </a:xfrm>
          <a:prstGeom prst="rect">
            <a:avLst/>
          </a:prstGeom>
          <a:noFill/>
        </p:spPr>
        <p:txBody>
          <a:bodyPr wrap="none" rtlCol="0">
            <a:spAutoFit/>
          </a:bodyPr>
          <a:lstStyle/>
          <a:p>
            <a:r>
              <a:rPr lang="en-GB" sz="2800"/>
              <a:t>Combined total of 57 points</a:t>
            </a:r>
          </a:p>
        </p:txBody>
      </p:sp>
    </p:spTree>
    <p:extLst>
      <p:ext uri="{BB962C8B-B14F-4D97-AF65-F5344CB8AC3E}">
        <p14:creationId xmlns:p14="http://schemas.microsoft.com/office/powerpoint/2010/main" val="29769751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AFD8B-DDB9-7E77-889E-308476B2A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846B5-42F9-C263-9306-0C5DF2650268}"/>
              </a:ext>
            </a:extLst>
          </p:cNvPr>
          <p:cNvSpPr>
            <a:spLocks noGrp="1"/>
          </p:cNvSpPr>
          <p:nvPr>
            <p:ph type="title"/>
          </p:nvPr>
        </p:nvSpPr>
        <p:spPr/>
        <p:txBody>
          <a:bodyPr/>
          <a:lstStyle/>
          <a:p>
            <a:r>
              <a:rPr lang="en-GB">
                <a:ea typeface="+mj-lt"/>
                <a:cs typeface="+mj-lt"/>
              </a:rPr>
              <a:t>QOF reform &amp; Reducing admin</a:t>
            </a:r>
            <a:br>
              <a:rPr lang="en-GB">
                <a:ea typeface="+mj-lt"/>
                <a:cs typeface="+mj-lt"/>
              </a:rPr>
            </a:br>
            <a:r>
              <a:rPr lang="en-GB"/>
              <a:t>Retired QI Indicators </a:t>
            </a:r>
            <a:endParaRPr lang="en-US"/>
          </a:p>
        </p:txBody>
      </p:sp>
      <p:sp>
        <p:nvSpPr>
          <p:cNvPr id="3" name="Content Placeholder 2">
            <a:extLst>
              <a:ext uri="{FF2B5EF4-FFF2-40B4-BE49-F238E27FC236}">
                <a16:creationId xmlns:a16="http://schemas.microsoft.com/office/drawing/2014/main" id="{35BA1EE8-F94F-645F-33F7-FBAB8CB7C626}"/>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E3EF49B5-1B86-0DE8-AE94-E5621236B457}"/>
              </a:ext>
            </a:extLst>
          </p:cNvPr>
          <p:cNvGraphicFramePr/>
          <p:nvPr/>
        </p:nvGraphicFramePr>
        <p:xfrm>
          <a:off x="365546" y="1852613"/>
          <a:ext cx="9954491" cy="3574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A0C4A95-C7ED-DED0-4528-16F9D86DE770}"/>
              </a:ext>
            </a:extLst>
          </p:cNvPr>
          <p:cNvSpPr txBox="1"/>
          <p:nvPr/>
        </p:nvSpPr>
        <p:spPr>
          <a:xfrm>
            <a:off x="6096000" y="5412633"/>
            <a:ext cx="4251485" cy="523220"/>
          </a:xfrm>
          <a:prstGeom prst="rect">
            <a:avLst/>
          </a:prstGeom>
          <a:noFill/>
        </p:spPr>
        <p:txBody>
          <a:bodyPr wrap="none" rtlCol="0">
            <a:spAutoFit/>
          </a:bodyPr>
          <a:lstStyle/>
          <a:p>
            <a:r>
              <a:rPr lang="en-GB" sz="2800"/>
              <a:t>Combined total of 74 points</a:t>
            </a:r>
          </a:p>
        </p:txBody>
      </p:sp>
      <p:sp>
        <p:nvSpPr>
          <p:cNvPr id="7" name="TextBox 6">
            <a:extLst>
              <a:ext uri="{FF2B5EF4-FFF2-40B4-BE49-F238E27FC236}">
                <a16:creationId xmlns:a16="http://schemas.microsoft.com/office/drawing/2014/main" id="{B78224FA-4042-F427-7B49-83C6EFFF6F76}"/>
              </a:ext>
            </a:extLst>
          </p:cNvPr>
          <p:cNvSpPr txBox="1"/>
          <p:nvPr/>
        </p:nvSpPr>
        <p:spPr>
          <a:xfrm>
            <a:off x="5043965" y="4903866"/>
            <a:ext cx="5303520" cy="523220"/>
          </a:xfrm>
          <a:prstGeom prst="rect">
            <a:avLst/>
          </a:prstGeom>
          <a:noFill/>
        </p:spPr>
        <p:txBody>
          <a:bodyPr wrap="square" rtlCol="0">
            <a:spAutoFit/>
          </a:bodyPr>
          <a:lstStyle/>
          <a:p>
            <a:r>
              <a:rPr lang="en-GB" sz="2800"/>
              <a:t>Indicator areas taken from 2023/24</a:t>
            </a:r>
          </a:p>
        </p:txBody>
      </p:sp>
    </p:spTree>
    <p:extLst>
      <p:ext uri="{BB962C8B-B14F-4D97-AF65-F5344CB8AC3E}">
        <p14:creationId xmlns:p14="http://schemas.microsoft.com/office/powerpoint/2010/main" val="40055494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4405A-09C5-9F92-E105-5A2BA35A0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AECC5-F616-376E-403E-ECCB46CB65E9}"/>
              </a:ext>
            </a:extLst>
          </p:cNvPr>
          <p:cNvSpPr>
            <a:spLocks noGrp="1"/>
          </p:cNvSpPr>
          <p:nvPr>
            <p:ph type="title"/>
          </p:nvPr>
        </p:nvSpPr>
        <p:spPr/>
        <p:txBody>
          <a:bodyPr>
            <a:normAutofit/>
          </a:bodyPr>
          <a:lstStyle/>
          <a:p>
            <a:r>
              <a:rPr lang="en-GB">
                <a:ea typeface="+mj-lt"/>
                <a:cs typeface="+mj-lt"/>
              </a:rPr>
              <a:t>QOF reform &amp; Reducing admin</a:t>
            </a:r>
            <a:br>
              <a:rPr lang="en-GB">
                <a:ea typeface="+mj-lt"/>
                <a:cs typeface="+mj-lt"/>
              </a:rPr>
            </a:br>
            <a:r>
              <a:rPr lang="en-GB"/>
              <a:t>CHOL - Same Thresholds - More Points</a:t>
            </a:r>
            <a:endParaRPr lang="en-US"/>
          </a:p>
        </p:txBody>
      </p:sp>
      <p:graphicFrame>
        <p:nvGraphicFramePr>
          <p:cNvPr id="3" name="Content Placeholder 3">
            <a:extLst>
              <a:ext uri="{FF2B5EF4-FFF2-40B4-BE49-F238E27FC236}">
                <a16:creationId xmlns:a16="http://schemas.microsoft.com/office/drawing/2014/main" id="{021C4FE8-5BDF-7F56-F2DE-F8BDE41398DD}"/>
              </a:ext>
            </a:extLst>
          </p:cNvPr>
          <p:cNvGraphicFramePr>
            <a:graphicFrameLocks/>
          </p:cNvGraphicFramePr>
          <p:nvPr/>
        </p:nvGraphicFramePr>
        <p:xfrm>
          <a:off x="3135086" y="2018805"/>
          <a:ext cx="4049485" cy="3598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71592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B7A39-1BE1-05AC-8A36-E5F4521C5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DF9C7-B1C9-7876-96F5-884EC102823E}"/>
              </a:ext>
            </a:extLst>
          </p:cNvPr>
          <p:cNvSpPr>
            <a:spLocks noGrp="1"/>
          </p:cNvSpPr>
          <p:nvPr>
            <p:ph type="title"/>
          </p:nvPr>
        </p:nvSpPr>
        <p:spPr>
          <a:xfrm>
            <a:off x="123092" y="365125"/>
            <a:ext cx="10568516" cy="1346729"/>
          </a:xfrm>
        </p:spPr>
        <p:txBody>
          <a:bodyPr>
            <a:normAutofit/>
          </a:bodyPr>
          <a:lstStyle/>
          <a:p>
            <a:r>
              <a:rPr lang="en-GB">
                <a:ea typeface="+mj-lt"/>
                <a:cs typeface="+mj-lt"/>
              </a:rPr>
              <a:t>QOF reform &amp; Reducing admin</a:t>
            </a:r>
            <a:br>
              <a:rPr lang="en-GB">
                <a:ea typeface="+mj-lt"/>
                <a:cs typeface="+mj-lt"/>
              </a:rPr>
            </a:br>
            <a:r>
              <a:rPr lang="en-GB"/>
              <a:t>CHOL - Increased Threshold - More Points</a:t>
            </a:r>
            <a:endParaRPr lang="en-US"/>
          </a:p>
        </p:txBody>
      </p:sp>
      <p:graphicFrame>
        <p:nvGraphicFramePr>
          <p:cNvPr id="3" name="Content Placeholder 3">
            <a:extLst>
              <a:ext uri="{FF2B5EF4-FFF2-40B4-BE49-F238E27FC236}">
                <a16:creationId xmlns:a16="http://schemas.microsoft.com/office/drawing/2014/main" id="{ADDAC813-E6A6-3F29-A476-33573EF69F08}"/>
              </a:ext>
            </a:extLst>
          </p:cNvPr>
          <p:cNvGraphicFramePr>
            <a:graphicFrameLocks noGrp="1"/>
          </p:cNvGraphicFramePr>
          <p:nvPr>
            <p:ph idx="1"/>
          </p:nvPr>
        </p:nvGraphicFramePr>
        <p:xfrm>
          <a:off x="3124503" y="2018805"/>
          <a:ext cx="4049485" cy="3598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D615EB1-4FF3-0D31-B9F2-4DCCC3E5543C}"/>
              </a:ext>
            </a:extLst>
          </p:cNvPr>
          <p:cNvSpPr txBox="1"/>
          <p:nvPr/>
        </p:nvSpPr>
        <p:spPr>
          <a:xfrm>
            <a:off x="8187076" y="6092765"/>
            <a:ext cx="2504532" cy="400110"/>
          </a:xfrm>
          <a:prstGeom prst="rect">
            <a:avLst/>
          </a:prstGeom>
          <a:noFill/>
        </p:spPr>
        <p:txBody>
          <a:bodyPr wrap="none" rtlCol="0">
            <a:spAutoFit/>
          </a:bodyPr>
          <a:lstStyle/>
          <a:p>
            <a:r>
              <a:rPr lang="en-GB" sz="2000" b="1"/>
              <a:t>UT = Upper Threshold</a:t>
            </a:r>
          </a:p>
        </p:txBody>
      </p:sp>
    </p:spTree>
    <p:extLst>
      <p:ext uri="{BB962C8B-B14F-4D97-AF65-F5344CB8AC3E}">
        <p14:creationId xmlns:p14="http://schemas.microsoft.com/office/powerpoint/2010/main" val="10513486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6306C-6AB8-5979-2D22-FEA9276E7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8EEF35-6941-1302-0A53-8B52D87DE8BA}"/>
              </a:ext>
            </a:extLst>
          </p:cNvPr>
          <p:cNvSpPr>
            <a:spLocks noGrp="1"/>
          </p:cNvSpPr>
          <p:nvPr>
            <p:ph type="title"/>
          </p:nvPr>
        </p:nvSpPr>
        <p:spPr/>
        <p:txBody>
          <a:bodyPr/>
          <a:lstStyle/>
          <a:p>
            <a:r>
              <a:rPr lang="en-GB">
                <a:ea typeface="+mj-lt"/>
                <a:cs typeface="+mj-lt"/>
              </a:rPr>
              <a:t>QOF reform &amp; Reducing admin</a:t>
            </a:r>
            <a:br>
              <a:rPr lang="en-GB">
                <a:ea typeface="+mj-lt"/>
                <a:cs typeface="+mj-lt"/>
              </a:rPr>
            </a:br>
            <a:r>
              <a:rPr lang="en-GB"/>
              <a:t>BP - Increased Threshold - More Points </a:t>
            </a:r>
            <a:endParaRPr lang="en-US"/>
          </a:p>
        </p:txBody>
      </p:sp>
      <p:graphicFrame>
        <p:nvGraphicFramePr>
          <p:cNvPr id="4" name="Content Placeholder 3">
            <a:extLst>
              <a:ext uri="{FF2B5EF4-FFF2-40B4-BE49-F238E27FC236}">
                <a16:creationId xmlns:a16="http://schemas.microsoft.com/office/drawing/2014/main" id="{D19C40F9-8255-8046-4412-E70F09E21BB2}"/>
              </a:ext>
            </a:extLst>
          </p:cNvPr>
          <p:cNvGraphicFramePr>
            <a:graphicFrameLocks noGrp="1"/>
          </p:cNvGraphicFramePr>
          <p:nvPr>
            <p:ph idx="1"/>
          </p:nvPr>
        </p:nvGraphicFramePr>
        <p:xfrm>
          <a:off x="261257" y="2018805"/>
          <a:ext cx="10142022" cy="3728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7274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9465D-3256-7996-B817-6ECE65BFE13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B2E7F67-287A-CC4C-DAFF-1C1A736D7096}"/>
              </a:ext>
            </a:extLst>
          </p:cNvPr>
          <p:cNvSpPr/>
          <p:nvPr/>
        </p:nvSpPr>
        <p:spPr>
          <a:xfrm>
            <a:off x="61695" y="2164"/>
            <a:ext cx="3246077" cy="1331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Logo&#10;&#10;Description automatically generated">
            <a:extLst>
              <a:ext uri="{FF2B5EF4-FFF2-40B4-BE49-F238E27FC236}">
                <a16:creationId xmlns:a16="http://schemas.microsoft.com/office/drawing/2014/main" id="{46D4080E-27F9-DB7B-030F-AF18F102C0EE}"/>
              </a:ext>
            </a:extLst>
          </p:cNvPr>
          <p:cNvPicPr>
            <a:picLocks noChangeAspect="1"/>
          </p:cNvPicPr>
          <p:nvPr/>
        </p:nvPicPr>
        <p:blipFill>
          <a:blip r:embed="rId2"/>
          <a:stretch>
            <a:fillRect/>
          </a:stretch>
        </p:blipFill>
        <p:spPr>
          <a:xfrm>
            <a:off x="235644" y="213220"/>
            <a:ext cx="2626309" cy="796267"/>
          </a:xfrm>
          <a:prstGeom prst="rect">
            <a:avLst/>
          </a:prstGeom>
        </p:spPr>
      </p:pic>
      <p:sp>
        <p:nvSpPr>
          <p:cNvPr id="2" name="TextBox 1">
            <a:extLst>
              <a:ext uri="{FF2B5EF4-FFF2-40B4-BE49-F238E27FC236}">
                <a16:creationId xmlns:a16="http://schemas.microsoft.com/office/drawing/2014/main" id="{564A2F71-08BE-9BFE-A77A-26900CC28ED8}"/>
              </a:ext>
            </a:extLst>
          </p:cNvPr>
          <p:cNvSpPr txBox="1"/>
          <p:nvPr/>
        </p:nvSpPr>
        <p:spPr>
          <a:xfrm>
            <a:off x="1294411" y="2211355"/>
            <a:ext cx="9585083" cy="1323439"/>
          </a:xfrm>
          <a:prstGeom prst="rect">
            <a:avLst/>
          </a:prstGeom>
          <a:noFill/>
        </p:spPr>
        <p:txBody>
          <a:bodyPr wrap="square" lIns="91440" tIns="45720" rIns="91440" bIns="45720" rtlCol="0" anchor="t">
            <a:spAutoFit/>
          </a:bodyPr>
          <a:lstStyle/>
          <a:p>
            <a:pPr algn="ctr"/>
            <a:r>
              <a:rPr lang="en-GB" sz="4000">
                <a:solidFill>
                  <a:schemeClr val="tx1">
                    <a:lumMod val="50000"/>
                  </a:schemeClr>
                </a:solidFill>
                <a:latin typeface="Poppins"/>
                <a:cs typeface="Poppins"/>
              </a:rPr>
              <a:t>GP Contract 2025-26</a:t>
            </a:r>
            <a:endParaRPr lang="en-US">
              <a:solidFill>
                <a:schemeClr val="tx1">
                  <a:lumMod val="50000"/>
                </a:schemeClr>
              </a:solidFill>
              <a:latin typeface="Poppins"/>
              <a:cs typeface="Poppins"/>
            </a:endParaRPr>
          </a:p>
          <a:p>
            <a:pPr algn="ctr"/>
            <a:r>
              <a:rPr lang="en-GB" sz="4000">
                <a:solidFill>
                  <a:schemeClr val="tx1">
                    <a:lumMod val="50000"/>
                  </a:schemeClr>
                </a:solidFill>
                <a:latin typeface="Poppins"/>
                <a:cs typeface="Poppins"/>
              </a:rPr>
              <a:t>Role</a:t>
            </a:r>
            <a:r>
              <a:rPr lang="en-GB" sz="4000" b="0" i="0">
                <a:solidFill>
                  <a:schemeClr val="tx1">
                    <a:lumMod val="50000"/>
                  </a:schemeClr>
                </a:solidFill>
                <a:effectLst/>
                <a:latin typeface="Poppins"/>
                <a:cs typeface="Poppins"/>
              </a:rPr>
              <a:t> Specific Guides – GP Partner</a:t>
            </a:r>
            <a:endParaRPr lang="en-US">
              <a:solidFill>
                <a:schemeClr val="tx1">
                  <a:lumMod val="50000"/>
                </a:schemeClr>
              </a:solidFill>
              <a:latin typeface="Poppins"/>
              <a:cs typeface="Poppins"/>
            </a:endParaRPr>
          </a:p>
        </p:txBody>
      </p:sp>
    </p:spTree>
    <p:extLst>
      <p:ext uri="{BB962C8B-B14F-4D97-AF65-F5344CB8AC3E}">
        <p14:creationId xmlns:p14="http://schemas.microsoft.com/office/powerpoint/2010/main" val="13979736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A0F09-DD85-41EF-8096-1152C983E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FEB27-E800-0779-365C-C63C2DC6780D}"/>
              </a:ext>
            </a:extLst>
          </p:cNvPr>
          <p:cNvSpPr>
            <a:spLocks noGrp="1"/>
          </p:cNvSpPr>
          <p:nvPr>
            <p:ph type="title"/>
          </p:nvPr>
        </p:nvSpPr>
        <p:spPr/>
        <p:txBody>
          <a:bodyPr/>
          <a:lstStyle/>
          <a:p>
            <a:r>
              <a:rPr lang="en-GB">
                <a:ea typeface="+mj-lt"/>
                <a:cs typeface="+mj-lt"/>
              </a:rPr>
              <a:t>QOF reform &amp; Reducing admin</a:t>
            </a:r>
            <a:br>
              <a:rPr lang="en-GB"/>
            </a:br>
            <a:r>
              <a:rPr lang="en-GB" sz="4400"/>
              <a:t>What does this mean for me?</a:t>
            </a:r>
            <a:endParaRPr lang="en-US"/>
          </a:p>
        </p:txBody>
      </p:sp>
      <p:sp>
        <p:nvSpPr>
          <p:cNvPr id="3" name="Content Placeholder 2">
            <a:extLst>
              <a:ext uri="{FF2B5EF4-FFF2-40B4-BE49-F238E27FC236}">
                <a16:creationId xmlns:a16="http://schemas.microsoft.com/office/drawing/2014/main" id="{22848444-B8B8-61FA-E278-811649473BD9}"/>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290407B7-74AB-500E-F9ED-6D0C632D59E0}"/>
              </a:ext>
            </a:extLst>
          </p:cNvPr>
          <p:cNvGraphicFramePr/>
          <p:nvPr/>
        </p:nvGraphicFramePr>
        <p:xfrm>
          <a:off x="201247" y="2199482"/>
          <a:ext cx="5249333"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17" name="Rectangle: Rounded Corners 916">
            <a:extLst>
              <a:ext uri="{FF2B5EF4-FFF2-40B4-BE49-F238E27FC236}">
                <a16:creationId xmlns:a16="http://schemas.microsoft.com/office/drawing/2014/main" id="{94BEA84A-F2E6-CD34-1BF4-A7464173E783}"/>
              </a:ext>
            </a:extLst>
          </p:cNvPr>
          <p:cNvSpPr/>
          <p:nvPr/>
        </p:nvSpPr>
        <p:spPr>
          <a:xfrm>
            <a:off x="6096000" y="2540401"/>
            <a:ext cx="4145280" cy="11853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latin typeface="Calibri"/>
                <a:ea typeface="Calibri"/>
                <a:cs typeface="Calibri"/>
              </a:rPr>
              <a:t>PATIENTS ON MULTIPLE INDICATORS WILL BE WORTH EVEN MORE MONEY THAN BEFORE!</a:t>
            </a:r>
          </a:p>
        </p:txBody>
      </p:sp>
      <p:sp>
        <p:nvSpPr>
          <p:cNvPr id="918" name="Rectangle: Rounded Corners 917">
            <a:extLst>
              <a:ext uri="{FF2B5EF4-FFF2-40B4-BE49-F238E27FC236}">
                <a16:creationId xmlns:a16="http://schemas.microsoft.com/office/drawing/2014/main" id="{7EB791EA-D8AA-FDB7-CE6A-656B790842CC}"/>
              </a:ext>
            </a:extLst>
          </p:cNvPr>
          <p:cNvSpPr/>
          <p:nvPr/>
        </p:nvSpPr>
        <p:spPr>
          <a:xfrm>
            <a:off x="6096000" y="3806697"/>
            <a:ext cx="4145280" cy="11853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a:latin typeface="Calibri"/>
                <a:ea typeface="Calibri"/>
                <a:cs typeface="Calibri"/>
              </a:rPr>
              <a:t>NOT NEW MONEY!</a:t>
            </a:r>
          </a:p>
        </p:txBody>
      </p:sp>
      <p:sp>
        <p:nvSpPr>
          <p:cNvPr id="919" name="TextBox 918">
            <a:extLst>
              <a:ext uri="{FF2B5EF4-FFF2-40B4-BE49-F238E27FC236}">
                <a16:creationId xmlns:a16="http://schemas.microsoft.com/office/drawing/2014/main" id="{9B1422DC-7C4B-0932-9FED-0B40A2BD808A}"/>
              </a:ext>
            </a:extLst>
          </p:cNvPr>
          <p:cNvSpPr txBox="1"/>
          <p:nvPr/>
        </p:nvSpPr>
        <p:spPr>
          <a:xfrm>
            <a:off x="5566834" y="5408083"/>
            <a:ext cx="47933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Calibri"/>
                <a:ea typeface="Calibri"/>
                <a:cs typeface="Calibri"/>
              </a:rPr>
              <a:t>Figures calculated on a list size of 10,000 with no adjustments for list size or prevalence and assuming £200 per QOF point</a:t>
            </a:r>
          </a:p>
        </p:txBody>
      </p:sp>
      <p:sp>
        <p:nvSpPr>
          <p:cNvPr id="4" name="TextBox 3">
            <a:extLst>
              <a:ext uri="{FF2B5EF4-FFF2-40B4-BE49-F238E27FC236}">
                <a16:creationId xmlns:a16="http://schemas.microsoft.com/office/drawing/2014/main" id="{9412771A-2D3C-5B42-DC64-9F3FB5D70E24}"/>
              </a:ext>
            </a:extLst>
          </p:cNvPr>
          <p:cNvSpPr txBox="1"/>
          <p:nvPr/>
        </p:nvSpPr>
        <p:spPr>
          <a:xfrm>
            <a:off x="1691639" y="1696213"/>
            <a:ext cx="2039113" cy="400110"/>
          </a:xfrm>
          <a:prstGeom prst="rect">
            <a:avLst/>
          </a:prstGeom>
          <a:noFill/>
        </p:spPr>
        <p:txBody>
          <a:bodyPr wrap="square" rtlCol="0">
            <a:spAutoFit/>
          </a:bodyPr>
          <a:lstStyle/>
          <a:p>
            <a:r>
              <a:rPr lang="en-GB" sz="2000" b="1"/>
              <a:t>If 10k patients:</a:t>
            </a:r>
          </a:p>
        </p:txBody>
      </p:sp>
    </p:spTree>
    <p:extLst>
      <p:ext uri="{BB962C8B-B14F-4D97-AF65-F5344CB8AC3E}">
        <p14:creationId xmlns:p14="http://schemas.microsoft.com/office/powerpoint/2010/main" val="8568365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B9308-4B99-938D-77D6-D2BC2E65D8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BE653-0130-ED42-56BE-235F86B0EEE0}"/>
              </a:ext>
            </a:extLst>
          </p:cNvPr>
          <p:cNvSpPr>
            <a:spLocks noGrp="1"/>
          </p:cNvSpPr>
          <p:nvPr>
            <p:ph type="title"/>
          </p:nvPr>
        </p:nvSpPr>
        <p:spPr/>
        <p:txBody>
          <a:bodyPr>
            <a:normAutofit/>
          </a:bodyPr>
          <a:lstStyle/>
          <a:p>
            <a:r>
              <a:rPr lang="en-GB">
                <a:ea typeface="+mj-lt"/>
                <a:cs typeface="+mj-lt"/>
              </a:rPr>
              <a:t>QOF reform &amp; Reducing admin</a:t>
            </a:r>
            <a:br>
              <a:rPr lang="en-GB"/>
            </a:br>
            <a:r>
              <a:rPr lang="en-GB" sz="4400"/>
              <a:t>What does this mean for me?</a:t>
            </a:r>
            <a:endParaRPr lang="en-US"/>
          </a:p>
        </p:txBody>
      </p:sp>
      <p:sp>
        <p:nvSpPr>
          <p:cNvPr id="3" name="Content Placeholder 2">
            <a:extLst>
              <a:ext uri="{FF2B5EF4-FFF2-40B4-BE49-F238E27FC236}">
                <a16:creationId xmlns:a16="http://schemas.microsoft.com/office/drawing/2014/main" id="{31D19336-BCFC-B407-6CEC-28EA15A0AEDA}"/>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sp>
        <p:nvSpPr>
          <p:cNvPr id="4" name="Rectangle: Rounded Corners 3">
            <a:extLst>
              <a:ext uri="{FF2B5EF4-FFF2-40B4-BE49-F238E27FC236}">
                <a16:creationId xmlns:a16="http://schemas.microsoft.com/office/drawing/2014/main" id="{76224094-C158-BFB6-241D-31BCDEE5C5DC}"/>
              </a:ext>
            </a:extLst>
          </p:cNvPr>
          <p:cNvSpPr/>
          <p:nvPr/>
        </p:nvSpPr>
        <p:spPr>
          <a:xfrm>
            <a:off x="1901952" y="1852613"/>
            <a:ext cx="7580376" cy="7534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t>What if we don’t do the extra CHOL &amp; BP work?</a:t>
            </a:r>
          </a:p>
        </p:txBody>
      </p:sp>
      <p:sp>
        <p:nvSpPr>
          <p:cNvPr id="5" name="TextBox 4">
            <a:extLst>
              <a:ext uri="{FF2B5EF4-FFF2-40B4-BE49-F238E27FC236}">
                <a16:creationId xmlns:a16="http://schemas.microsoft.com/office/drawing/2014/main" id="{F8E24652-D2E4-F30B-069C-394926FF15E0}"/>
              </a:ext>
            </a:extLst>
          </p:cNvPr>
          <p:cNvSpPr txBox="1"/>
          <p:nvPr/>
        </p:nvSpPr>
        <p:spPr>
          <a:xfrm>
            <a:off x="7238062" y="5534670"/>
            <a:ext cx="33052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Calibri"/>
                <a:ea typeface="Calibri"/>
                <a:cs typeface="Calibri"/>
              </a:rPr>
              <a:t>Figures calculated on £200 per QOF point with no list size or prevalence adjustment</a:t>
            </a:r>
          </a:p>
        </p:txBody>
      </p:sp>
      <p:graphicFrame>
        <p:nvGraphicFramePr>
          <p:cNvPr id="12" name="Chart 11">
            <a:extLst>
              <a:ext uri="{FF2B5EF4-FFF2-40B4-BE49-F238E27FC236}">
                <a16:creationId xmlns:a16="http://schemas.microsoft.com/office/drawing/2014/main" id="{22A82853-C814-AB60-E51C-6DB11F62E785}"/>
              </a:ext>
            </a:extLst>
          </p:cNvPr>
          <p:cNvGraphicFramePr>
            <a:graphicFrameLocks/>
          </p:cNvGraphicFramePr>
          <p:nvPr/>
        </p:nvGraphicFramePr>
        <p:xfrm>
          <a:off x="770792" y="2959396"/>
          <a:ext cx="6409944" cy="2847043"/>
        </p:xfrm>
        <a:graphic>
          <a:graphicData uri="http://schemas.openxmlformats.org/drawingml/2006/chart">
            <c:chart xmlns:c="http://schemas.openxmlformats.org/drawingml/2006/chart" xmlns:r="http://schemas.openxmlformats.org/officeDocument/2006/relationships" r:id="rId3"/>
          </a:graphicData>
        </a:graphic>
      </p:graphicFrame>
      <p:sp>
        <p:nvSpPr>
          <p:cNvPr id="13" name="Oval 12">
            <a:extLst>
              <a:ext uri="{FF2B5EF4-FFF2-40B4-BE49-F238E27FC236}">
                <a16:creationId xmlns:a16="http://schemas.microsoft.com/office/drawing/2014/main" id="{D549E961-BAC2-95F6-C65E-8DCD2B4D2F2E}"/>
              </a:ext>
            </a:extLst>
          </p:cNvPr>
          <p:cNvSpPr/>
          <p:nvPr/>
        </p:nvSpPr>
        <p:spPr>
          <a:xfrm>
            <a:off x="7747078" y="3072384"/>
            <a:ext cx="2478024" cy="2326555"/>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t>Total potential loss</a:t>
            </a:r>
          </a:p>
          <a:p>
            <a:pPr algn="ctr"/>
            <a:r>
              <a:rPr lang="en-GB" sz="2400" b="1"/>
              <a:t>£9,932</a:t>
            </a:r>
          </a:p>
        </p:txBody>
      </p:sp>
    </p:spTree>
    <p:extLst>
      <p:ext uri="{BB962C8B-B14F-4D97-AF65-F5344CB8AC3E}">
        <p14:creationId xmlns:p14="http://schemas.microsoft.com/office/powerpoint/2010/main" val="23584815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723E8-BC81-4E1A-5FA7-491499017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6AD7B-0E95-28BB-A6F2-357E20AFAB1A}"/>
              </a:ext>
            </a:extLst>
          </p:cNvPr>
          <p:cNvSpPr>
            <a:spLocks noGrp="1"/>
          </p:cNvSpPr>
          <p:nvPr>
            <p:ph type="title"/>
          </p:nvPr>
        </p:nvSpPr>
        <p:spPr/>
        <p:txBody>
          <a:bodyPr/>
          <a:lstStyle/>
          <a:p>
            <a:r>
              <a:rPr lang="en-GB">
                <a:ea typeface="+mj-lt"/>
                <a:cs typeface="+mj-lt"/>
              </a:rPr>
              <a:t>QOF reform &amp; Reducing admin</a:t>
            </a:r>
            <a:br>
              <a:rPr lang="en-GB">
                <a:ea typeface="+mj-lt"/>
                <a:cs typeface="+mj-lt"/>
              </a:rPr>
            </a:br>
            <a:r>
              <a:rPr lang="en-GB"/>
              <a:t>Other QOF Changes</a:t>
            </a:r>
            <a:endParaRPr lang="en-US"/>
          </a:p>
        </p:txBody>
      </p:sp>
      <p:sp>
        <p:nvSpPr>
          <p:cNvPr id="3" name="Content Placeholder 2">
            <a:extLst>
              <a:ext uri="{FF2B5EF4-FFF2-40B4-BE49-F238E27FC236}">
                <a16:creationId xmlns:a16="http://schemas.microsoft.com/office/drawing/2014/main" id="{1E2CE409-918D-DB7E-DCA0-E11DC78C4B28}"/>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5" name="Diagram 4">
            <a:extLst>
              <a:ext uri="{FF2B5EF4-FFF2-40B4-BE49-F238E27FC236}">
                <a16:creationId xmlns:a16="http://schemas.microsoft.com/office/drawing/2014/main" id="{24CED1CC-83DA-87BF-8814-5780C32FB219}"/>
              </a:ext>
            </a:extLst>
          </p:cNvPr>
          <p:cNvGraphicFramePr/>
          <p:nvPr/>
        </p:nvGraphicFramePr>
        <p:xfrm>
          <a:off x="123092" y="1775531"/>
          <a:ext cx="1025010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32290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00BB0-62A9-E591-B4DB-6E0500F77B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00C153-DDDD-908B-27D5-6226185A2D7E}"/>
              </a:ext>
            </a:extLst>
          </p:cNvPr>
          <p:cNvSpPr>
            <a:spLocks noGrp="1"/>
          </p:cNvSpPr>
          <p:nvPr>
            <p:ph type="title"/>
          </p:nvPr>
        </p:nvSpPr>
        <p:spPr/>
        <p:txBody>
          <a:bodyPr/>
          <a:lstStyle/>
          <a:p>
            <a:r>
              <a:rPr lang="en-GB">
                <a:ea typeface="+mj-lt"/>
                <a:cs typeface="+mj-lt"/>
              </a:rPr>
              <a:t>QOF reform &amp; Reducing admin</a:t>
            </a:r>
            <a:br>
              <a:rPr lang="en-GB">
                <a:ea typeface="+mj-lt"/>
                <a:cs typeface="+mj-lt"/>
              </a:rPr>
            </a:br>
            <a:r>
              <a:rPr lang="en-GB"/>
              <a:t>“Reduced admin”</a:t>
            </a:r>
            <a:endParaRPr lang="en-US"/>
          </a:p>
        </p:txBody>
      </p:sp>
      <p:sp>
        <p:nvSpPr>
          <p:cNvPr id="3" name="Content Placeholder 2">
            <a:extLst>
              <a:ext uri="{FF2B5EF4-FFF2-40B4-BE49-F238E27FC236}">
                <a16:creationId xmlns:a16="http://schemas.microsoft.com/office/drawing/2014/main" id="{77A513D2-C12B-C9D3-1214-5EFC450C91B6}"/>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990567DB-5282-F170-28B7-3B191411008A}"/>
              </a:ext>
            </a:extLst>
          </p:cNvPr>
          <p:cNvGraphicFramePr/>
          <p:nvPr>
            <p:extLst>
              <p:ext uri="{D42A27DB-BD31-4B8C-83A1-F6EECF244321}">
                <p14:modId xmlns:p14="http://schemas.microsoft.com/office/powerpoint/2010/main" val="1661219577"/>
              </p:ext>
            </p:extLst>
          </p:nvPr>
        </p:nvGraphicFramePr>
        <p:xfrm>
          <a:off x="1417320" y="2228850"/>
          <a:ext cx="7749540" cy="3247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3510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26E72-C9A8-1586-DEF7-D84B9F37B5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FD0B6-AF4D-0D4A-1CC9-A85E73C8BB73}"/>
              </a:ext>
            </a:extLst>
          </p:cNvPr>
          <p:cNvSpPr>
            <a:spLocks noGrp="1"/>
          </p:cNvSpPr>
          <p:nvPr>
            <p:ph type="title"/>
          </p:nvPr>
        </p:nvSpPr>
        <p:spPr/>
        <p:txBody>
          <a:bodyPr>
            <a:normAutofit/>
          </a:bodyPr>
          <a:lstStyle/>
          <a:p>
            <a:r>
              <a:rPr lang="en-GB">
                <a:solidFill>
                  <a:srgbClr val="FFFFFF"/>
                </a:solidFill>
                <a:latin typeface="Gotham"/>
                <a:cs typeface="Poppins"/>
              </a:rPr>
              <a:t>GP Contract 2025-26 Partners Guide</a:t>
            </a:r>
            <a:br>
              <a:rPr lang="en-GB"/>
            </a:br>
            <a:r>
              <a:rPr lang="en-GB">
                <a:ea typeface="+mj-lt"/>
                <a:cs typeface="+mj-lt"/>
              </a:rPr>
              <a:t>Digital and access mandates</a:t>
            </a:r>
            <a:endParaRPr lang="en-US"/>
          </a:p>
        </p:txBody>
      </p:sp>
      <p:sp>
        <p:nvSpPr>
          <p:cNvPr id="3" name="Content Placeholder 2">
            <a:extLst>
              <a:ext uri="{FF2B5EF4-FFF2-40B4-BE49-F238E27FC236}">
                <a16:creationId xmlns:a16="http://schemas.microsoft.com/office/drawing/2014/main" id="{2A3FCEFB-DAED-967A-54AA-AB150DA9ADAE}"/>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6" name="Diagram 5">
            <a:extLst>
              <a:ext uri="{FF2B5EF4-FFF2-40B4-BE49-F238E27FC236}">
                <a16:creationId xmlns:a16="http://schemas.microsoft.com/office/drawing/2014/main" id="{316A2A16-457B-5EDF-1A5E-418937437F74}"/>
              </a:ext>
            </a:extLst>
          </p:cNvPr>
          <p:cNvGraphicFramePr/>
          <p:nvPr>
            <p:extLst>
              <p:ext uri="{D42A27DB-BD31-4B8C-83A1-F6EECF244321}">
                <p14:modId xmlns:p14="http://schemas.microsoft.com/office/powerpoint/2010/main" val="363514163"/>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53674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21FDB-CAC5-A561-7E9A-86937712D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8C152F-1171-3B3E-2276-93A0FE6FF012}"/>
              </a:ext>
            </a:extLst>
          </p:cNvPr>
          <p:cNvSpPr>
            <a:spLocks noGrp="1"/>
          </p:cNvSpPr>
          <p:nvPr>
            <p:ph type="title"/>
          </p:nvPr>
        </p:nvSpPr>
        <p:spPr/>
        <p:txBody>
          <a:bodyPr/>
          <a:lstStyle/>
          <a:p>
            <a:r>
              <a:rPr lang="en-GB">
                <a:ea typeface="+mj-lt"/>
                <a:cs typeface="+mj-lt"/>
              </a:rPr>
              <a:t>Digital and access mandates</a:t>
            </a:r>
            <a:br>
              <a:rPr lang="en-GB">
                <a:ea typeface="+mj-lt"/>
                <a:cs typeface="+mj-lt"/>
              </a:rPr>
            </a:br>
            <a:r>
              <a:rPr lang="en-GB"/>
              <a:t>Requirements</a:t>
            </a:r>
            <a:endParaRPr lang="en-US"/>
          </a:p>
        </p:txBody>
      </p:sp>
      <p:graphicFrame>
        <p:nvGraphicFramePr>
          <p:cNvPr id="4" name="Content Placeholder 3">
            <a:extLst>
              <a:ext uri="{FF2B5EF4-FFF2-40B4-BE49-F238E27FC236}">
                <a16:creationId xmlns:a16="http://schemas.microsoft.com/office/drawing/2014/main" id="{EAF63DC5-C3EE-5554-076C-4E369C5A421D}"/>
              </a:ext>
            </a:extLst>
          </p:cNvPr>
          <p:cNvGraphicFramePr>
            <a:graphicFrameLocks noGrp="1"/>
          </p:cNvGraphicFramePr>
          <p:nvPr>
            <p:ph idx="1"/>
            <p:extLst>
              <p:ext uri="{D42A27DB-BD31-4B8C-83A1-F6EECF244321}">
                <p14:modId xmlns:p14="http://schemas.microsoft.com/office/powerpoint/2010/main" val="759097146"/>
              </p:ext>
            </p:extLst>
          </p:nvPr>
        </p:nvGraphicFramePr>
        <p:xfrm>
          <a:off x="84992" y="1852613"/>
          <a:ext cx="10515600" cy="4090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80781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13481-19EF-2794-3E15-FF27AFD120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EE2948-976E-2FA7-C34E-FFC586B825DE}"/>
              </a:ext>
            </a:extLst>
          </p:cNvPr>
          <p:cNvSpPr>
            <a:spLocks noGrp="1"/>
          </p:cNvSpPr>
          <p:nvPr>
            <p:ph type="title"/>
          </p:nvPr>
        </p:nvSpPr>
        <p:spPr/>
        <p:txBody>
          <a:bodyPr>
            <a:normAutofit/>
          </a:bodyPr>
          <a:lstStyle/>
          <a:p>
            <a:r>
              <a:rPr lang="en-GB">
                <a:solidFill>
                  <a:srgbClr val="FFFFFF"/>
                </a:solidFill>
                <a:latin typeface="Gotham"/>
                <a:cs typeface="Poppins"/>
              </a:rPr>
              <a:t>GP Contract 2025-26 Partners Guide</a:t>
            </a:r>
            <a:br>
              <a:rPr lang="en-GB"/>
            </a:br>
            <a:r>
              <a:rPr lang="en-GB"/>
              <a:t>PCN changes – ARRS and CAIP</a:t>
            </a:r>
            <a:endParaRPr lang="en-GB" sz="4400"/>
          </a:p>
        </p:txBody>
      </p:sp>
      <p:sp>
        <p:nvSpPr>
          <p:cNvPr id="3" name="Content Placeholder 2">
            <a:extLst>
              <a:ext uri="{FF2B5EF4-FFF2-40B4-BE49-F238E27FC236}">
                <a16:creationId xmlns:a16="http://schemas.microsoft.com/office/drawing/2014/main" id="{58DCB7B5-6ACE-BF45-D228-412F96BFEB1B}"/>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6" name="Diagram 5">
            <a:extLst>
              <a:ext uri="{FF2B5EF4-FFF2-40B4-BE49-F238E27FC236}">
                <a16:creationId xmlns:a16="http://schemas.microsoft.com/office/drawing/2014/main" id="{52331DBE-C9D9-D628-14DE-6C063F3A2E8D}"/>
              </a:ext>
            </a:extLst>
          </p:cNvPr>
          <p:cNvGraphicFramePr/>
          <p:nvPr>
            <p:extLst>
              <p:ext uri="{D42A27DB-BD31-4B8C-83A1-F6EECF244321}">
                <p14:modId xmlns:p14="http://schemas.microsoft.com/office/powerpoint/2010/main" val="3275090384"/>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95668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4699E-B61D-007B-5B4F-ED8F4F045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62A8E-1430-2F2F-A21A-A33970B48A2D}"/>
              </a:ext>
            </a:extLst>
          </p:cNvPr>
          <p:cNvSpPr>
            <a:spLocks noGrp="1"/>
          </p:cNvSpPr>
          <p:nvPr>
            <p:ph type="title"/>
          </p:nvPr>
        </p:nvSpPr>
        <p:spPr/>
        <p:txBody>
          <a:bodyPr/>
          <a:lstStyle/>
          <a:p>
            <a:r>
              <a:rPr lang="en-GB">
                <a:ea typeface="+mj-lt"/>
                <a:cs typeface="+mj-lt"/>
              </a:rPr>
              <a:t>PCN changes – ARRS and CAIP</a:t>
            </a:r>
            <a:br>
              <a:rPr lang="en-GB">
                <a:ea typeface="+mj-lt"/>
                <a:cs typeface="+mj-lt"/>
              </a:rPr>
            </a:br>
            <a:r>
              <a:rPr lang="en-GB"/>
              <a:t>Flexibility with Workforce and ARRS</a:t>
            </a:r>
            <a:endParaRPr lang="en-US"/>
          </a:p>
        </p:txBody>
      </p:sp>
      <p:graphicFrame>
        <p:nvGraphicFramePr>
          <p:cNvPr id="6" name="Content Placeholder 5">
            <a:extLst>
              <a:ext uri="{FF2B5EF4-FFF2-40B4-BE49-F238E27FC236}">
                <a16:creationId xmlns:a16="http://schemas.microsoft.com/office/drawing/2014/main" id="{739EFAB3-EE5F-C124-BB6E-085006495B27}"/>
              </a:ext>
            </a:extLst>
          </p:cNvPr>
          <p:cNvGraphicFramePr>
            <a:graphicFrameLocks noGrp="1"/>
          </p:cNvGraphicFramePr>
          <p:nvPr>
            <p:ph idx="1"/>
            <p:extLst>
              <p:ext uri="{D42A27DB-BD31-4B8C-83A1-F6EECF244321}">
                <p14:modId xmlns:p14="http://schemas.microsoft.com/office/powerpoint/2010/main" val="20827659"/>
              </p:ext>
            </p:extLst>
          </p:nvPr>
        </p:nvGraphicFramePr>
        <p:xfrm>
          <a:off x="731520" y="2308860"/>
          <a:ext cx="8812530" cy="285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83771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FA591-A882-FEE9-08E6-894434F45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A9CED1-F0A2-9466-DACB-FFD471F807F6}"/>
              </a:ext>
            </a:extLst>
          </p:cNvPr>
          <p:cNvSpPr>
            <a:spLocks noGrp="1"/>
          </p:cNvSpPr>
          <p:nvPr>
            <p:ph type="title"/>
          </p:nvPr>
        </p:nvSpPr>
        <p:spPr/>
        <p:txBody>
          <a:bodyPr/>
          <a:lstStyle/>
          <a:p>
            <a:r>
              <a:rPr lang="en-GB">
                <a:ea typeface="+mj-lt"/>
                <a:cs typeface="+mj-lt"/>
              </a:rPr>
              <a:t>PCN changes – ARRS and CAIP</a:t>
            </a:r>
            <a:br>
              <a:rPr lang="en-GB">
                <a:ea typeface="+mj-lt"/>
                <a:cs typeface="+mj-lt"/>
              </a:rPr>
            </a:br>
            <a:r>
              <a:rPr lang="en-GB"/>
              <a:t>New Capacity and Access Improvement Plan</a:t>
            </a:r>
            <a:endParaRPr lang="en-US"/>
          </a:p>
        </p:txBody>
      </p:sp>
      <p:graphicFrame>
        <p:nvGraphicFramePr>
          <p:cNvPr id="6" name="Content Placeholder 5">
            <a:extLst>
              <a:ext uri="{FF2B5EF4-FFF2-40B4-BE49-F238E27FC236}">
                <a16:creationId xmlns:a16="http://schemas.microsoft.com/office/drawing/2014/main" id="{D9C27FBC-3FC9-75AD-0A93-1A7E6CBBE2AD}"/>
              </a:ext>
            </a:extLst>
          </p:cNvPr>
          <p:cNvGraphicFramePr>
            <a:graphicFrameLocks noGrp="1"/>
          </p:cNvGraphicFramePr>
          <p:nvPr>
            <p:ph idx="1"/>
            <p:extLst>
              <p:ext uri="{D42A27DB-BD31-4B8C-83A1-F6EECF244321}">
                <p14:modId xmlns:p14="http://schemas.microsoft.com/office/powerpoint/2010/main" val="4051169084"/>
              </p:ext>
            </p:extLst>
          </p:nvPr>
        </p:nvGraphicFramePr>
        <p:xfrm>
          <a:off x="1634490" y="2228850"/>
          <a:ext cx="7155180" cy="3326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24689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1D76D-D76D-1816-C92D-501043B65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7664F7-C8ED-C502-3514-C4AC61091948}"/>
              </a:ext>
            </a:extLst>
          </p:cNvPr>
          <p:cNvSpPr>
            <a:spLocks noGrp="1"/>
          </p:cNvSpPr>
          <p:nvPr>
            <p:ph type="title"/>
          </p:nvPr>
        </p:nvSpPr>
        <p:spPr/>
        <p:txBody>
          <a:bodyPr>
            <a:normAutofit/>
          </a:bodyPr>
          <a:lstStyle/>
          <a:p>
            <a:r>
              <a:rPr lang="en-GB">
                <a:solidFill>
                  <a:srgbClr val="FFFFFF"/>
                </a:solidFill>
                <a:latin typeface="Gotham"/>
                <a:cs typeface="Poppins"/>
              </a:rPr>
              <a:t>GP Contract 2025-26 Partners Guide</a:t>
            </a:r>
            <a:br>
              <a:rPr lang="en-GB"/>
            </a:br>
            <a:r>
              <a:rPr lang="en-GB"/>
              <a:t>Enhanced services and incentives</a:t>
            </a:r>
            <a:endParaRPr lang="en-US"/>
          </a:p>
        </p:txBody>
      </p:sp>
      <p:sp>
        <p:nvSpPr>
          <p:cNvPr id="3" name="Content Placeholder 2">
            <a:extLst>
              <a:ext uri="{FF2B5EF4-FFF2-40B4-BE49-F238E27FC236}">
                <a16:creationId xmlns:a16="http://schemas.microsoft.com/office/drawing/2014/main" id="{4A202E15-D980-B639-0836-9EE2D320BEEC}"/>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6" name="Diagram 5">
            <a:extLst>
              <a:ext uri="{FF2B5EF4-FFF2-40B4-BE49-F238E27FC236}">
                <a16:creationId xmlns:a16="http://schemas.microsoft.com/office/drawing/2014/main" id="{260DE4E1-F1B1-743B-9472-D901B8955C09}"/>
              </a:ext>
            </a:extLst>
          </p:cNvPr>
          <p:cNvGraphicFramePr/>
          <p:nvPr>
            <p:extLst>
              <p:ext uri="{D42A27DB-BD31-4B8C-83A1-F6EECF244321}">
                <p14:modId xmlns:p14="http://schemas.microsoft.com/office/powerpoint/2010/main" val="4076046831"/>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40005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8EC1-1834-396A-F489-AA5D13082DB3}"/>
              </a:ext>
            </a:extLst>
          </p:cNvPr>
          <p:cNvSpPr>
            <a:spLocks noGrp="1"/>
          </p:cNvSpPr>
          <p:nvPr>
            <p:ph type="title"/>
          </p:nvPr>
        </p:nvSpPr>
        <p:spPr/>
        <p:txBody>
          <a:bodyPr/>
          <a:lstStyle/>
          <a:p>
            <a:r>
              <a:rPr lang="en-GB">
                <a:solidFill>
                  <a:srgbClr val="FFFFFF"/>
                </a:solidFill>
                <a:latin typeface="Gotham"/>
                <a:cs typeface="Poppins"/>
              </a:rPr>
              <a:t>GP Contract 2025-26 Partners Guide</a:t>
            </a:r>
            <a:br>
              <a:rPr lang="en-GB">
                <a:solidFill>
                  <a:srgbClr val="FFFFFF"/>
                </a:solidFill>
                <a:latin typeface="Gotham"/>
                <a:cs typeface="Poppins"/>
              </a:rPr>
            </a:br>
            <a:r>
              <a:rPr lang="en-GB">
                <a:solidFill>
                  <a:srgbClr val="FFFFFF"/>
                </a:solidFill>
                <a:latin typeface="Gotham"/>
                <a:cs typeface="Poppins"/>
              </a:rPr>
              <a:t>Introduction</a:t>
            </a:r>
            <a:endParaRPr lang="en-US"/>
          </a:p>
        </p:txBody>
      </p:sp>
      <p:pic>
        <p:nvPicPr>
          <p:cNvPr id="4" name="Camera 3">
            <a:extLst>
              <a:ext uri="{FF2B5EF4-FFF2-40B4-BE49-F238E27FC236}">
                <a16:creationId xmlns:a16="http://schemas.microsoft.com/office/drawing/2014/main" id="{F34A6372-120E-4D4D-D2ED-3C55B5282115}"/>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468110" y="1886928"/>
            <a:ext cx="7825564" cy="3958856"/>
          </a:xfrm>
          <a:prstGeom prst="rect">
            <a:avLst/>
          </a:prstGeom>
        </p:spPr>
      </p:pic>
    </p:spTree>
    <p:extLst>
      <p:ext uri="{BB962C8B-B14F-4D97-AF65-F5344CB8AC3E}">
        <p14:creationId xmlns:p14="http://schemas.microsoft.com/office/powerpoint/2010/main" val="33085581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C5246-27B4-C362-4C32-A1CABC26A4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0C78A-440A-794D-2DD2-E80F3835E39C}"/>
              </a:ext>
            </a:extLst>
          </p:cNvPr>
          <p:cNvSpPr>
            <a:spLocks noGrp="1"/>
          </p:cNvSpPr>
          <p:nvPr>
            <p:ph type="title"/>
          </p:nvPr>
        </p:nvSpPr>
        <p:spPr/>
        <p:txBody>
          <a:bodyPr/>
          <a:lstStyle/>
          <a:p>
            <a:r>
              <a:rPr lang="en-GB">
                <a:ea typeface="+mj-lt"/>
                <a:cs typeface="+mj-lt"/>
              </a:rPr>
              <a:t>Enhanced services and incentives</a:t>
            </a:r>
            <a:br>
              <a:rPr lang="en-GB">
                <a:ea typeface="+mj-lt"/>
                <a:cs typeface="+mj-lt"/>
              </a:rPr>
            </a:br>
            <a:r>
              <a:rPr lang="en-GB"/>
              <a:t>Advice and Guidance LES</a:t>
            </a:r>
            <a:endParaRPr lang="en-US"/>
          </a:p>
        </p:txBody>
      </p:sp>
      <p:sp>
        <p:nvSpPr>
          <p:cNvPr id="3" name="Content Placeholder 2">
            <a:extLst>
              <a:ext uri="{FF2B5EF4-FFF2-40B4-BE49-F238E27FC236}">
                <a16:creationId xmlns:a16="http://schemas.microsoft.com/office/drawing/2014/main" id="{82271E2F-3BA5-2A4C-409A-DEF5E2DF31C3}"/>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5" name="Diagram 4">
            <a:extLst>
              <a:ext uri="{FF2B5EF4-FFF2-40B4-BE49-F238E27FC236}">
                <a16:creationId xmlns:a16="http://schemas.microsoft.com/office/drawing/2014/main" id="{223ACA87-327D-2F4E-E17E-E49EE8BD3CB3}"/>
              </a:ext>
            </a:extLst>
          </p:cNvPr>
          <p:cNvGraphicFramePr/>
          <p:nvPr>
            <p:extLst>
              <p:ext uri="{D42A27DB-BD31-4B8C-83A1-F6EECF244321}">
                <p14:modId xmlns:p14="http://schemas.microsoft.com/office/powerpoint/2010/main" val="2372825257"/>
              </p:ext>
            </p:extLst>
          </p:nvPr>
        </p:nvGraphicFramePr>
        <p:xfrm>
          <a:off x="735370" y="1854554"/>
          <a:ext cx="9291044" cy="3938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96532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FB3D8-2582-7C8A-0C69-83553F4C9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B3634E-0FC7-2A20-62DF-689398BA83F2}"/>
              </a:ext>
            </a:extLst>
          </p:cNvPr>
          <p:cNvSpPr>
            <a:spLocks noGrp="1"/>
          </p:cNvSpPr>
          <p:nvPr>
            <p:ph type="title"/>
          </p:nvPr>
        </p:nvSpPr>
        <p:spPr/>
        <p:txBody>
          <a:bodyPr/>
          <a:lstStyle/>
          <a:p>
            <a:r>
              <a:rPr lang="en-GB">
                <a:ea typeface="+mj-lt"/>
                <a:cs typeface="+mj-lt"/>
              </a:rPr>
              <a:t>Enhanced services and incentives</a:t>
            </a:r>
            <a:br>
              <a:rPr lang="en-GB">
                <a:ea typeface="+mj-lt"/>
                <a:cs typeface="+mj-lt"/>
              </a:rPr>
            </a:br>
            <a:r>
              <a:rPr lang="en-GB"/>
              <a:t>Weight Management LES</a:t>
            </a:r>
            <a:endParaRPr lang="en-US"/>
          </a:p>
        </p:txBody>
      </p:sp>
      <p:sp>
        <p:nvSpPr>
          <p:cNvPr id="3" name="Content Placeholder 2">
            <a:extLst>
              <a:ext uri="{FF2B5EF4-FFF2-40B4-BE49-F238E27FC236}">
                <a16:creationId xmlns:a16="http://schemas.microsoft.com/office/drawing/2014/main" id="{68CAF004-E0A7-3063-1D64-CBFA505CA06C}"/>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5" name="Diagram 4">
            <a:extLst>
              <a:ext uri="{FF2B5EF4-FFF2-40B4-BE49-F238E27FC236}">
                <a16:creationId xmlns:a16="http://schemas.microsoft.com/office/drawing/2014/main" id="{8E90669A-F9D3-E3C7-1250-027B70C3A76D}"/>
              </a:ext>
            </a:extLst>
          </p:cNvPr>
          <p:cNvGraphicFramePr/>
          <p:nvPr>
            <p:extLst>
              <p:ext uri="{D42A27DB-BD31-4B8C-83A1-F6EECF244321}">
                <p14:modId xmlns:p14="http://schemas.microsoft.com/office/powerpoint/2010/main" val="1753381566"/>
              </p:ext>
            </p:extLst>
          </p:nvPr>
        </p:nvGraphicFramePr>
        <p:xfrm>
          <a:off x="735370" y="1854554"/>
          <a:ext cx="9291044" cy="3938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74915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FF31-F3D9-5F09-DC64-DAC4B117C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602E6E-C9C0-9FE3-B8E2-012665E5DC23}"/>
              </a:ext>
            </a:extLst>
          </p:cNvPr>
          <p:cNvSpPr>
            <a:spLocks noGrp="1"/>
          </p:cNvSpPr>
          <p:nvPr>
            <p:ph type="title"/>
          </p:nvPr>
        </p:nvSpPr>
        <p:spPr/>
        <p:txBody>
          <a:bodyPr>
            <a:normAutofit/>
          </a:bodyPr>
          <a:lstStyle/>
          <a:p>
            <a:r>
              <a:rPr lang="en-GB">
                <a:solidFill>
                  <a:srgbClr val="FFFFFF"/>
                </a:solidFill>
                <a:latin typeface="Gotham"/>
                <a:cs typeface="Poppins"/>
              </a:rPr>
              <a:t>GP Contract 2025-26 Partners Guide</a:t>
            </a:r>
            <a:br>
              <a:rPr lang="en-GB"/>
            </a:br>
            <a:r>
              <a:rPr lang="en-GB"/>
              <a:t>What you need to do by when</a:t>
            </a:r>
            <a:endParaRPr lang="en-US"/>
          </a:p>
        </p:txBody>
      </p:sp>
      <p:sp>
        <p:nvSpPr>
          <p:cNvPr id="3" name="Content Placeholder 2">
            <a:extLst>
              <a:ext uri="{FF2B5EF4-FFF2-40B4-BE49-F238E27FC236}">
                <a16:creationId xmlns:a16="http://schemas.microsoft.com/office/drawing/2014/main" id="{DA017447-76A9-DBEB-A6D4-42F8FF19893F}"/>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6" name="Diagram 5">
            <a:extLst>
              <a:ext uri="{FF2B5EF4-FFF2-40B4-BE49-F238E27FC236}">
                <a16:creationId xmlns:a16="http://schemas.microsoft.com/office/drawing/2014/main" id="{4B6333AC-B23C-A205-79AB-88A2A15C8264}"/>
              </a:ext>
            </a:extLst>
          </p:cNvPr>
          <p:cNvGraphicFramePr/>
          <p:nvPr>
            <p:extLst>
              <p:ext uri="{D42A27DB-BD31-4B8C-83A1-F6EECF244321}">
                <p14:modId xmlns:p14="http://schemas.microsoft.com/office/powerpoint/2010/main" val="786591950"/>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25203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F9C2B-0AC9-05E5-751C-079B7B291B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A14BBB-9BEC-8530-15E3-FF17FB4E799B}"/>
              </a:ext>
            </a:extLst>
          </p:cNvPr>
          <p:cNvSpPr>
            <a:spLocks noGrp="1"/>
          </p:cNvSpPr>
          <p:nvPr>
            <p:ph type="title"/>
          </p:nvPr>
        </p:nvSpPr>
        <p:spPr/>
        <p:txBody>
          <a:bodyPr/>
          <a:lstStyle/>
          <a:p>
            <a:r>
              <a:rPr lang="en-GB">
                <a:ea typeface="+mj-lt"/>
                <a:cs typeface="+mj-lt"/>
              </a:rPr>
              <a:t>What you need to do by when</a:t>
            </a:r>
            <a:br>
              <a:rPr lang="en-GB">
                <a:ea typeface="+mj-lt"/>
                <a:cs typeface="+mj-lt"/>
              </a:rPr>
            </a:br>
            <a:r>
              <a:rPr lang="en-GB" sz="4000"/>
              <a:t>Key Deadlines &amp; Compliance Requirements</a:t>
            </a:r>
            <a:endParaRPr lang="en-US" sz="4000"/>
          </a:p>
        </p:txBody>
      </p:sp>
      <p:sp>
        <p:nvSpPr>
          <p:cNvPr id="3" name="Content Placeholder 2">
            <a:extLst>
              <a:ext uri="{FF2B5EF4-FFF2-40B4-BE49-F238E27FC236}">
                <a16:creationId xmlns:a16="http://schemas.microsoft.com/office/drawing/2014/main" id="{ECD5016F-1361-0F01-919E-619BE5682D6B}"/>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9" name="Diagram 8">
            <a:extLst>
              <a:ext uri="{FF2B5EF4-FFF2-40B4-BE49-F238E27FC236}">
                <a16:creationId xmlns:a16="http://schemas.microsoft.com/office/drawing/2014/main" id="{134C14E1-9911-D9F6-1E20-C4E11FFB70BC}"/>
              </a:ext>
            </a:extLst>
          </p:cNvPr>
          <p:cNvGraphicFramePr/>
          <p:nvPr>
            <p:extLst>
              <p:ext uri="{D42A27DB-BD31-4B8C-83A1-F6EECF244321}">
                <p14:modId xmlns:p14="http://schemas.microsoft.com/office/powerpoint/2010/main" val="505957258"/>
              </p:ext>
            </p:extLst>
          </p:nvPr>
        </p:nvGraphicFramePr>
        <p:xfrm>
          <a:off x="948690" y="2354579"/>
          <a:ext cx="8641080" cy="3063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71634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8EE3F-CE07-0605-0D07-824085026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A772B-1BA7-DF8F-3BA0-722298167856}"/>
              </a:ext>
            </a:extLst>
          </p:cNvPr>
          <p:cNvSpPr>
            <a:spLocks noGrp="1"/>
          </p:cNvSpPr>
          <p:nvPr>
            <p:ph type="title"/>
          </p:nvPr>
        </p:nvSpPr>
        <p:spPr/>
        <p:txBody>
          <a:bodyPr>
            <a:normAutofit fontScale="90000"/>
          </a:bodyPr>
          <a:lstStyle/>
          <a:p>
            <a:r>
              <a:rPr lang="en-GB">
                <a:ea typeface="+mj-lt"/>
                <a:cs typeface="+mj-lt"/>
              </a:rPr>
              <a:t>What you need to do by when</a:t>
            </a:r>
            <a:br>
              <a:rPr lang="en-GB">
                <a:ea typeface="+mj-lt"/>
                <a:cs typeface="+mj-lt"/>
              </a:rPr>
            </a:br>
            <a:r>
              <a:rPr lang="en-GB"/>
              <a:t>Detailed planning required by practices/PCNs</a:t>
            </a:r>
            <a:endParaRPr lang="en-US"/>
          </a:p>
        </p:txBody>
      </p:sp>
      <p:sp>
        <p:nvSpPr>
          <p:cNvPr id="3" name="Content Placeholder 2">
            <a:extLst>
              <a:ext uri="{FF2B5EF4-FFF2-40B4-BE49-F238E27FC236}">
                <a16:creationId xmlns:a16="http://schemas.microsoft.com/office/drawing/2014/main" id="{4562C189-804C-B40C-2A3C-293C7E7D76D2}"/>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4" name="Diagram 3">
            <a:extLst>
              <a:ext uri="{FF2B5EF4-FFF2-40B4-BE49-F238E27FC236}">
                <a16:creationId xmlns:a16="http://schemas.microsoft.com/office/drawing/2014/main" id="{423EC8EF-8CA5-9F89-4ECC-FDA45A18B96F}"/>
              </a:ext>
            </a:extLst>
          </p:cNvPr>
          <p:cNvGraphicFramePr/>
          <p:nvPr>
            <p:extLst>
              <p:ext uri="{D42A27DB-BD31-4B8C-83A1-F6EECF244321}">
                <p14:modId xmlns:p14="http://schemas.microsoft.com/office/powerpoint/2010/main" val="4112126180"/>
              </p:ext>
            </p:extLst>
          </p:nvPr>
        </p:nvGraphicFramePr>
        <p:xfrm>
          <a:off x="411480" y="1852613"/>
          <a:ext cx="9509760" cy="3988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44792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BDC9-38F8-8B16-C1E5-6593AD4054E8}"/>
              </a:ext>
            </a:extLst>
          </p:cNvPr>
          <p:cNvSpPr>
            <a:spLocks noGrp="1"/>
          </p:cNvSpPr>
          <p:nvPr>
            <p:ph type="title"/>
          </p:nvPr>
        </p:nvSpPr>
        <p:spPr/>
        <p:txBody>
          <a:bodyPr/>
          <a:lstStyle/>
          <a:p>
            <a:r>
              <a:rPr lang="en-US"/>
              <a:t>Questions?</a:t>
            </a:r>
          </a:p>
        </p:txBody>
      </p:sp>
      <p:pic>
        <p:nvPicPr>
          <p:cNvPr id="13" name="Graphic 12" descr="Question Mark with solid fill">
            <a:extLst>
              <a:ext uri="{FF2B5EF4-FFF2-40B4-BE49-F238E27FC236}">
                <a16:creationId xmlns:a16="http://schemas.microsoft.com/office/drawing/2014/main" id="{2A4ABD2E-FEA7-3F82-CAC6-7B7FA84D49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4171" y="2323617"/>
            <a:ext cx="2799145" cy="2799145"/>
          </a:xfrm>
          <a:prstGeom prst="rect">
            <a:avLst/>
          </a:prstGeom>
        </p:spPr>
      </p:pic>
    </p:spTree>
    <p:extLst>
      <p:ext uri="{BB962C8B-B14F-4D97-AF65-F5344CB8AC3E}">
        <p14:creationId xmlns:p14="http://schemas.microsoft.com/office/powerpoint/2010/main" val="4481733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39AF5-C752-7153-664D-3946340A8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0CC6A-5315-C3F3-87C8-89DB8512FB1C}"/>
              </a:ext>
            </a:extLst>
          </p:cNvPr>
          <p:cNvSpPr>
            <a:spLocks noGrp="1"/>
          </p:cNvSpPr>
          <p:nvPr>
            <p:ph type="title"/>
          </p:nvPr>
        </p:nvSpPr>
        <p:spPr/>
        <p:txBody>
          <a:bodyPr/>
          <a:lstStyle/>
          <a:p>
            <a:r>
              <a:rPr lang="en-GB">
                <a:solidFill>
                  <a:srgbClr val="FFFFFF"/>
                </a:solidFill>
                <a:latin typeface="Gotham"/>
                <a:cs typeface="Poppins"/>
              </a:rPr>
              <a:t>GP Contract 2025-26 Partners Guide </a:t>
            </a:r>
            <a:br>
              <a:rPr lang="en-GB">
                <a:solidFill>
                  <a:srgbClr val="FFFFFF"/>
                </a:solidFill>
                <a:latin typeface="Gotham"/>
                <a:cs typeface="Poppins"/>
              </a:rPr>
            </a:br>
            <a:r>
              <a:rPr lang="en-GB">
                <a:solidFill>
                  <a:srgbClr val="FFFFFF"/>
                </a:solidFill>
                <a:latin typeface="Gotham"/>
                <a:cs typeface="Poppins"/>
              </a:rPr>
              <a:t>Introduction</a:t>
            </a:r>
            <a:endParaRPr lang="en-GB"/>
          </a:p>
        </p:txBody>
      </p:sp>
      <p:sp>
        <p:nvSpPr>
          <p:cNvPr id="3" name="Content Placeholder 2">
            <a:extLst>
              <a:ext uri="{FF2B5EF4-FFF2-40B4-BE49-F238E27FC236}">
                <a16:creationId xmlns:a16="http://schemas.microsoft.com/office/drawing/2014/main" id="{E0396480-B1D6-51DF-5F89-326158357C31}"/>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6" name="Diagram 5">
            <a:extLst>
              <a:ext uri="{FF2B5EF4-FFF2-40B4-BE49-F238E27FC236}">
                <a16:creationId xmlns:a16="http://schemas.microsoft.com/office/drawing/2014/main" id="{C924D0F9-2534-BC19-C8A7-0E7BBC4A2AAF}"/>
              </a:ext>
            </a:extLst>
          </p:cNvPr>
          <p:cNvGraphicFramePr/>
          <p:nvPr>
            <p:extLst>
              <p:ext uri="{D42A27DB-BD31-4B8C-83A1-F6EECF244321}">
                <p14:modId xmlns:p14="http://schemas.microsoft.com/office/powerpoint/2010/main" val="3658067968"/>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45117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DCC6F-EF90-68F1-FC4A-16C0357572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E0AD2-3708-4637-6C78-FB24970EF91C}"/>
              </a:ext>
            </a:extLst>
          </p:cNvPr>
          <p:cNvSpPr>
            <a:spLocks noGrp="1"/>
          </p:cNvSpPr>
          <p:nvPr>
            <p:ph type="title"/>
          </p:nvPr>
        </p:nvSpPr>
        <p:spPr/>
        <p:txBody>
          <a:bodyPr/>
          <a:lstStyle/>
          <a:p>
            <a:r>
              <a:rPr lang="en-GB">
                <a:solidFill>
                  <a:srgbClr val="FFFFFF"/>
                </a:solidFill>
                <a:latin typeface="Gotham"/>
                <a:cs typeface="Poppins"/>
              </a:rPr>
              <a:t>GP Contract 2025-26 Partners Guide </a:t>
            </a:r>
            <a:r>
              <a:rPr lang="en-GB"/>
              <a:t>Supporting resources</a:t>
            </a:r>
          </a:p>
        </p:txBody>
      </p:sp>
      <p:pic>
        <p:nvPicPr>
          <p:cNvPr id="5" name="Picture 4">
            <a:extLst>
              <a:ext uri="{FF2B5EF4-FFF2-40B4-BE49-F238E27FC236}">
                <a16:creationId xmlns:a16="http://schemas.microsoft.com/office/drawing/2014/main" id="{39759790-AC89-6450-ECF1-0BF9306E1A61}"/>
              </a:ext>
            </a:extLst>
          </p:cNvPr>
          <p:cNvPicPr>
            <a:picLocks noChangeAspect="1"/>
          </p:cNvPicPr>
          <p:nvPr/>
        </p:nvPicPr>
        <p:blipFill>
          <a:blip r:embed="rId3"/>
          <a:stretch>
            <a:fillRect/>
          </a:stretch>
        </p:blipFill>
        <p:spPr>
          <a:xfrm>
            <a:off x="353930" y="1824381"/>
            <a:ext cx="10179249" cy="4872254"/>
          </a:xfrm>
          <a:prstGeom prst="rect">
            <a:avLst/>
          </a:prstGeom>
        </p:spPr>
      </p:pic>
    </p:spTree>
    <p:extLst>
      <p:ext uri="{BB962C8B-B14F-4D97-AF65-F5344CB8AC3E}">
        <p14:creationId xmlns:p14="http://schemas.microsoft.com/office/powerpoint/2010/main" val="22120125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FF366-149B-52D9-0DE3-A1135B31A1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569F2-5F3D-6327-F211-34C3AA127F82}"/>
              </a:ext>
            </a:extLst>
          </p:cNvPr>
          <p:cNvSpPr>
            <a:spLocks noGrp="1"/>
          </p:cNvSpPr>
          <p:nvPr>
            <p:ph type="title"/>
          </p:nvPr>
        </p:nvSpPr>
        <p:spPr/>
        <p:txBody>
          <a:bodyPr/>
          <a:lstStyle/>
          <a:p>
            <a:r>
              <a:rPr lang="en-GB">
                <a:solidFill>
                  <a:srgbClr val="FFFFFF"/>
                </a:solidFill>
                <a:latin typeface="Gotham"/>
                <a:cs typeface="Poppins"/>
              </a:rPr>
              <a:t>GP Contract 2025-26 Partners Guide </a:t>
            </a:r>
            <a:br>
              <a:rPr lang="en-GB">
                <a:solidFill>
                  <a:srgbClr val="FFFFFF"/>
                </a:solidFill>
                <a:latin typeface="Gotham"/>
                <a:cs typeface="Poppins"/>
              </a:rPr>
            </a:br>
            <a:r>
              <a:rPr lang="en-GB"/>
              <a:t>Future Webinars</a:t>
            </a:r>
          </a:p>
        </p:txBody>
      </p:sp>
      <p:graphicFrame>
        <p:nvGraphicFramePr>
          <p:cNvPr id="3" name="Diagram 2">
            <a:extLst>
              <a:ext uri="{FF2B5EF4-FFF2-40B4-BE49-F238E27FC236}">
                <a16:creationId xmlns:a16="http://schemas.microsoft.com/office/drawing/2014/main" id="{A6FC90F7-59B8-7E30-AB78-98DDADC49A23}"/>
              </a:ext>
            </a:extLst>
          </p:cNvPr>
          <p:cNvGraphicFramePr/>
          <p:nvPr>
            <p:extLst>
              <p:ext uri="{D42A27DB-BD31-4B8C-83A1-F6EECF244321}">
                <p14:modId xmlns:p14="http://schemas.microsoft.com/office/powerpoint/2010/main" val="3458521105"/>
              </p:ext>
            </p:extLst>
          </p:nvPr>
        </p:nvGraphicFramePr>
        <p:xfrm>
          <a:off x="742950" y="2205990"/>
          <a:ext cx="8892540" cy="3440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5808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A3094-92A5-AD0B-5BA2-C72C417EF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6C599-83C4-1AF9-96E4-8AFB8BA37B61}"/>
              </a:ext>
            </a:extLst>
          </p:cNvPr>
          <p:cNvSpPr>
            <a:spLocks noGrp="1"/>
          </p:cNvSpPr>
          <p:nvPr>
            <p:ph type="title"/>
          </p:nvPr>
        </p:nvSpPr>
        <p:spPr/>
        <p:txBody>
          <a:bodyPr/>
          <a:lstStyle/>
          <a:p>
            <a:r>
              <a:rPr lang="en-GB">
                <a:solidFill>
                  <a:srgbClr val="FFFFFF"/>
                </a:solidFill>
                <a:latin typeface="Gotham"/>
                <a:cs typeface="Poppins"/>
              </a:rPr>
              <a:t>GP Contract 2025-26 Partners Guide </a:t>
            </a:r>
            <a:br>
              <a:rPr lang="en-GB">
                <a:solidFill>
                  <a:srgbClr val="FFFFFF"/>
                </a:solidFill>
                <a:latin typeface="Gotham"/>
                <a:cs typeface="Poppins"/>
              </a:rPr>
            </a:br>
            <a:r>
              <a:rPr lang="en-GB"/>
              <a:t>Introduction</a:t>
            </a:r>
          </a:p>
        </p:txBody>
      </p:sp>
      <p:pic>
        <p:nvPicPr>
          <p:cNvPr id="4" name="Content Placeholder 3" descr="Multigenerational elephant herd">
            <a:extLst>
              <a:ext uri="{FF2B5EF4-FFF2-40B4-BE49-F238E27FC236}">
                <a16:creationId xmlns:a16="http://schemas.microsoft.com/office/drawing/2014/main" id="{CF42B189-FD16-217A-080F-A2BFF7F1A3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52375" y="1963820"/>
            <a:ext cx="6527005" cy="4351337"/>
          </a:xfrm>
        </p:spPr>
      </p:pic>
      <p:pic>
        <p:nvPicPr>
          <p:cNvPr id="6" name="Picture 5">
            <a:extLst>
              <a:ext uri="{FF2B5EF4-FFF2-40B4-BE49-F238E27FC236}">
                <a16:creationId xmlns:a16="http://schemas.microsoft.com/office/drawing/2014/main" id="{C70049AB-7719-B98F-8E35-701A76EF80BC}"/>
              </a:ext>
            </a:extLst>
          </p:cNvPr>
          <p:cNvPicPr>
            <a:picLocks noChangeAspect="1"/>
          </p:cNvPicPr>
          <p:nvPr/>
        </p:nvPicPr>
        <p:blipFill>
          <a:blip r:embed="rId4"/>
          <a:stretch>
            <a:fillRect/>
          </a:stretch>
        </p:blipFill>
        <p:spPr>
          <a:xfrm>
            <a:off x="307851" y="1870012"/>
            <a:ext cx="4860325" cy="4351338"/>
          </a:xfrm>
          <a:prstGeom prst="rect">
            <a:avLst/>
          </a:prstGeom>
        </p:spPr>
      </p:pic>
      <p:pic>
        <p:nvPicPr>
          <p:cNvPr id="8" name="Picture 7">
            <a:extLst>
              <a:ext uri="{FF2B5EF4-FFF2-40B4-BE49-F238E27FC236}">
                <a16:creationId xmlns:a16="http://schemas.microsoft.com/office/drawing/2014/main" id="{B71B800D-4284-F862-4B1E-25F403581C65}"/>
              </a:ext>
            </a:extLst>
          </p:cNvPr>
          <p:cNvPicPr>
            <a:picLocks noChangeAspect="1"/>
          </p:cNvPicPr>
          <p:nvPr/>
        </p:nvPicPr>
        <p:blipFill>
          <a:blip r:embed="rId5"/>
          <a:stretch>
            <a:fillRect/>
          </a:stretch>
        </p:blipFill>
        <p:spPr>
          <a:xfrm>
            <a:off x="7809015" y="1963820"/>
            <a:ext cx="3200400" cy="2540000"/>
          </a:xfrm>
          <a:prstGeom prst="rect">
            <a:avLst/>
          </a:prstGeom>
        </p:spPr>
      </p:pic>
      <p:pic>
        <p:nvPicPr>
          <p:cNvPr id="9" name="Picture 8">
            <a:extLst>
              <a:ext uri="{FF2B5EF4-FFF2-40B4-BE49-F238E27FC236}">
                <a16:creationId xmlns:a16="http://schemas.microsoft.com/office/drawing/2014/main" id="{F850A10B-C294-ED81-31D7-3534441ED701}"/>
              </a:ext>
            </a:extLst>
          </p:cNvPr>
          <p:cNvPicPr>
            <a:picLocks noChangeAspect="1"/>
          </p:cNvPicPr>
          <p:nvPr/>
        </p:nvPicPr>
        <p:blipFill>
          <a:blip r:embed="rId6"/>
          <a:stretch>
            <a:fillRect/>
          </a:stretch>
        </p:blipFill>
        <p:spPr>
          <a:xfrm>
            <a:off x="2209800" y="2974417"/>
            <a:ext cx="7772400" cy="3605070"/>
          </a:xfrm>
          <a:prstGeom prst="rect">
            <a:avLst/>
          </a:prstGeom>
        </p:spPr>
      </p:pic>
    </p:spTree>
    <p:extLst>
      <p:ext uri="{BB962C8B-B14F-4D97-AF65-F5344CB8AC3E}">
        <p14:creationId xmlns:p14="http://schemas.microsoft.com/office/powerpoint/2010/main" val="36482933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Scale>
                                      <p:cBhvr>
                                        <p:cTn id="2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
                                        </p:tgtEl>
                                        <p:attrNameLst>
                                          <p:attrName>ppt_x</p:attrName>
                                          <p:attrName>ppt_y</p:attrName>
                                        </p:attrNameLst>
                                      </p:cBhvr>
                                    </p:animMotion>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800" decel="100000"/>
                                        <p:tgtEl>
                                          <p:spTgt spid="8"/>
                                        </p:tgtEl>
                                      </p:cBhvr>
                                    </p:animEffect>
                                    <p:anim calcmode="lin" valueType="num">
                                      <p:cBhvr>
                                        <p:cTn id="33" dur="800" decel="100000" fill="hold"/>
                                        <p:tgtEl>
                                          <p:spTgt spid="8"/>
                                        </p:tgtEl>
                                        <p:attrNameLst>
                                          <p:attrName>style.rotation</p:attrName>
                                        </p:attrNameLst>
                                      </p:cBhvr>
                                      <p:tavLst>
                                        <p:tav tm="0">
                                          <p:val>
                                            <p:fltVal val="-90"/>
                                          </p:val>
                                        </p:tav>
                                        <p:tav tm="100000">
                                          <p:val>
                                            <p:fltVal val="0"/>
                                          </p:val>
                                        </p:tav>
                                      </p:tavLst>
                                    </p:anim>
                                    <p:anim calcmode="lin" valueType="num">
                                      <p:cBhvr>
                                        <p:cTn id="34" dur="800" decel="100000" fill="hold"/>
                                        <p:tgtEl>
                                          <p:spTgt spid="8"/>
                                        </p:tgtEl>
                                        <p:attrNameLst>
                                          <p:attrName>ppt_x</p:attrName>
                                        </p:attrNameLst>
                                      </p:cBhvr>
                                      <p:tavLst>
                                        <p:tav tm="0">
                                          <p:val>
                                            <p:strVal val="#ppt_x+0.4"/>
                                          </p:val>
                                        </p:tav>
                                        <p:tav tm="100000">
                                          <p:val>
                                            <p:strVal val="#ppt_x-0.05"/>
                                          </p:val>
                                        </p:tav>
                                      </p:tavLst>
                                    </p:anim>
                                    <p:anim calcmode="lin" valueType="num">
                                      <p:cBhvr>
                                        <p:cTn id="35" dur="800" decel="100000" fill="hold"/>
                                        <p:tgtEl>
                                          <p:spTgt spid="8"/>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anim calcmode="lin" valueType="num">
                                      <p:cBhvr>
                                        <p:cTn id="43" dur="2000" fill="hold"/>
                                        <p:tgtEl>
                                          <p:spTgt spid="9"/>
                                        </p:tgtEl>
                                        <p:attrNameLst>
                                          <p:attrName>style.rotation</p:attrName>
                                        </p:attrNameLst>
                                      </p:cBhvr>
                                      <p:tavLst>
                                        <p:tav tm="0">
                                          <p:val>
                                            <p:fltVal val="720"/>
                                          </p:val>
                                        </p:tav>
                                        <p:tav tm="100000">
                                          <p:val>
                                            <p:fltVal val="0"/>
                                          </p:val>
                                        </p:tav>
                                      </p:tavLst>
                                    </p:anim>
                                    <p:anim calcmode="lin" valueType="num">
                                      <p:cBhvr>
                                        <p:cTn id="44" dur="2000" fill="hold"/>
                                        <p:tgtEl>
                                          <p:spTgt spid="9"/>
                                        </p:tgtEl>
                                        <p:attrNameLst>
                                          <p:attrName>ppt_h</p:attrName>
                                        </p:attrNameLst>
                                      </p:cBhvr>
                                      <p:tavLst>
                                        <p:tav tm="0">
                                          <p:val>
                                            <p:fltVal val="0"/>
                                          </p:val>
                                        </p:tav>
                                        <p:tav tm="100000">
                                          <p:val>
                                            <p:strVal val="#ppt_h"/>
                                          </p:val>
                                        </p:tav>
                                      </p:tavLst>
                                    </p:anim>
                                    <p:anim calcmode="lin" valueType="num">
                                      <p:cBhvr>
                                        <p:cTn id="45"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B9650-6ED8-2514-2060-BD075D745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B6E0F-F084-2F80-B0EF-F51813A2BCBC}"/>
              </a:ext>
            </a:extLst>
          </p:cNvPr>
          <p:cNvSpPr>
            <a:spLocks noGrp="1"/>
          </p:cNvSpPr>
          <p:nvPr>
            <p:ph type="title"/>
          </p:nvPr>
        </p:nvSpPr>
        <p:spPr/>
        <p:txBody>
          <a:bodyPr>
            <a:normAutofit/>
          </a:bodyPr>
          <a:lstStyle/>
          <a:p>
            <a:r>
              <a:rPr lang="en-GB">
                <a:solidFill>
                  <a:srgbClr val="FFFFFF"/>
                </a:solidFill>
                <a:latin typeface="Gotham"/>
                <a:cs typeface="Poppins"/>
              </a:rPr>
              <a:t>GP Contract 2025-26 Partners Guide</a:t>
            </a:r>
            <a:br>
              <a:rPr lang="en-GB"/>
            </a:br>
            <a:r>
              <a:rPr lang="en-GB"/>
              <a:t>Financial</a:t>
            </a:r>
            <a:r>
              <a:rPr lang="en-GB" sz="4400"/>
              <a:t> changes</a:t>
            </a:r>
            <a:endParaRPr lang="en-GB"/>
          </a:p>
        </p:txBody>
      </p:sp>
      <p:sp>
        <p:nvSpPr>
          <p:cNvPr id="3" name="Content Placeholder 2">
            <a:extLst>
              <a:ext uri="{FF2B5EF4-FFF2-40B4-BE49-F238E27FC236}">
                <a16:creationId xmlns:a16="http://schemas.microsoft.com/office/drawing/2014/main" id="{21319188-157D-8957-B58D-7C3145485CD7}"/>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6" name="Diagram 5">
            <a:extLst>
              <a:ext uri="{FF2B5EF4-FFF2-40B4-BE49-F238E27FC236}">
                <a16:creationId xmlns:a16="http://schemas.microsoft.com/office/drawing/2014/main" id="{F723E00A-FC83-850A-C0B2-F52CBE04D669}"/>
              </a:ext>
            </a:extLst>
          </p:cNvPr>
          <p:cNvGraphicFramePr/>
          <p:nvPr>
            <p:extLst>
              <p:ext uri="{D42A27DB-BD31-4B8C-83A1-F6EECF244321}">
                <p14:modId xmlns:p14="http://schemas.microsoft.com/office/powerpoint/2010/main" val="3855954250"/>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7091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1CD6E-3C31-9390-948D-66A09FC5D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1CA71-962C-64C2-F0C5-CB808C9CF727}"/>
              </a:ext>
            </a:extLst>
          </p:cNvPr>
          <p:cNvSpPr>
            <a:spLocks noGrp="1"/>
          </p:cNvSpPr>
          <p:nvPr>
            <p:ph type="title"/>
          </p:nvPr>
        </p:nvSpPr>
        <p:spPr/>
        <p:txBody>
          <a:bodyPr/>
          <a:lstStyle/>
          <a:p>
            <a:r>
              <a:rPr lang="en-GB" sz="4400"/>
              <a:t>Financial changes</a:t>
            </a:r>
            <a:br>
              <a:rPr lang="en-GB"/>
            </a:br>
            <a:r>
              <a:rPr lang="en-GB"/>
              <a:t>Overview</a:t>
            </a:r>
          </a:p>
        </p:txBody>
      </p:sp>
      <p:sp>
        <p:nvSpPr>
          <p:cNvPr id="3" name="Content Placeholder 2">
            <a:extLst>
              <a:ext uri="{FF2B5EF4-FFF2-40B4-BE49-F238E27FC236}">
                <a16:creationId xmlns:a16="http://schemas.microsoft.com/office/drawing/2014/main" id="{E3B35F6C-54BE-BA32-0B7E-FC18DEB12FEF}"/>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7" name="Diagram 6">
            <a:extLst>
              <a:ext uri="{FF2B5EF4-FFF2-40B4-BE49-F238E27FC236}">
                <a16:creationId xmlns:a16="http://schemas.microsoft.com/office/drawing/2014/main" id="{FBE97220-B7E3-9B74-B4C7-0AA87CA8C4C2}"/>
              </a:ext>
            </a:extLst>
          </p:cNvPr>
          <p:cNvGraphicFramePr/>
          <p:nvPr>
            <p:extLst>
              <p:ext uri="{D42A27DB-BD31-4B8C-83A1-F6EECF244321}">
                <p14:modId xmlns:p14="http://schemas.microsoft.com/office/powerpoint/2010/main" val="1189353898"/>
              </p:ext>
            </p:extLst>
          </p:nvPr>
        </p:nvGraphicFramePr>
        <p:xfrm>
          <a:off x="1064162" y="1905071"/>
          <a:ext cx="8102698" cy="3889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15228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Custom 5">
      <a:dk1>
        <a:srgbClr val="595959"/>
      </a:dk1>
      <a:lt1>
        <a:sysClr val="window" lastClr="FFFFFF"/>
      </a:lt1>
      <a:dk2>
        <a:srgbClr val="595959"/>
      </a:dk2>
      <a:lt2>
        <a:srgbClr val="E7E6E6"/>
      </a:lt2>
      <a:accent1>
        <a:srgbClr val="017AC2"/>
      </a:accent1>
      <a:accent2>
        <a:srgbClr val="F8981D"/>
      </a:accent2>
      <a:accent3>
        <a:srgbClr val="636466"/>
      </a:accent3>
      <a:accent4>
        <a:srgbClr val="D0ECEF"/>
      </a:accent4>
      <a:accent5>
        <a:srgbClr val="EE1059"/>
      </a:accent5>
      <a:accent6>
        <a:srgbClr val="828386"/>
      </a:accent6>
      <a:hlink>
        <a:srgbClr val="0563C1"/>
      </a:hlink>
      <a:folHlink>
        <a:srgbClr val="954F72"/>
      </a:folHlink>
    </a:clrScheme>
    <a:fontScheme name="Custom 2">
      <a:majorFont>
        <a:latin typeface="Gotham"/>
        <a:ea typeface=""/>
        <a:cs typeface=""/>
      </a:majorFont>
      <a:minorFont>
        <a:latin typeface="Gotha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ACC309491E5045B9A304C6BD52418C" ma:contentTypeVersion="24" ma:contentTypeDescription="Create a new document." ma:contentTypeScope="" ma:versionID="e01caed1514a8a83211576c704a04269">
  <xsd:schema xmlns:xsd="http://www.w3.org/2001/XMLSchema" xmlns:xs="http://www.w3.org/2001/XMLSchema" xmlns:p="http://schemas.microsoft.com/office/2006/metadata/properties" xmlns:ns2="58fdd0a3-c6a8-4a14-9468-bc003ddc7256" xmlns:ns3="95cd0228-2072-41a5-8c4f-d02ae09dff2e" targetNamespace="http://schemas.microsoft.com/office/2006/metadata/properties" ma:root="true" ma:fieldsID="e501552976576a619da8f454b530dc42" ns2:_="" ns3:_="">
    <xsd:import namespace="58fdd0a3-c6a8-4a14-9468-bc003ddc7256"/>
    <xsd:import namespace="95cd0228-2072-41a5-8c4f-d02ae09dff2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_Flow_SignoffStatus" minOccurs="0"/>
                <xsd:element ref="ns2:Date" minOccurs="0"/>
                <xsd:element ref="ns2:MediaServiceObjectDetectorVersions" minOccurs="0"/>
                <xsd:element ref="ns2:Delete_x0020_Fil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fdd0a3-c6a8-4a14-9468-bc003ddc72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ac6173-0e9d-49ba-8a0f-730a14da83d5"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format="Dropdown" ma:indexed="true" ma:internalName="Sign_x002d_off_x0020_status">
      <xsd:simpleType>
        <xsd:restriction base="dms:Choice">
          <xsd:enumeration value="Work in Progress"/>
          <xsd:enumeration value="Awaiting Review"/>
          <xsd:enumeration value="Approved"/>
        </xsd:restriction>
      </xsd:simpleType>
    </xsd:element>
    <xsd:element name="Date" ma:index="25" nillable="true" ma:displayName="Date" ma:format="DateTime" ma:internalName="Date">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Delete_x0020_File" ma:index="27" nillable="true" ma:displayName="Delete File" ma:default="1" ma:internalName="Delete_x0020_File">
      <xsd:simpleType>
        <xsd:restriction base="dms:Boolean"/>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cd0228-2072-41a5-8c4f-d02ae09dff2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094772-9a49-41c0-aaa4-1bd16238f7e0}" ma:internalName="TaxCatchAll" ma:showField="CatchAllData" ma:web="95cd0228-2072-41a5-8c4f-d02ae09dff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cd0228-2072-41a5-8c4f-d02ae09dff2e" xsi:nil="true"/>
    <lcf76f155ced4ddcb4097134ff3c332f xmlns="58fdd0a3-c6a8-4a14-9468-bc003ddc7256">
      <Terms xmlns="http://schemas.microsoft.com/office/infopath/2007/PartnerControls"/>
    </lcf76f155ced4ddcb4097134ff3c332f>
    <Date xmlns="58fdd0a3-c6a8-4a14-9468-bc003ddc7256" xsi:nil="true"/>
    <_Flow_SignoffStatus xmlns="58fdd0a3-c6a8-4a14-9468-bc003ddc7256" xsi:nil="true"/>
    <Delete_x0020_File xmlns="58fdd0a3-c6a8-4a14-9468-bc003ddc7256">true</Delete_x0020_File>
    <SharedWithUsers xmlns="95cd0228-2072-41a5-8c4f-d02ae09dff2e">
      <UserInfo>
        <DisplayName>Mike Sayers</DisplayName>
        <AccountId>582</AccountId>
        <AccountType/>
      </UserInfo>
      <UserInfo>
        <DisplayName>Vanessa Young</DisplayName>
        <AccountId>725</AccountId>
        <AccountType/>
      </UserInfo>
      <UserInfo>
        <DisplayName>Izzy Smith</DisplayName>
        <AccountId>500</AccountId>
        <AccountType/>
      </UserInfo>
      <UserInfo>
        <DisplayName>Caroline Saint</DisplayName>
        <AccountId>14</AccountId>
        <AccountType/>
      </UserInfo>
      <UserInfo>
        <DisplayName>Chris Wright</DisplayName>
        <AccountId>175</AccountId>
        <AccountType/>
      </UserInfo>
      <UserInfo>
        <DisplayName>Lucy Oliver</DisplayName>
        <AccountId>881</AccountId>
        <AccountType/>
      </UserInfo>
      <UserInfo>
        <DisplayName>Geoff Schrecker</DisplayName>
        <AccountId>15</AccountId>
        <AccountType/>
      </UserInfo>
    </SharedWithUsers>
  </documentManagement>
</p:properties>
</file>

<file path=customXml/itemProps1.xml><?xml version="1.0" encoding="utf-8"?>
<ds:datastoreItem xmlns:ds="http://schemas.openxmlformats.org/officeDocument/2006/customXml" ds:itemID="{2C1F0386-AB70-4238-80A0-C77C48B7C3D3}">
  <ds:schemaRefs>
    <ds:schemaRef ds:uri="58fdd0a3-c6a8-4a14-9468-bc003ddc7256"/>
    <ds:schemaRef ds:uri="95cd0228-2072-41a5-8c4f-d02ae09dff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AF84E6F5-422A-4BAC-9087-1103AF7B2933}">
  <ds:schemaRefs>
    <ds:schemaRef ds:uri="http://schemas.microsoft.com/sharepoint/v3/contenttype/forms"/>
  </ds:schemaRefs>
</ds:datastoreItem>
</file>

<file path=customXml/itemProps3.xml><?xml version="1.0" encoding="utf-8"?>
<ds:datastoreItem xmlns:ds="http://schemas.openxmlformats.org/officeDocument/2006/customXml" ds:itemID="{1D7B3ADF-F6DD-4C87-A2A0-90701D9B4DD9}">
  <ds:schemaRefs>
    <ds:schemaRef ds:uri="58fdd0a3-c6a8-4a14-9468-bc003ddc7256"/>
    <ds:schemaRef ds:uri="95cd0228-2072-41a5-8c4f-d02ae09dff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35</Slides>
  <Notes>32</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GP Contract 2025-26 Partners Guide Introduction</vt:lpstr>
      <vt:lpstr>GP Contract 2025-26 Partners Guide  Introduction</vt:lpstr>
      <vt:lpstr>GP Contract 2025-26 Partners Guide Supporting resources</vt:lpstr>
      <vt:lpstr>GP Contract 2025-26 Partners Guide  Future Webinars</vt:lpstr>
      <vt:lpstr>GP Contract 2025-26 Partners Guide  Introduction</vt:lpstr>
      <vt:lpstr>GP Contract 2025-26 Partners Guide Financial changes</vt:lpstr>
      <vt:lpstr>Financial changes Overview</vt:lpstr>
      <vt:lpstr>Financial changes Increased income</vt:lpstr>
      <vt:lpstr>Financial changes Changes to be aware of </vt:lpstr>
      <vt:lpstr>GP Contract 2025-26 Partners Guide QOF reform &amp; Reducing admin</vt:lpstr>
      <vt:lpstr>QOF reform &amp; Reducing admin Retired Indicators</vt:lpstr>
      <vt:lpstr>QOF reform &amp; Reducing admin Retired Register indicators</vt:lpstr>
      <vt:lpstr>QOF reform &amp; Reducing admin Retired Care Indicators</vt:lpstr>
      <vt:lpstr>QOF reform &amp; Reducing admin Retired QI Indicators </vt:lpstr>
      <vt:lpstr>QOF reform &amp; Reducing admin CHOL - Same Thresholds - More Points</vt:lpstr>
      <vt:lpstr>QOF reform &amp; Reducing admin CHOL - Increased Threshold - More Points</vt:lpstr>
      <vt:lpstr>QOF reform &amp; Reducing admin BP - Increased Threshold - More Points </vt:lpstr>
      <vt:lpstr>QOF reform &amp; Reducing admin What does this mean for me?</vt:lpstr>
      <vt:lpstr>QOF reform &amp; Reducing admin What does this mean for me?</vt:lpstr>
      <vt:lpstr>QOF reform &amp; Reducing admin Other QOF Changes</vt:lpstr>
      <vt:lpstr>QOF reform &amp; Reducing admin “Reduced admin”</vt:lpstr>
      <vt:lpstr>GP Contract 2025-26 Partners Guide Digital and access mandates</vt:lpstr>
      <vt:lpstr>Digital and access mandates Requirements</vt:lpstr>
      <vt:lpstr>GP Contract 2025-26 Partners Guide PCN changes – ARRS and CAIP</vt:lpstr>
      <vt:lpstr>PCN changes – ARRS and CAIP Flexibility with Workforce and ARRS</vt:lpstr>
      <vt:lpstr>PCN changes – ARRS and CAIP New Capacity and Access Improvement Plan</vt:lpstr>
      <vt:lpstr>GP Contract 2025-26 Partners Guide Enhanced services and incentives</vt:lpstr>
      <vt:lpstr>Enhanced services and incentives Advice and Guidance LES</vt:lpstr>
      <vt:lpstr>Enhanced services and incentives Weight Management LES</vt:lpstr>
      <vt:lpstr>GP Contract 2025-26 Partners Guide What you need to do by when</vt:lpstr>
      <vt:lpstr>What you need to do by when Key Deadlines &amp; Compliance Requirements</vt:lpstr>
      <vt:lpstr>What you need to do by when Detailed planning required by practices/PCNs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Brandon Crisp</dc:creator>
  <cp:revision>1</cp:revision>
  <dcterms:created xsi:type="dcterms:W3CDTF">2022-08-09T08:10:58Z</dcterms:created>
  <dcterms:modified xsi:type="dcterms:W3CDTF">2025-03-25T12:01:21Z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0x010100B6ACC309491E5045B9A304C6BD52418C</vt:lpwstr>
  </property>
  <property fmtid="{D5CDD505-2E9C-101B-9397-08002B2CF9AE}" pid="3" name="MediaServiceImageTags">
    <vt:lpwstr/>
  </property>
  <property fmtid="{D5CDD505-2E9C-101B-9397-08002B2CF9AE}" pid="4" name="MSIP_Label_ac5e0f7c-1916-471d-82c5-6e7f503a6555_Enabled">
    <vt:lpwstr>true</vt:lpwstr>
  </property>
  <property fmtid="{D5CDD505-2E9C-101B-9397-08002B2CF9AE}" pid="5" name="MSIP_Label_ac5e0f7c-1916-471d-82c5-6e7f503a6555_SetDate">
    <vt:lpwstr>2025-03-10T21:12:23Z</vt:lpwstr>
  </property>
  <property fmtid="{D5CDD505-2E9C-101B-9397-08002B2CF9AE}" pid="6" name="MSIP_Label_ac5e0f7c-1916-471d-82c5-6e7f503a6555_Method">
    <vt:lpwstr>Privileged</vt:lpwstr>
  </property>
  <property fmtid="{D5CDD505-2E9C-101B-9397-08002B2CF9AE}" pid="7" name="MSIP_Label_ac5e0f7c-1916-471d-82c5-6e7f503a6555_Name">
    <vt:lpwstr>Confidential</vt:lpwstr>
  </property>
  <property fmtid="{D5CDD505-2E9C-101B-9397-08002B2CF9AE}" pid="8" name="MSIP_Label_ac5e0f7c-1916-471d-82c5-6e7f503a6555_SiteId">
    <vt:lpwstr>d8e61698-1097-40f0-810b-b876cdcb5a3c</vt:lpwstr>
  </property>
  <property fmtid="{D5CDD505-2E9C-101B-9397-08002B2CF9AE}" pid="9" name="MSIP_Label_ac5e0f7c-1916-471d-82c5-6e7f503a6555_ActionId">
    <vt:lpwstr>f30958fb-5089-4110-b602-28b1bc9d0d1d</vt:lpwstr>
  </property>
  <property fmtid="{D5CDD505-2E9C-101B-9397-08002B2CF9AE}" pid="10" name="MSIP_Label_ac5e0f7c-1916-471d-82c5-6e7f503a6555_ContentBits">
    <vt:lpwstr>0</vt:lpwstr>
  </property>
  <property fmtid="{D5CDD505-2E9C-101B-9397-08002B2CF9AE}" pid="11" name="MSIP_Label_ac5e0f7c-1916-471d-82c5-6e7f503a6555_Tag">
    <vt:lpwstr>50, 0, 1, 1</vt:lpwstr>
  </property>
</Properties>
</file>