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697" r:id="rId6"/>
    <p:sldId id="257" r:id="rId7"/>
    <p:sldId id="696" r:id="rId8"/>
    <p:sldId id="698" r:id="rId9"/>
    <p:sldId id="689" r:id="rId10"/>
    <p:sldId id="668" r:id="rId11"/>
    <p:sldId id="669" r:id="rId12"/>
    <p:sldId id="685" r:id="rId13"/>
    <p:sldId id="695" r:id="rId14"/>
    <p:sldId id="682" r:id="rId15"/>
    <p:sldId id="691" r:id="rId16"/>
    <p:sldId id="589" r:id="rId17"/>
    <p:sldId id="686" r:id="rId18"/>
    <p:sldId id="680" r:id="rId19"/>
    <p:sldId id="681" r:id="rId20"/>
    <p:sldId id="684" r:id="rId21"/>
    <p:sldId id="673" r:id="rId22"/>
    <p:sldId id="693" r:id="rId23"/>
    <p:sldId id="683" r:id="rId24"/>
    <p:sldId id="694" r:id="rId25"/>
    <p:sldId id="671" r:id="rId26"/>
    <p:sldId id="688" r:id="rId27"/>
    <p:sldId id="674" r:id="rId28"/>
    <p:sldId id="690" r:id="rId29"/>
    <p:sldId id="4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92EBEF-B962-7E47-A04F-BB8190D168FB}">
          <p14:sldIdLst/>
        </p14:section>
        <p14:section name="Introduction" id="{2B96294B-882E-E748-A68A-C6384C029CE5}">
          <p14:sldIdLst>
            <p14:sldId id="256"/>
            <p14:sldId id="697"/>
            <p14:sldId id="257"/>
            <p14:sldId id="696"/>
            <p14:sldId id="698"/>
            <p14:sldId id="689"/>
            <p14:sldId id="668"/>
            <p14:sldId id="669"/>
            <p14:sldId id="685"/>
            <p14:sldId id="695"/>
            <p14:sldId id="682"/>
            <p14:sldId id="691"/>
            <p14:sldId id="589"/>
            <p14:sldId id="686"/>
            <p14:sldId id="680"/>
            <p14:sldId id="681"/>
            <p14:sldId id="684"/>
            <p14:sldId id="673"/>
            <p14:sldId id="693"/>
            <p14:sldId id="683"/>
            <p14:sldId id="694"/>
            <p14:sldId id="671"/>
            <p14:sldId id="688"/>
            <p14:sldId id="674"/>
          </p14:sldIdLst>
        </p14:section>
        <p14:section name="Sum up" id="{59F03269-D9E2-244C-B145-891F0428FA74}">
          <p14:sldIdLst>
            <p14:sldId id="690"/>
            <p14:sldId id="4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C6F15C-C74D-A7B8-40BD-93455EFD2DAB}" name="Dustyn Saint" initials="DS" userId="S::dustyn@primarycareit.co.uk::7462a18d-e4db-4095-b522-ebb96248bb9c" providerId="AD"/>
  <p188:author id="{BDF169CA-B548-C454-F7CD-E5857A866596}" name="Sue Ramsay" initials="SR" userId="S::sue@primarycareit.co.uk::5fdbdc62-934c-4d8e-9e00-d07a3534b040" providerId="AD"/>
  <p188:author id="{D93DD0F9-A574-8E85-EEC0-D334D8451A75}" name="Michael Sayers" initials="MS" userId="S::mike@primarycareit.co.uk::8beeaaa5-c36e-463d-963f-0d68e50a37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88E"/>
    <a:srgbClr val="F6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DFE47-C724-48F3-A5B1-261DBFE1F58D}" v="710" dt="2025-03-14T12:03:53.210"/>
    <p1510:client id="{7419598A-DB2D-7643-9D09-73527F9AFB98}" v="1532" dt="2025-03-14T11:28:20.127"/>
    <p1510:client id="{8239AC1F-CDD7-773C-5328-07A908C17838}" v="4" dt="2025-03-14T11:30:10.280"/>
    <p1510:client id="{B26C81C5-1F70-FE17-B1E3-41F42C913538}" v="1" dt="2025-03-14T10:31:12.268"/>
    <p1510:client id="{B37DF08C-FC1C-1957-BCC9-12061B14B406}" v="3" dt="2025-03-14T11:29:43.320"/>
    <p1510:client id="{F095865B-6DCF-4B7B-9764-2A0DDD153BE2}" v="452" dt="2025-03-14T11:38:31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yn Saint" userId="7462a18d-e4db-4095-b522-ebb96248bb9c" providerId="ADAL" clId="{7419598A-DB2D-7643-9D09-73527F9AFB98}"/>
    <pc:docChg chg="undo custSel addSld delSld modSld sldOrd modSection">
      <pc:chgData name="Dustyn Saint" userId="7462a18d-e4db-4095-b522-ebb96248bb9c" providerId="ADAL" clId="{7419598A-DB2D-7643-9D09-73527F9AFB98}" dt="2025-03-14T11:28:20.127" v="3577" actId="20577"/>
      <pc:docMkLst>
        <pc:docMk/>
      </pc:docMkLst>
      <pc:sldChg chg="modSp mod">
        <pc:chgData name="Dustyn Saint" userId="7462a18d-e4db-4095-b522-ebb96248bb9c" providerId="ADAL" clId="{7419598A-DB2D-7643-9D09-73527F9AFB98}" dt="2025-03-10T21:12:31.741" v="0"/>
        <pc:sldMkLst>
          <pc:docMk/>
          <pc:sldMk cId="2306605727" sldId="256"/>
        </pc:sldMkLst>
        <pc:spChg chg="mod">
          <ac:chgData name="Dustyn Saint" userId="7462a18d-e4db-4095-b522-ebb96248bb9c" providerId="ADAL" clId="{7419598A-DB2D-7643-9D09-73527F9AFB98}" dt="2025-03-10T21:12:31.741" v="0"/>
          <ac:spMkLst>
            <pc:docMk/>
            <pc:sldMk cId="2306605727" sldId="256"/>
            <ac:spMk id="2" creationId="{479798A8-C208-0C8E-208F-F38BC4227B3A}"/>
          </ac:spMkLst>
        </pc:spChg>
      </pc:sldChg>
      <pc:sldChg chg="addSp delSp modSp mod delAnim modNotesTx">
        <pc:chgData name="Dustyn Saint" userId="7462a18d-e4db-4095-b522-ebb96248bb9c" providerId="ADAL" clId="{7419598A-DB2D-7643-9D09-73527F9AFB98}" dt="2025-03-14T11:23:17.047" v="3446" actId="478"/>
        <pc:sldMkLst>
          <pc:docMk/>
          <pc:sldMk cId="3308558192" sldId="257"/>
        </pc:sldMkLst>
        <pc:spChg chg="mod">
          <ac:chgData name="Dustyn Saint" userId="7462a18d-e4db-4095-b522-ebb96248bb9c" providerId="ADAL" clId="{7419598A-DB2D-7643-9D09-73527F9AFB98}" dt="2025-03-10T21:20:35.982" v="12" actId="20577"/>
          <ac:spMkLst>
            <pc:docMk/>
            <pc:sldMk cId="3308558192" sldId="257"/>
            <ac:spMk id="2" creationId="{C5388EC1-1834-396A-F489-AA5D13082DB3}"/>
          </ac:spMkLst>
        </pc:spChg>
        <pc:spChg chg="del">
          <ac:chgData name="Dustyn Saint" userId="7462a18d-e4db-4095-b522-ebb96248bb9c" providerId="ADAL" clId="{7419598A-DB2D-7643-9D09-73527F9AFB98}" dt="2025-03-14T11:23:13.445" v="3445" actId="478"/>
          <ac:spMkLst>
            <pc:docMk/>
            <pc:sldMk cId="3308558192" sldId="257"/>
            <ac:spMk id="3" creationId="{25DC9FC2-4F37-3F27-D616-D235E07418D9}"/>
          </ac:spMkLst>
        </pc:spChg>
        <pc:spChg chg="del mod">
          <ac:chgData name="Dustyn Saint" userId="7462a18d-e4db-4095-b522-ebb96248bb9c" providerId="ADAL" clId="{7419598A-DB2D-7643-9D09-73527F9AFB98}" dt="2025-03-13T22:14:17.812" v="3067" actId="478"/>
          <ac:spMkLst>
            <pc:docMk/>
            <pc:sldMk cId="3308558192" sldId="257"/>
            <ac:spMk id="3" creationId="{D4B88866-5B76-ED0C-278F-DBE3E92E3682}"/>
          </ac:spMkLst>
        </pc:spChg>
        <pc:spChg chg="add del mod">
          <ac:chgData name="Dustyn Saint" userId="7462a18d-e4db-4095-b522-ebb96248bb9c" providerId="ADAL" clId="{7419598A-DB2D-7643-9D09-73527F9AFB98}" dt="2025-03-14T11:23:17.047" v="3446" actId="478"/>
          <ac:spMkLst>
            <pc:docMk/>
            <pc:sldMk cId="3308558192" sldId="257"/>
            <ac:spMk id="6" creationId="{2416B7A6-B796-3157-03FF-64654C42C668}"/>
          </ac:spMkLst>
        </pc:spChg>
        <pc:spChg chg="add del mod">
          <ac:chgData name="Dustyn Saint" userId="7462a18d-e4db-4095-b522-ebb96248bb9c" providerId="ADAL" clId="{7419598A-DB2D-7643-9D09-73527F9AFB98}" dt="2025-03-14T08:39:51.474" v="3126" actId="478"/>
          <ac:spMkLst>
            <pc:docMk/>
            <pc:sldMk cId="3308558192" sldId="257"/>
            <ac:spMk id="6" creationId="{B19B7C4C-F76B-E12C-D1DD-AE22108F3E0B}"/>
          </ac:spMkLst>
        </pc:spChg>
        <pc:picChg chg="add mod">
          <ac:chgData name="Dustyn Saint" userId="7462a18d-e4db-4095-b522-ebb96248bb9c" providerId="ADAL" clId="{7419598A-DB2D-7643-9D09-73527F9AFB98}" dt="2025-03-14T11:23:09.339" v="3444" actId="1076"/>
          <ac:picMkLst>
            <pc:docMk/>
            <pc:sldMk cId="3308558192" sldId="257"/>
            <ac:picMk id="4" creationId="{F34A6372-120E-4D4D-D2ED-3C55B5282115}"/>
          </ac:picMkLst>
        </pc:picChg>
      </pc:sldChg>
      <pc:sldChg chg="addSp delSp modSp mod">
        <pc:chgData name="Dustyn Saint" userId="7462a18d-e4db-4095-b522-ebb96248bb9c" providerId="ADAL" clId="{7419598A-DB2D-7643-9D09-73527F9AFB98}" dt="2025-03-11T22:06:07.846" v="2082" actId="20577"/>
        <pc:sldMkLst>
          <pc:docMk/>
          <pc:sldMk cId="41446220" sldId="589"/>
        </pc:sldMkLst>
        <pc:spChg chg="mod">
          <ac:chgData name="Dustyn Saint" userId="7462a18d-e4db-4095-b522-ebb96248bb9c" providerId="ADAL" clId="{7419598A-DB2D-7643-9D09-73527F9AFB98}" dt="2025-03-11T22:06:07.846" v="2082" actId="20577"/>
          <ac:spMkLst>
            <pc:docMk/>
            <pc:sldMk cId="41446220" sldId="589"/>
            <ac:spMk id="2" creationId="{C5388EC1-1834-396A-F489-AA5D13082DB3}"/>
          </ac:spMkLst>
        </pc:spChg>
        <pc:graphicFrameChg chg="add mod">
          <ac:chgData name="Dustyn Saint" userId="7462a18d-e4db-4095-b522-ebb96248bb9c" providerId="ADAL" clId="{7419598A-DB2D-7643-9D09-73527F9AFB98}" dt="2025-03-10T21:51:15.218" v="793" actId="478"/>
          <ac:graphicFrameMkLst>
            <pc:docMk/>
            <pc:sldMk cId="41446220" sldId="589"/>
            <ac:graphicFrameMk id="6" creationId="{DB32B9F8-3F1B-BD84-A85E-CE55A7C80F37}"/>
          </ac:graphicFrameMkLst>
        </pc:graphicFrameChg>
      </pc:sldChg>
      <pc:sldChg chg="del">
        <pc:chgData name="Dustyn Saint" userId="7462a18d-e4db-4095-b522-ebb96248bb9c" providerId="ADAL" clId="{7419598A-DB2D-7643-9D09-73527F9AFB98}" dt="2025-03-12T21:57:33.230" v="3022" actId="2696"/>
        <pc:sldMkLst>
          <pc:docMk/>
          <pc:sldMk cId="3598103914" sldId="590"/>
        </pc:sldMkLst>
      </pc:sldChg>
      <pc:sldChg chg="del">
        <pc:chgData name="Dustyn Saint" userId="7462a18d-e4db-4095-b522-ebb96248bb9c" providerId="ADAL" clId="{7419598A-DB2D-7643-9D09-73527F9AFB98}" dt="2025-03-12T21:57:33.225" v="3021" actId="2696"/>
        <pc:sldMkLst>
          <pc:docMk/>
          <pc:sldMk cId="1275684622" sldId="629"/>
        </pc:sldMkLst>
      </pc:sldChg>
      <pc:sldChg chg="del">
        <pc:chgData name="Dustyn Saint" userId="7462a18d-e4db-4095-b522-ebb96248bb9c" providerId="ADAL" clId="{7419598A-DB2D-7643-9D09-73527F9AFB98}" dt="2025-03-12T21:57:33.222" v="3020" actId="2696"/>
        <pc:sldMkLst>
          <pc:docMk/>
          <pc:sldMk cId="113498615" sldId="630"/>
        </pc:sldMkLst>
      </pc:sldChg>
      <pc:sldChg chg="addSp delSp modSp mod modNotesTx">
        <pc:chgData name="Dustyn Saint" userId="7462a18d-e4db-4095-b522-ebb96248bb9c" providerId="ADAL" clId="{7419598A-DB2D-7643-9D09-73527F9AFB98}" dt="2025-03-14T09:00:06.070" v="3435" actId="20577"/>
        <pc:sldMkLst>
          <pc:docMk/>
          <pc:sldMk cId="258709162" sldId="668"/>
        </pc:sldMkLst>
        <pc:spChg chg="mod">
          <ac:chgData name="Dustyn Saint" userId="7462a18d-e4db-4095-b522-ebb96248bb9c" providerId="ADAL" clId="{7419598A-DB2D-7643-9D09-73527F9AFB98}" dt="2025-03-10T21:20:51.482" v="33" actId="20577"/>
          <ac:spMkLst>
            <pc:docMk/>
            <pc:sldMk cId="258709162" sldId="668"/>
            <ac:spMk id="2" creationId="{CBBB6E0F-F084-2F80-B0EF-F51813A2BCBC}"/>
          </ac:spMkLst>
        </pc:spChg>
        <pc:graphicFrameChg chg="add mod">
          <ac:chgData name="Dustyn Saint" userId="7462a18d-e4db-4095-b522-ebb96248bb9c" providerId="ADAL" clId="{7419598A-DB2D-7643-9D09-73527F9AFB98}" dt="2025-03-14T09:00:06.070" v="3435" actId="20577"/>
          <ac:graphicFrameMkLst>
            <pc:docMk/>
            <pc:sldMk cId="258709162" sldId="668"/>
            <ac:graphicFrameMk id="6" creationId="{F723E00A-FC83-850A-C0B2-F52CBE04D669}"/>
          </ac:graphicFrameMkLst>
        </pc:graphicFrameChg>
      </pc:sldChg>
      <pc:sldChg chg="addSp delSp modSp mod modNotesTx">
        <pc:chgData name="Dustyn Saint" userId="7462a18d-e4db-4095-b522-ebb96248bb9c" providerId="ADAL" clId="{7419598A-DB2D-7643-9D09-73527F9AFB98}" dt="2025-03-14T08:50:50.186" v="3149" actId="20577"/>
        <pc:sldMkLst>
          <pc:docMk/>
          <pc:sldMk cId="1331522859" sldId="669"/>
        </pc:sldMkLst>
        <pc:spChg chg="mod">
          <ac:chgData name="Dustyn Saint" userId="7462a18d-e4db-4095-b522-ebb96248bb9c" providerId="ADAL" clId="{7419598A-DB2D-7643-9D09-73527F9AFB98}" dt="2025-03-10T21:24:07.902" v="129" actId="20577"/>
          <ac:spMkLst>
            <pc:docMk/>
            <pc:sldMk cId="1331522859" sldId="669"/>
            <ac:spMk id="2" creationId="{BC61CA71-962C-64C2-F0C5-CB808C9CF727}"/>
          </ac:spMkLst>
        </pc:spChg>
        <pc:graphicFrameChg chg="add mod">
          <ac:chgData name="Dustyn Saint" userId="7462a18d-e4db-4095-b522-ebb96248bb9c" providerId="ADAL" clId="{7419598A-DB2D-7643-9D09-73527F9AFB98}" dt="2025-03-14T08:50:50.186" v="3149" actId="20577"/>
          <ac:graphicFrameMkLst>
            <pc:docMk/>
            <pc:sldMk cId="1331522859" sldId="669"/>
            <ac:graphicFrameMk id="7" creationId="{FBE97220-B7E3-9B74-B4C7-0AA87CA8C4C2}"/>
          </ac:graphicFrameMkLst>
        </pc:graphicFrameChg>
      </pc:sldChg>
      <pc:sldChg chg="del">
        <pc:chgData name="Dustyn Saint" userId="7462a18d-e4db-4095-b522-ebb96248bb9c" providerId="ADAL" clId="{7419598A-DB2D-7643-9D09-73527F9AFB98}" dt="2025-03-10T21:24:01.931" v="113" actId="2696"/>
        <pc:sldMkLst>
          <pc:docMk/>
          <pc:sldMk cId="241432217" sldId="670"/>
        </pc:sldMkLst>
      </pc:sldChg>
      <pc:sldChg chg="addSp delSp modSp mod">
        <pc:chgData name="Dustyn Saint" userId="7462a18d-e4db-4095-b522-ebb96248bb9c" providerId="ADAL" clId="{7419598A-DB2D-7643-9D09-73527F9AFB98}" dt="2025-03-14T11:26:24.554" v="3456"/>
        <pc:sldMkLst>
          <pc:docMk/>
          <pc:sldMk cId="4127163469" sldId="671"/>
        </pc:sldMkLst>
        <pc:spChg chg="mod">
          <ac:chgData name="Dustyn Saint" userId="7462a18d-e4db-4095-b522-ebb96248bb9c" providerId="ADAL" clId="{7419598A-DB2D-7643-9D09-73527F9AFB98}" dt="2025-03-10T22:20:02.963" v="1677" actId="20577"/>
          <ac:spMkLst>
            <pc:docMk/>
            <pc:sldMk cId="4127163469" sldId="671"/>
            <ac:spMk id="2" creationId="{05A14BBB-9BEC-8530-15E3-FF17FB4E799B}"/>
          </ac:spMkLst>
        </pc:spChg>
        <pc:graphicFrameChg chg="add mod">
          <ac:chgData name="Dustyn Saint" userId="7462a18d-e4db-4095-b522-ebb96248bb9c" providerId="ADAL" clId="{7419598A-DB2D-7643-9D09-73527F9AFB98}" dt="2025-03-14T11:26:24.554" v="3456"/>
          <ac:graphicFrameMkLst>
            <pc:docMk/>
            <pc:sldMk cId="4127163469" sldId="671"/>
            <ac:graphicFrameMk id="9" creationId="{134C14E1-9911-D9F6-1E20-C4E11FFB70BC}"/>
          </ac:graphicFrameMkLst>
        </pc:graphicFrameChg>
      </pc:sldChg>
      <pc:sldChg chg="addSp delSp modSp del mod delAnim">
        <pc:chgData name="Dustyn Saint" userId="7462a18d-e4db-4095-b522-ebb96248bb9c" providerId="ADAL" clId="{7419598A-DB2D-7643-9D09-73527F9AFB98}" dt="2025-03-12T21:54:56.961" v="2959" actId="2696"/>
        <pc:sldMkLst>
          <pc:docMk/>
          <pc:sldMk cId="990788349" sldId="672"/>
        </pc:sldMkLst>
      </pc:sldChg>
      <pc:sldChg chg="addSp delSp modSp mod ord">
        <pc:chgData name="Dustyn Saint" userId="7462a18d-e4db-4095-b522-ebb96248bb9c" providerId="ADAL" clId="{7419598A-DB2D-7643-9D09-73527F9AFB98}" dt="2025-03-14T08:54:18.743" v="3153" actId="20578"/>
        <pc:sldMkLst>
          <pc:docMk/>
          <pc:sldMk cId="2269197989" sldId="673"/>
        </pc:sldMkLst>
        <pc:spChg chg="mod">
          <ac:chgData name="Dustyn Saint" userId="7462a18d-e4db-4095-b522-ebb96248bb9c" providerId="ADAL" clId="{7419598A-DB2D-7643-9D09-73527F9AFB98}" dt="2025-03-11T22:20:22.378" v="2477" actId="20577"/>
          <ac:spMkLst>
            <pc:docMk/>
            <pc:sldMk cId="2269197989" sldId="673"/>
            <ac:spMk id="2" creationId="{4B8BD7B0-CAE2-9F60-B4EB-3AB06D78F2D3}"/>
          </ac:spMkLst>
        </pc:spChg>
      </pc:sldChg>
      <pc:sldChg chg="addSp delSp modSp mod">
        <pc:chgData name="Dustyn Saint" userId="7462a18d-e4db-4095-b522-ebb96248bb9c" providerId="ADAL" clId="{7419598A-DB2D-7643-9D09-73527F9AFB98}" dt="2025-03-14T11:28:20.127" v="3577" actId="20577"/>
        <pc:sldMkLst>
          <pc:docMk/>
          <pc:sldMk cId="2666115182" sldId="674"/>
        </pc:sldMkLst>
        <pc:spChg chg="mod">
          <ac:chgData name="Dustyn Saint" userId="7462a18d-e4db-4095-b522-ebb96248bb9c" providerId="ADAL" clId="{7419598A-DB2D-7643-9D09-73527F9AFB98}" dt="2025-03-14T11:27:18.545" v="3515"/>
          <ac:spMkLst>
            <pc:docMk/>
            <pc:sldMk cId="2666115182" sldId="674"/>
            <ac:spMk id="2" creationId="{9A03FAA5-F8B6-47DA-5663-5F3A26E91D90}"/>
          </ac:spMkLst>
        </pc:spChg>
        <pc:spChg chg="mod">
          <ac:chgData name="Dustyn Saint" userId="7462a18d-e4db-4095-b522-ebb96248bb9c" providerId="ADAL" clId="{7419598A-DB2D-7643-9D09-73527F9AFB98}" dt="2025-03-13T22:20:38.761" v="3087" actId="27636"/>
          <ac:spMkLst>
            <pc:docMk/>
            <pc:sldMk cId="2666115182" sldId="674"/>
            <ac:spMk id="7" creationId="{646D3D51-CDE5-DADA-0185-E9A797655B36}"/>
          </ac:spMkLst>
        </pc:spChg>
        <pc:graphicFrameChg chg="mod">
          <ac:chgData name="Dustyn Saint" userId="7462a18d-e4db-4095-b522-ebb96248bb9c" providerId="ADAL" clId="{7419598A-DB2D-7643-9D09-73527F9AFB98}" dt="2025-03-14T11:28:20.127" v="3577" actId="20577"/>
          <ac:graphicFrameMkLst>
            <pc:docMk/>
            <pc:sldMk cId="2666115182" sldId="674"/>
            <ac:graphicFrameMk id="4" creationId="{DAFEBC04-72BB-3DF0-B8ED-1197C62AE059}"/>
          </ac:graphicFrameMkLst>
        </pc:graphicFrameChg>
      </pc:sldChg>
      <pc:sldChg chg="del">
        <pc:chgData name="Dustyn Saint" userId="7462a18d-e4db-4095-b522-ebb96248bb9c" providerId="ADAL" clId="{7419598A-DB2D-7643-9D09-73527F9AFB98}" dt="2025-03-12T21:57:33.178" v="3015" actId="2696"/>
        <pc:sldMkLst>
          <pc:docMk/>
          <pc:sldMk cId="862490011" sldId="675"/>
        </pc:sldMkLst>
      </pc:sldChg>
      <pc:sldChg chg="del">
        <pc:chgData name="Dustyn Saint" userId="7462a18d-e4db-4095-b522-ebb96248bb9c" providerId="ADAL" clId="{7419598A-DB2D-7643-9D09-73527F9AFB98}" dt="2025-03-12T21:57:33.192" v="3017" actId="2696"/>
        <pc:sldMkLst>
          <pc:docMk/>
          <pc:sldMk cId="255546831" sldId="676"/>
        </pc:sldMkLst>
      </pc:sldChg>
      <pc:sldChg chg="del">
        <pc:chgData name="Dustyn Saint" userId="7462a18d-e4db-4095-b522-ebb96248bb9c" providerId="ADAL" clId="{7419598A-DB2D-7643-9D09-73527F9AFB98}" dt="2025-03-12T21:57:33.200" v="3018" actId="2696"/>
        <pc:sldMkLst>
          <pc:docMk/>
          <pc:sldMk cId="3151498959" sldId="677"/>
        </pc:sldMkLst>
      </pc:sldChg>
      <pc:sldChg chg="del">
        <pc:chgData name="Dustyn Saint" userId="7462a18d-e4db-4095-b522-ebb96248bb9c" providerId="ADAL" clId="{7419598A-DB2D-7643-9D09-73527F9AFB98}" dt="2025-03-12T21:57:33.207" v="3019" actId="2696"/>
        <pc:sldMkLst>
          <pc:docMk/>
          <pc:sldMk cId="1847184663" sldId="678"/>
        </pc:sldMkLst>
      </pc:sldChg>
      <pc:sldChg chg="del">
        <pc:chgData name="Dustyn Saint" userId="7462a18d-e4db-4095-b522-ebb96248bb9c" providerId="ADAL" clId="{7419598A-DB2D-7643-9D09-73527F9AFB98}" dt="2025-03-12T21:57:33.182" v="3016" actId="2696"/>
        <pc:sldMkLst>
          <pc:docMk/>
          <pc:sldMk cId="858466636" sldId="679"/>
        </pc:sldMkLst>
      </pc:sldChg>
      <pc:sldChg chg="addSp delSp modSp add mod">
        <pc:chgData name="Dustyn Saint" userId="7462a18d-e4db-4095-b522-ebb96248bb9c" providerId="ADAL" clId="{7419598A-DB2D-7643-9D09-73527F9AFB98}" dt="2025-03-13T22:22:04.212" v="3090" actId="255"/>
        <pc:sldMkLst>
          <pc:docMk/>
          <pc:sldMk cId="2481351093" sldId="680"/>
        </pc:sldMkLst>
        <pc:graphicFrameChg chg="add mod">
          <ac:chgData name="Dustyn Saint" userId="7462a18d-e4db-4095-b522-ebb96248bb9c" providerId="ADAL" clId="{7419598A-DB2D-7643-9D09-73527F9AFB98}" dt="2025-03-13T22:22:04.212" v="3090" actId="255"/>
          <ac:graphicFrameMkLst>
            <pc:docMk/>
            <pc:sldMk cId="2481351093" sldId="680"/>
            <ac:graphicFrameMk id="5" creationId="{44D62211-4DC6-B59B-ED89-0A832382CDC4}"/>
          </ac:graphicFrameMkLst>
        </pc:graphicFrameChg>
      </pc:sldChg>
      <pc:sldChg chg="addSp delSp modSp add mod modNotesTx">
        <pc:chgData name="Dustyn Saint" userId="7462a18d-e4db-4095-b522-ebb96248bb9c" providerId="ADAL" clId="{7419598A-DB2D-7643-9D09-73527F9AFB98}" dt="2025-03-11T22:15:29.953" v="2340"/>
        <pc:sldMkLst>
          <pc:docMk/>
          <pc:sldMk cId="3968078104" sldId="681"/>
        </pc:sldMkLst>
        <pc:spChg chg="mod">
          <ac:chgData name="Dustyn Saint" userId="7462a18d-e4db-4095-b522-ebb96248bb9c" providerId="ADAL" clId="{7419598A-DB2D-7643-9D09-73527F9AFB98}" dt="2025-03-10T21:58:17.691" v="872" actId="20577"/>
          <ac:spMkLst>
            <pc:docMk/>
            <pc:sldMk cId="3968078104" sldId="681"/>
            <ac:spMk id="2" creationId="{E78C152F-1171-3B3E-2276-93A0FE6FF012}"/>
          </ac:spMkLst>
        </pc:spChg>
        <pc:graphicFrameChg chg="add mod">
          <ac:chgData name="Dustyn Saint" userId="7462a18d-e4db-4095-b522-ebb96248bb9c" providerId="ADAL" clId="{7419598A-DB2D-7643-9D09-73527F9AFB98}" dt="2025-03-10T22:01:39.346" v="892" actId="13782"/>
          <ac:graphicFrameMkLst>
            <pc:docMk/>
            <pc:sldMk cId="3968078104" sldId="681"/>
            <ac:graphicFrameMk id="4" creationId="{EAF63DC5-C3EE-5554-076C-4E369C5A421D}"/>
          </ac:graphicFrameMkLst>
        </pc:graphicFrameChg>
      </pc:sldChg>
      <pc:sldChg chg="addSp delSp modSp add mod modNotesTx">
        <pc:chgData name="Dustyn Saint" userId="7462a18d-e4db-4095-b522-ebb96248bb9c" providerId="ADAL" clId="{7419598A-DB2D-7643-9D09-73527F9AFB98}" dt="2025-03-14T08:57:23.197" v="3400" actId="13782"/>
        <pc:sldMkLst>
          <pc:docMk/>
          <pc:sldMk cId="272945332" sldId="682"/>
        </pc:sldMkLst>
        <pc:spChg chg="mod">
          <ac:chgData name="Dustyn Saint" userId="7462a18d-e4db-4095-b522-ebb96248bb9c" providerId="ADAL" clId="{7419598A-DB2D-7643-9D09-73527F9AFB98}" dt="2025-03-14T08:56:59.422" v="3399" actId="20577"/>
          <ac:spMkLst>
            <pc:docMk/>
            <pc:sldMk cId="272945332" sldId="682"/>
            <ac:spMk id="2" creationId="{72B619E1-73C2-AA5A-FA97-CCA50245DA96}"/>
          </ac:spMkLst>
        </pc:spChg>
        <pc:graphicFrameChg chg="add mod">
          <ac:chgData name="Dustyn Saint" userId="7462a18d-e4db-4095-b522-ebb96248bb9c" providerId="ADAL" clId="{7419598A-DB2D-7643-9D09-73527F9AFB98}" dt="2025-03-14T08:57:23.197" v="3400" actId="13782"/>
          <ac:graphicFrameMkLst>
            <pc:docMk/>
            <pc:sldMk cId="272945332" sldId="682"/>
            <ac:graphicFrameMk id="5" creationId="{3FB6EC8E-4BCB-9BBC-1730-1EAE00048B55}"/>
          </ac:graphicFrameMkLst>
        </pc:graphicFrameChg>
      </pc:sldChg>
      <pc:sldChg chg="addSp delSp modSp add mod">
        <pc:chgData name="Dustyn Saint" userId="7462a18d-e4db-4095-b522-ebb96248bb9c" providerId="ADAL" clId="{7419598A-DB2D-7643-9D09-73527F9AFB98}" dt="2025-03-10T22:23:33.028" v="1724" actId="12084"/>
        <pc:sldMkLst>
          <pc:docMk/>
          <pc:sldMk cId="2978377135" sldId="683"/>
        </pc:sldMkLst>
        <pc:spChg chg="mod">
          <ac:chgData name="Dustyn Saint" userId="7462a18d-e4db-4095-b522-ebb96248bb9c" providerId="ADAL" clId="{7419598A-DB2D-7643-9D09-73527F9AFB98}" dt="2025-03-10T22:22:14.119" v="1719" actId="20577"/>
          <ac:spMkLst>
            <pc:docMk/>
            <pc:sldMk cId="2978377135" sldId="683"/>
            <ac:spMk id="2" creationId="{64D62A8E-1430-2F2F-A21A-A33970B48A2D}"/>
          </ac:spMkLst>
        </pc:spChg>
        <pc:graphicFrameChg chg="add mod">
          <ac:chgData name="Dustyn Saint" userId="7462a18d-e4db-4095-b522-ebb96248bb9c" providerId="ADAL" clId="{7419598A-DB2D-7643-9D09-73527F9AFB98}" dt="2025-03-10T22:23:33.028" v="1724" actId="12084"/>
          <ac:graphicFrameMkLst>
            <pc:docMk/>
            <pc:sldMk cId="2978377135" sldId="683"/>
            <ac:graphicFrameMk id="6" creationId="{739EFAB3-EE5F-C124-BB6E-085006495B27}"/>
          </ac:graphicFrameMkLst>
        </pc:graphicFrameChg>
      </pc:sldChg>
      <pc:sldChg chg="addSp delSp modSp add mod">
        <pc:chgData name="Dustyn Saint" userId="7462a18d-e4db-4095-b522-ebb96248bb9c" providerId="ADAL" clId="{7419598A-DB2D-7643-9D09-73527F9AFB98}" dt="2025-03-10T22:28:04.535" v="1807" actId="13782"/>
        <pc:sldMkLst>
          <pc:docMk/>
          <pc:sldMk cId="2012468930" sldId="684"/>
        </pc:sldMkLst>
        <pc:spChg chg="mod">
          <ac:chgData name="Dustyn Saint" userId="7462a18d-e4db-4095-b522-ebb96248bb9c" providerId="ADAL" clId="{7419598A-DB2D-7643-9D09-73527F9AFB98}" dt="2025-03-10T22:25:43.673" v="1797" actId="20577"/>
          <ac:spMkLst>
            <pc:docMk/>
            <pc:sldMk cId="2012468930" sldId="684"/>
            <ac:spMk id="2" creationId="{12A9CED1-F0A2-9466-DACB-FFD471F807F6}"/>
          </ac:spMkLst>
        </pc:spChg>
        <pc:graphicFrameChg chg="add mod">
          <ac:chgData name="Dustyn Saint" userId="7462a18d-e4db-4095-b522-ebb96248bb9c" providerId="ADAL" clId="{7419598A-DB2D-7643-9D09-73527F9AFB98}" dt="2025-03-10T22:28:04.535" v="1807" actId="13782"/>
          <ac:graphicFrameMkLst>
            <pc:docMk/>
            <pc:sldMk cId="2012468930" sldId="684"/>
            <ac:graphicFrameMk id="6" creationId="{D9C27FBC-3FC9-75AD-0A93-1A7E6CBBE2AD}"/>
          </ac:graphicFrameMkLst>
        </pc:graphicFrameChg>
      </pc:sldChg>
      <pc:sldChg chg="addSp delSp modSp add mod">
        <pc:chgData name="Dustyn Saint" userId="7462a18d-e4db-4095-b522-ebb96248bb9c" providerId="ADAL" clId="{7419598A-DB2D-7643-9D09-73527F9AFB98}" dt="2025-03-11T21:40:07.716" v="2063" actId="1076"/>
        <pc:sldMkLst>
          <pc:docMk/>
          <pc:sldMk cId="2320742325" sldId="685"/>
        </pc:sldMkLst>
        <pc:picChg chg="add mod">
          <ac:chgData name="Dustyn Saint" userId="7462a18d-e4db-4095-b522-ebb96248bb9c" providerId="ADAL" clId="{7419598A-DB2D-7643-9D09-73527F9AFB98}" dt="2025-03-11T21:40:07.716" v="2063" actId="1076"/>
          <ac:picMkLst>
            <pc:docMk/>
            <pc:sldMk cId="2320742325" sldId="685"/>
            <ac:picMk id="4" creationId="{8B6B7039-7309-8811-F81C-1BB6A99DAA2C}"/>
          </ac:picMkLst>
        </pc:picChg>
      </pc:sldChg>
      <pc:sldChg chg="addSp delSp modSp add mod modNotesTx">
        <pc:chgData name="Dustyn Saint" userId="7462a18d-e4db-4095-b522-ebb96248bb9c" providerId="ADAL" clId="{7419598A-DB2D-7643-9D09-73527F9AFB98}" dt="2025-03-14T11:25:04.929" v="3452" actId="20577"/>
        <pc:sldMkLst>
          <pc:docMk/>
          <pc:sldMk cId="623229055" sldId="686"/>
        </pc:sldMkLst>
        <pc:spChg chg="mod">
          <ac:chgData name="Dustyn Saint" userId="7462a18d-e4db-4095-b522-ebb96248bb9c" providerId="ADAL" clId="{7419598A-DB2D-7643-9D09-73527F9AFB98}" dt="2025-03-14T11:25:04.929" v="3452" actId="20577"/>
          <ac:spMkLst>
            <pc:docMk/>
            <pc:sldMk cId="623229055" sldId="686"/>
            <ac:spMk id="2" creationId="{1BD6AD7B-0E95-28BB-A6F2-357E20AFAB1A}"/>
          </ac:spMkLst>
        </pc:spChg>
        <pc:graphicFrameChg chg="add mod">
          <ac:chgData name="Dustyn Saint" userId="7462a18d-e4db-4095-b522-ebb96248bb9c" providerId="ADAL" clId="{7419598A-DB2D-7643-9D09-73527F9AFB98}" dt="2025-03-11T22:15:57.355" v="2341" actId="12084"/>
          <ac:graphicFrameMkLst>
            <pc:docMk/>
            <pc:sldMk cId="623229055" sldId="686"/>
            <ac:graphicFrameMk id="5" creationId="{24CED1CC-83DA-87BF-8814-5780C32FB219}"/>
          </ac:graphicFrameMkLst>
        </pc:graphicFrameChg>
      </pc:sldChg>
      <pc:sldChg chg="addSp delSp modSp add del mod modAnim">
        <pc:chgData name="Dustyn Saint" userId="7462a18d-e4db-4095-b522-ebb96248bb9c" providerId="ADAL" clId="{7419598A-DB2D-7643-9D09-73527F9AFB98}" dt="2025-03-14T11:22:19.681" v="3436" actId="2696"/>
        <pc:sldMkLst>
          <pc:docMk/>
          <pc:sldMk cId="1002991951" sldId="687"/>
        </pc:sldMkLst>
        <pc:spChg chg="del mod">
          <ac:chgData name="Dustyn Saint" userId="7462a18d-e4db-4095-b522-ebb96248bb9c" providerId="ADAL" clId="{7419598A-DB2D-7643-9D09-73527F9AFB98}" dt="2025-03-13T22:14:00.495" v="3064" actId="478"/>
          <ac:spMkLst>
            <pc:docMk/>
            <pc:sldMk cId="1002991951" sldId="687"/>
            <ac:spMk id="3" creationId="{22731ED3-0F02-2ADE-D67D-C3C7DD8C9925}"/>
          </ac:spMkLst>
        </pc:spChg>
        <pc:spChg chg="add mod">
          <ac:chgData name="Dustyn Saint" userId="7462a18d-e4db-4095-b522-ebb96248bb9c" providerId="ADAL" clId="{7419598A-DB2D-7643-9D09-73527F9AFB98}" dt="2025-03-13T22:14:00.495" v="3064" actId="478"/>
          <ac:spMkLst>
            <pc:docMk/>
            <pc:sldMk cId="1002991951" sldId="687"/>
            <ac:spMk id="7" creationId="{7DD45111-1C54-63D5-EC75-C70C6C88DE3F}"/>
          </ac:spMkLst>
        </pc:spChg>
        <pc:picChg chg="add mod">
          <ac:chgData name="Dustyn Saint" userId="7462a18d-e4db-4095-b522-ebb96248bb9c" providerId="ADAL" clId="{7419598A-DB2D-7643-9D09-73527F9AFB98}" dt="2025-03-13T22:14:07.279" v="3066" actId="14100"/>
          <ac:picMkLst>
            <pc:docMk/>
            <pc:sldMk cId="1002991951" sldId="687"/>
            <ac:picMk id="5" creationId="{2EC3971E-C00C-6246-B276-3ACA3BB23779}"/>
          </ac:picMkLst>
        </pc:picChg>
      </pc:sldChg>
      <pc:sldChg chg="modSp add mod ord">
        <pc:chgData name="Dustyn Saint" userId="7462a18d-e4db-4095-b522-ebb96248bb9c" providerId="ADAL" clId="{7419598A-DB2D-7643-9D09-73527F9AFB98}" dt="2025-03-14T11:28:09.711" v="3570" actId="20577"/>
        <pc:sldMkLst>
          <pc:docMk/>
          <pc:sldMk cId="4114479279" sldId="688"/>
        </pc:sldMkLst>
        <pc:spChg chg="mod">
          <ac:chgData name="Dustyn Saint" userId="7462a18d-e4db-4095-b522-ebb96248bb9c" providerId="ADAL" clId="{7419598A-DB2D-7643-9D09-73527F9AFB98}" dt="2025-03-14T11:27:08.147" v="3514" actId="20577"/>
          <ac:spMkLst>
            <pc:docMk/>
            <pc:sldMk cId="4114479279" sldId="688"/>
            <ac:spMk id="2" creationId="{CEAA772B-1BA7-DF8F-3BA0-722298167856}"/>
          </ac:spMkLst>
        </pc:spChg>
        <pc:spChg chg="mod">
          <ac:chgData name="Dustyn Saint" userId="7462a18d-e4db-4095-b522-ebb96248bb9c" providerId="ADAL" clId="{7419598A-DB2D-7643-9D09-73527F9AFB98}" dt="2025-03-13T22:20:54.995" v="3089" actId="12"/>
          <ac:spMkLst>
            <pc:docMk/>
            <pc:sldMk cId="4114479279" sldId="688"/>
            <ac:spMk id="7" creationId="{B9DC6888-A0FF-DECE-0A6C-EE7F1D049D8E}"/>
          </ac:spMkLst>
        </pc:spChg>
        <pc:graphicFrameChg chg="mod">
          <ac:chgData name="Dustyn Saint" userId="7462a18d-e4db-4095-b522-ebb96248bb9c" providerId="ADAL" clId="{7419598A-DB2D-7643-9D09-73527F9AFB98}" dt="2025-03-14T11:28:09.711" v="3570" actId="20577"/>
          <ac:graphicFrameMkLst>
            <pc:docMk/>
            <pc:sldMk cId="4114479279" sldId="688"/>
            <ac:graphicFrameMk id="4" creationId="{423EC8EF-8CA5-9F89-4ECC-FDA45A18B96F}"/>
          </ac:graphicFrameMkLst>
        </pc:graphicFrameChg>
      </pc:sldChg>
      <pc:sldChg chg="addSp delSp modSp add mod delAnim modAnim">
        <pc:chgData name="Dustyn Saint" userId="7462a18d-e4db-4095-b522-ebb96248bb9c" providerId="ADAL" clId="{7419598A-DB2D-7643-9D09-73527F9AFB98}" dt="2025-03-13T22:19:59.459" v="3084"/>
        <pc:sldMkLst>
          <pc:docMk/>
          <pc:sldMk cId="3648293344" sldId="689"/>
        </pc:sldMkLst>
        <pc:spChg chg="del mod">
          <ac:chgData name="Dustyn Saint" userId="7462a18d-e4db-4095-b522-ebb96248bb9c" providerId="ADAL" clId="{7419598A-DB2D-7643-9D09-73527F9AFB98}" dt="2025-03-13T22:15:13.512" v="3071" actId="931"/>
          <ac:spMkLst>
            <pc:docMk/>
            <pc:sldMk cId="3648293344" sldId="689"/>
            <ac:spMk id="7" creationId="{0BD55D9C-B98B-0635-A711-AC825067C138}"/>
          </ac:spMkLst>
        </pc:spChg>
        <pc:picChg chg="add mod">
          <ac:chgData name="Dustyn Saint" userId="7462a18d-e4db-4095-b522-ebb96248bb9c" providerId="ADAL" clId="{7419598A-DB2D-7643-9D09-73527F9AFB98}" dt="2025-03-13T22:16:42.471" v="3073" actId="1076"/>
          <ac:picMkLst>
            <pc:docMk/>
            <pc:sldMk cId="3648293344" sldId="689"/>
            <ac:picMk id="4" creationId="{CF42B189-FD16-217A-080F-A2BFF7F1A316}"/>
          </ac:picMkLst>
        </pc:picChg>
        <pc:picChg chg="del">
          <ac:chgData name="Dustyn Saint" userId="7462a18d-e4db-4095-b522-ebb96248bb9c" providerId="ADAL" clId="{7419598A-DB2D-7643-9D09-73527F9AFB98}" dt="2025-03-13T22:14:27.972" v="3070" actId="478"/>
          <ac:picMkLst>
            <pc:docMk/>
            <pc:sldMk cId="3648293344" sldId="689"/>
            <ac:picMk id="5" creationId="{A14867C7-730C-37C6-0B69-FEFFE98D26FE}"/>
          </ac:picMkLst>
        </pc:picChg>
        <pc:picChg chg="add mod">
          <ac:chgData name="Dustyn Saint" userId="7462a18d-e4db-4095-b522-ebb96248bb9c" providerId="ADAL" clId="{7419598A-DB2D-7643-9D09-73527F9AFB98}" dt="2025-03-13T22:16:52.527" v="3076" actId="1076"/>
          <ac:picMkLst>
            <pc:docMk/>
            <pc:sldMk cId="3648293344" sldId="689"/>
            <ac:picMk id="6" creationId="{C70049AB-7719-B98F-8E35-701A76EF80BC}"/>
          </ac:picMkLst>
        </pc:picChg>
        <pc:picChg chg="add mod">
          <ac:chgData name="Dustyn Saint" userId="7462a18d-e4db-4095-b522-ebb96248bb9c" providerId="ADAL" clId="{7419598A-DB2D-7643-9D09-73527F9AFB98}" dt="2025-03-13T22:17:59.255" v="3078" actId="1076"/>
          <ac:picMkLst>
            <pc:docMk/>
            <pc:sldMk cId="3648293344" sldId="689"/>
            <ac:picMk id="8" creationId="{B71B800D-4284-F862-4B1E-25F403581C65}"/>
          </ac:picMkLst>
        </pc:picChg>
        <pc:picChg chg="add mod">
          <ac:chgData name="Dustyn Saint" userId="7462a18d-e4db-4095-b522-ebb96248bb9c" providerId="ADAL" clId="{7419598A-DB2D-7643-9D09-73527F9AFB98}" dt="2025-03-13T22:19:06.204" v="3080" actId="1076"/>
          <ac:picMkLst>
            <pc:docMk/>
            <pc:sldMk cId="3648293344" sldId="689"/>
            <ac:picMk id="9" creationId="{F850A10B-C294-ED81-31D7-3534441ED701}"/>
          </ac:picMkLst>
        </pc:picChg>
      </pc:sldChg>
      <pc:sldChg chg="addSp delSp modSp add mod ord">
        <pc:chgData name="Dustyn Saint" userId="7462a18d-e4db-4095-b522-ebb96248bb9c" providerId="ADAL" clId="{7419598A-DB2D-7643-9D09-73527F9AFB98}" dt="2025-03-13T22:24:54.257" v="3125" actId="26606"/>
        <pc:sldMkLst>
          <pc:docMk/>
          <pc:sldMk cId="3269705927" sldId="690"/>
        </pc:sldMkLst>
        <pc:spChg chg="mod">
          <ac:chgData name="Dustyn Saint" userId="7462a18d-e4db-4095-b522-ebb96248bb9c" providerId="ADAL" clId="{7419598A-DB2D-7643-9D09-73527F9AFB98}" dt="2025-03-13T22:24:54.257" v="3125" actId="26606"/>
          <ac:spMkLst>
            <pc:docMk/>
            <pc:sldMk cId="3269705927" sldId="690"/>
            <ac:spMk id="2" creationId="{4A046A93-96E7-F6BD-4D3F-CE669B4C6894}"/>
          </ac:spMkLst>
        </pc:spChg>
        <pc:picChg chg="add mod">
          <ac:chgData name="Dustyn Saint" userId="7462a18d-e4db-4095-b522-ebb96248bb9c" providerId="ADAL" clId="{7419598A-DB2D-7643-9D09-73527F9AFB98}" dt="2025-03-13T22:24:54.257" v="3125" actId="26606"/>
          <ac:picMkLst>
            <pc:docMk/>
            <pc:sldMk cId="3269705927" sldId="690"/>
            <ac:picMk id="3" creationId="{FE7F0A5D-AEA9-56E3-EADD-3B4C6DECD5C7}"/>
          </ac:picMkLst>
        </pc:picChg>
        <pc:picChg chg="add del mod">
          <ac:chgData name="Dustyn Saint" userId="7462a18d-e4db-4095-b522-ebb96248bb9c" providerId="ADAL" clId="{7419598A-DB2D-7643-9D09-73527F9AFB98}" dt="2025-03-13T22:24:50.951" v="3124" actId="478"/>
          <ac:picMkLst>
            <pc:docMk/>
            <pc:sldMk cId="3269705927" sldId="690"/>
            <ac:picMk id="4" creationId="{CC7F9B8F-92BB-7843-F034-47F81B7BDC37}"/>
          </ac:picMkLst>
        </pc:picChg>
        <pc:picChg chg="del">
          <ac:chgData name="Dustyn Saint" userId="7462a18d-e4db-4095-b522-ebb96248bb9c" providerId="ADAL" clId="{7419598A-DB2D-7643-9D09-73527F9AFB98}" dt="2025-03-13T22:23:51.849" v="3119" actId="478"/>
          <ac:picMkLst>
            <pc:docMk/>
            <pc:sldMk cId="3269705927" sldId="690"/>
            <ac:picMk id="13" creationId="{A66FF41B-E72A-ACC9-9D61-E783F1FDACF1}"/>
          </ac:picMkLst>
        </pc:picChg>
      </pc:sldChg>
      <pc:sldChg chg="add">
        <pc:chgData name="Dustyn Saint" userId="7462a18d-e4db-4095-b522-ebb96248bb9c" providerId="ADAL" clId="{7419598A-DB2D-7643-9D09-73527F9AFB98}" dt="2025-03-14T08:54:59.871" v="3154"/>
        <pc:sldMkLst>
          <pc:docMk/>
          <pc:sldMk cId="2349653272" sldId="691"/>
        </pc:sldMkLst>
      </pc:sldChg>
    </pc:docChg>
  </pc:docChgLst>
  <pc:docChgLst>
    <pc:chgData name="Sarah Washford" userId="S::sarah@primarycareit.co.uk::428fd279-c608-4339-92e1-142b5c2a2be7" providerId="AD" clId="Web-{697E0EF5-4DDD-F63A-727E-AE5E372F39D5}"/>
    <pc:docChg chg="modSld">
      <pc:chgData name="Sarah Washford" userId="S::sarah@primarycareit.co.uk::428fd279-c608-4339-92e1-142b5c2a2be7" providerId="AD" clId="Web-{697E0EF5-4DDD-F63A-727E-AE5E372F39D5}" dt="2025-03-12T21:09:45.132" v="13" actId="20577"/>
      <pc:docMkLst>
        <pc:docMk/>
      </pc:docMkLst>
      <pc:sldChg chg="modSp">
        <pc:chgData name="Sarah Washford" userId="S::sarah@primarycareit.co.uk::428fd279-c608-4339-92e1-142b5c2a2be7" providerId="AD" clId="Web-{697E0EF5-4DDD-F63A-727E-AE5E372F39D5}" dt="2025-03-12T21:07:25.519" v="1"/>
        <pc:sldMkLst>
          <pc:docMk/>
          <pc:sldMk cId="3308558192" sldId="257"/>
        </pc:sldMkLst>
      </pc:sldChg>
      <pc:sldChg chg="modSp">
        <pc:chgData name="Sarah Washford" userId="S::sarah@primarycareit.co.uk::428fd279-c608-4339-92e1-142b5c2a2be7" providerId="AD" clId="Web-{697E0EF5-4DDD-F63A-727E-AE5E372F39D5}" dt="2025-03-12T21:07:49.348" v="3" actId="20577"/>
        <pc:sldMkLst>
          <pc:docMk/>
          <pc:sldMk cId="41446220" sldId="589"/>
        </pc:sldMkLst>
        <pc:graphicFrameChg chg="modGraphic">
          <ac:chgData name="Sarah Washford" userId="S::sarah@primarycareit.co.uk::428fd279-c608-4339-92e1-142b5c2a2be7" providerId="AD" clId="Web-{697E0EF5-4DDD-F63A-727E-AE5E372F39D5}" dt="2025-03-12T21:07:49.348" v="3" actId="20577"/>
          <ac:graphicFrameMkLst>
            <pc:docMk/>
            <pc:sldMk cId="41446220" sldId="589"/>
            <ac:graphicFrameMk id="6" creationId="{DB32B9F8-3F1B-BD84-A85E-CE55A7C80F37}"/>
          </ac:graphicFrameMkLst>
        </pc:graphicFrameChg>
      </pc:sldChg>
      <pc:sldChg chg="modSp">
        <pc:chgData name="Sarah Washford" userId="S::sarah@primarycareit.co.uk::428fd279-c608-4339-92e1-142b5c2a2be7" providerId="AD" clId="Web-{697E0EF5-4DDD-F63A-727E-AE5E372F39D5}" dt="2025-03-12T21:09:45.132" v="13" actId="20577"/>
        <pc:sldMkLst>
          <pc:docMk/>
          <pc:sldMk cId="4127163469" sldId="671"/>
        </pc:sldMkLst>
        <pc:graphicFrameChg chg="modGraphic">
          <ac:chgData name="Sarah Washford" userId="S::sarah@primarycareit.co.uk::428fd279-c608-4339-92e1-142b5c2a2be7" providerId="AD" clId="Web-{697E0EF5-4DDD-F63A-727E-AE5E372F39D5}" dt="2025-03-12T21:09:45.132" v="13" actId="20577"/>
          <ac:graphicFrameMkLst>
            <pc:docMk/>
            <pc:sldMk cId="4127163469" sldId="671"/>
            <ac:graphicFrameMk id="9" creationId="{134C14E1-9911-D9F6-1E20-C4E11FFB70BC}"/>
          </ac:graphicFrameMkLst>
        </pc:graphicFrameChg>
      </pc:sldChg>
      <pc:sldChg chg="modSp">
        <pc:chgData name="Sarah Washford" userId="S::sarah@primarycareit.co.uk::428fd279-c608-4339-92e1-142b5c2a2be7" providerId="AD" clId="Web-{697E0EF5-4DDD-F63A-727E-AE5E372F39D5}" dt="2025-03-12T21:09:26.694" v="9" actId="20577"/>
        <pc:sldMkLst>
          <pc:docMk/>
          <pc:sldMk cId="2978377135" sldId="683"/>
        </pc:sldMkLst>
        <pc:graphicFrameChg chg="modGraphic">
          <ac:chgData name="Sarah Washford" userId="S::sarah@primarycareit.co.uk::428fd279-c608-4339-92e1-142b5c2a2be7" providerId="AD" clId="Web-{697E0EF5-4DDD-F63A-727E-AE5E372F39D5}" dt="2025-03-12T21:09:26.694" v="9" actId="20577"/>
          <ac:graphicFrameMkLst>
            <pc:docMk/>
            <pc:sldMk cId="2978377135" sldId="683"/>
            <ac:graphicFrameMk id="6" creationId="{739EFAB3-EE5F-C124-BB6E-085006495B27}"/>
          </ac:graphicFrameMkLst>
        </pc:graphicFrameChg>
      </pc:sldChg>
      <pc:sldChg chg="modSp">
        <pc:chgData name="Sarah Washford" userId="S::sarah@primarycareit.co.uk::428fd279-c608-4339-92e1-142b5c2a2be7" providerId="AD" clId="Web-{697E0EF5-4DDD-F63A-727E-AE5E372F39D5}" dt="2025-03-12T21:09:13.912" v="6" actId="20577"/>
        <pc:sldMkLst>
          <pc:docMk/>
          <pc:sldMk cId="2012468930" sldId="684"/>
        </pc:sldMkLst>
        <pc:graphicFrameChg chg="modGraphic">
          <ac:chgData name="Sarah Washford" userId="S::sarah@primarycareit.co.uk::428fd279-c608-4339-92e1-142b5c2a2be7" providerId="AD" clId="Web-{697E0EF5-4DDD-F63A-727E-AE5E372F39D5}" dt="2025-03-12T21:09:13.912" v="6" actId="20577"/>
          <ac:graphicFrameMkLst>
            <pc:docMk/>
            <pc:sldMk cId="2012468930" sldId="684"/>
            <ac:graphicFrameMk id="6" creationId="{D9C27FBC-3FC9-75AD-0A93-1A7E6CBBE2AD}"/>
          </ac:graphicFrameMkLst>
        </pc:graphicFrameChg>
      </pc:sldChg>
    </pc:docChg>
  </pc:docChgLst>
  <pc:docChgLst>
    <pc:chgData name="Sarah Washford" userId="S::sarah@primarycareit.co.uk::428fd279-c608-4339-92e1-142b5c2a2be7" providerId="AD" clId="Web-{B37DF08C-FC1C-1957-BCC9-12061B14B406}"/>
    <pc:docChg chg="modSld sldOrd">
      <pc:chgData name="Sarah Washford" userId="S::sarah@primarycareit.co.uk::428fd279-c608-4339-92e1-142b5c2a2be7" providerId="AD" clId="Web-{B37DF08C-FC1C-1957-BCC9-12061B14B406}" dt="2025-03-14T11:29:43.320" v="2"/>
      <pc:docMkLst>
        <pc:docMk/>
      </pc:docMkLst>
      <pc:sldChg chg="addSp delSp modSp">
        <pc:chgData name="Sarah Washford" userId="S::sarah@primarycareit.co.uk::428fd279-c608-4339-92e1-142b5c2a2be7" providerId="AD" clId="Web-{B37DF08C-FC1C-1957-BCC9-12061B14B406}" dt="2025-03-14T11:29:07.772" v="1"/>
        <pc:sldMkLst>
          <pc:docMk/>
          <pc:sldMk cId="448173322" sldId="469"/>
        </pc:sldMkLst>
        <pc:picChg chg="add del mod">
          <ac:chgData name="Sarah Washford" userId="S::sarah@primarycareit.co.uk::428fd279-c608-4339-92e1-142b5c2a2be7" providerId="AD" clId="Web-{B37DF08C-FC1C-1957-BCC9-12061B14B406}" dt="2025-03-14T11:29:07.772" v="1"/>
          <ac:picMkLst>
            <pc:docMk/>
            <pc:sldMk cId="448173322" sldId="469"/>
            <ac:picMk id="3" creationId="{864FF24C-A928-5E1E-771F-79EBCFE7E5BA}"/>
          </ac:picMkLst>
        </pc:picChg>
      </pc:sldChg>
      <pc:sldChg chg="ord">
        <pc:chgData name="Sarah Washford" userId="S::sarah@primarycareit.co.uk::428fd279-c608-4339-92e1-142b5c2a2be7" providerId="AD" clId="Web-{B37DF08C-FC1C-1957-BCC9-12061B14B406}" dt="2025-03-14T11:29:43.320" v="2"/>
        <pc:sldMkLst>
          <pc:docMk/>
          <pc:sldMk cId="3269705927" sldId="690"/>
        </pc:sldMkLst>
      </pc:sldChg>
    </pc:docChg>
  </pc:docChgLst>
  <pc:docChgLst>
    <pc:chgData name="James Welstead" userId="S::james@primarycareit.co.uk::4f1972b9-7392-4799-800f-d71d30173df5" providerId="AD" clId="Web-{8239AC1F-CDD7-773C-5328-07A908C17838}"/>
    <pc:docChg chg="addSld modSld modSection">
      <pc:chgData name="James Welstead" userId="S::james@primarycareit.co.uk::4f1972b9-7392-4799-800f-d71d30173df5" providerId="AD" clId="Web-{8239AC1F-CDD7-773C-5328-07A908C17838}" dt="2025-03-14T11:30:09.155" v="2" actId="20577"/>
      <pc:docMkLst>
        <pc:docMk/>
      </pc:docMkLst>
      <pc:sldChg chg="addSp modSp">
        <pc:chgData name="James Welstead" userId="S::james@primarycareit.co.uk::4f1972b9-7392-4799-800f-d71d30173df5" providerId="AD" clId="Web-{8239AC1F-CDD7-773C-5328-07A908C17838}" dt="2025-03-14T11:30:09.155" v="2" actId="20577"/>
        <pc:sldMkLst>
          <pc:docMk/>
          <pc:sldMk cId="2306605727" sldId="256"/>
        </pc:sldMkLst>
        <pc:spChg chg="add mod">
          <ac:chgData name="James Welstead" userId="S::james@primarycareit.co.uk::4f1972b9-7392-4799-800f-d71d30173df5" providerId="AD" clId="Web-{8239AC1F-CDD7-773C-5328-07A908C17838}" dt="2025-03-14T11:30:09.155" v="2" actId="20577"/>
          <ac:spMkLst>
            <pc:docMk/>
            <pc:sldMk cId="2306605727" sldId="256"/>
            <ac:spMk id="5" creationId="{2EBB04FB-E30A-090D-39AD-F37F2EF1EBC5}"/>
          </ac:spMkLst>
        </pc:spChg>
      </pc:sldChg>
      <pc:sldChg chg="add replId">
        <pc:chgData name="James Welstead" userId="S::james@primarycareit.co.uk::4f1972b9-7392-4799-800f-d71d30173df5" providerId="AD" clId="Web-{8239AC1F-CDD7-773C-5328-07A908C17838}" dt="2025-03-14T11:30:02.530" v="0"/>
        <pc:sldMkLst>
          <pc:docMk/>
          <pc:sldMk cId="1397973613" sldId="697"/>
        </pc:sldMkLst>
      </pc:sldChg>
    </pc:docChg>
  </pc:docChgLst>
  <pc:docChgLst>
    <pc:chgData name="Will Bamber" userId="4382bbd3-641b-4aff-a0a7-90840158eec6" providerId="ADAL" clId="{6E1DFE47-C724-48F3-A5B1-261DBFE1F58D}"/>
    <pc:docChg chg="custSel modSld">
      <pc:chgData name="Will Bamber" userId="4382bbd3-641b-4aff-a0a7-90840158eec6" providerId="ADAL" clId="{6E1DFE47-C724-48F3-A5B1-261DBFE1F58D}" dt="2025-03-14T12:02:54.331" v="708" actId="20577"/>
      <pc:docMkLst>
        <pc:docMk/>
      </pc:docMkLst>
      <pc:sldChg chg="modSp modNotesTx">
        <pc:chgData name="Will Bamber" userId="4382bbd3-641b-4aff-a0a7-90840158eec6" providerId="ADAL" clId="{6E1DFE47-C724-48F3-A5B1-261DBFE1F58D}" dt="2025-03-14T11:29:00.423" v="674" actId="20577"/>
        <pc:sldMkLst>
          <pc:docMk/>
          <pc:sldMk cId="41446220" sldId="589"/>
        </pc:sldMkLst>
        <pc:graphicFrameChg chg="mod">
          <ac:chgData name="Will Bamber" userId="4382bbd3-641b-4aff-a0a7-90840158eec6" providerId="ADAL" clId="{6E1DFE47-C724-48F3-A5B1-261DBFE1F58D}" dt="2025-03-14T11:29:00.423" v="674" actId="20577"/>
          <ac:graphicFrameMkLst>
            <pc:docMk/>
            <pc:sldMk cId="41446220" sldId="589"/>
            <ac:graphicFrameMk id="6" creationId="{DB32B9F8-3F1B-BD84-A85E-CE55A7C80F37}"/>
          </ac:graphicFrameMkLst>
        </pc:graphicFrameChg>
      </pc:sldChg>
      <pc:sldChg chg="modSp">
        <pc:chgData name="Will Bamber" userId="4382bbd3-641b-4aff-a0a7-90840158eec6" providerId="ADAL" clId="{6E1DFE47-C724-48F3-A5B1-261DBFE1F58D}" dt="2025-03-14T11:05:27.873" v="2" actId="20577"/>
        <pc:sldMkLst>
          <pc:docMk/>
          <pc:sldMk cId="258709162" sldId="668"/>
        </pc:sldMkLst>
        <pc:graphicFrameChg chg="mod">
          <ac:chgData name="Will Bamber" userId="4382bbd3-641b-4aff-a0a7-90840158eec6" providerId="ADAL" clId="{6E1DFE47-C724-48F3-A5B1-261DBFE1F58D}" dt="2025-03-14T11:05:27.873" v="2" actId="20577"/>
          <ac:graphicFrameMkLst>
            <pc:docMk/>
            <pc:sldMk cId="258709162" sldId="668"/>
            <ac:graphicFrameMk id="6" creationId="{F723E00A-FC83-850A-C0B2-F52CBE04D669}"/>
          </ac:graphicFrameMkLst>
        </pc:graphicFrameChg>
      </pc:sldChg>
      <pc:sldChg chg="modNotesTx">
        <pc:chgData name="Will Bamber" userId="4382bbd3-641b-4aff-a0a7-90840158eec6" providerId="ADAL" clId="{6E1DFE47-C724-48F3-A5B1-261DBFE1F58D}" dt="2025-03-14T11:12:45.746" v="91" actId="20577"/>
        <pc:sldMkLst>
          <pc:docMk/>
          <pc:sldMk cId="1331522859" sldId="669"/>
        </pc:sldMkLst>
      </pc:sldChg>
      <pc:sldChg chg="modSp">
        <pc:chgData name="Will Bamber" userId="4382bbd3-641b-4aff-a0a7-90840158eec6" providerId="ADAL" clId="{6E1DFE47-C724-48F3-A5B1-261DBFE1F58D}" dt="2025-03-14T11:30:08.874" v="681" actId="20577"/>
        <pc:sldMkLst>
          <pc:docMk/>
          <pc:sldMk cId="2666115182" sldId="674"/>
        </pc:sldMkLst>
        <pc:graphicFrameChg chg="mod">
          <ac:chgData name="Will Bamber" userId="4382bbd3-641b-4aff-a0a7-90840158eec6" providerId="ADAL" clId="{6E1DFE47-C724-48F3-A5B1-261DBFE1F58D}" dt="2025-03-14T11:30:08.874" v="681" actId="20577"/>
          <ac:graphicFrameMkLst>
            <pc:docMk/>
            <pc:sldMk cId="2666115182" sldId="674"/>
            <ac:graphicFrameMk id="4" creationId="{DAFEBC04-72BB-3DF0-B8ED-1197C62AE059}"/>
          </ac:graphicFrameMkLst>
        </pc:graphicFrameChg>
      </pc:sldChg>
      <pc:sldChg chg="modSp">
        <pc:chgData name="Will Bamber" userId="4382bbd3-641b-4aff-a0a7-90840158eec6" providerId="ADAL" clId="{6E1DFE47-C724-48F3-A5B1-261DBFE1F58D}" dt="2025-03-14T11:28:44.969" v="671" actId="20577"/>
        <pc:sldMkLst>
          <pc:docMk/>
          <pc:sldMk cId="2012468930" sldId="684"/>
        </pc:sldMkLst>
        <pc:graphicFrameChg chg="mod">
          <ac:chgData name="Will Bamber" userId="4382bbd3-641b-4aff-a0a7-90840158eec6" providerId="ADAL" clId="{6E1DFE47-C724-48F3-A5B1-261DBFE1F58D}" dt="2025-03-14T11:28:44.969" v="671" actId="20577"/>
          <ac:graphicFrameMkLst>
            <pc:docMk/>
            <pc:sldMk cId="2012468930" sldId="684"/>
            <ac:graphicFrameMk id="6" creationId="{D9C27FBC-3FC9-75AD-0A93-1A7E6CBBE2AD}"/>
          </ac:graphicFrameMkLst>
        </pc:graphicFrameChg>
      </pc:sldChg>
      <pc:sldChg chg="modNotesTx">
        <pc:chgData name="Will Bamber" userId="4382bbd3-641b-4aff-a0a7-90840158eec6" providerId="ADAL" clId="{6E1DFE47-C724-48F3-A5B1-261DBFE1F58D}" dt="2025-03-14T11:23:55.852" v="642" actId="6549"/>
        <pc:sldMkLst>
          <pc:docMk/>
          <pc:sldMk cId="623229055" sldId="686"/>
        </pc:sldMkLst>
      </pc:sldChg>
      <pc:sldChg chg="modSp">
        <pc:chgData name="Will Bamber" userId="4382bbd3-641b-4aff-a0a7-90840158eec6" providerId="ADAL" clId="{6E1DFE47-C724-48F3-A5B1-261DBFE1F58D}" dt="2025-03-14T11:36:53.813" v="707" actId="20577"/>
        <pc:sldMkLst>
          <pc:docMk/>
          <pc:sldMk cId="4114479279" sldId="688"/>
        </pc:sldMkLst>
        <pc:graphicFrameChg chg="mod">
          <ac:chgData name="Will Bamber" userId="4382bbd3-641b-4aff-a0a7-90840158eec6" providerId="ADAL" clId="{6E1DFE47-C724-48F3-A5B1-261DBFE1F58D}" dt="2025-03-14T11:36:53.813" v="707" actId="20577"/>
          <ac:graphicFrameMkLst>
            <pc:docMk/>
            <pc:sldMk cId="4114479279" sldId="688"/>
            <ac:graphicFrameMk id="4" creationId="{423EC8EF-8CA5-9F89-4ECC-FDA45A18B96F}"/>
          </ac:graphicFrameMkLst>
        </pc:graphicFrameChg>
      </pc:sldChg>
      <pc:sldChg chg="modSp mod">
        <pc:chgData name="Will Bamber" userId="4382bbd3-641b-4aff-a0a7-90840158eec6" providerId="ADAL" clId="{6E1DFE47-C724-48F3-A5B1-261DBFE1F58D}" dt="2025-03-14T11:29:07.212" v="675" actId="20577"/>
        <pc:sldMkLst>
          <pc:docMk/>
          <pc:sldMk cId="2349653272" sldId="691"/>
        </pc:sldMkLst>
        <pc:graphicFrameChg chg="mod">
          <ac:chgData name="Will Bamber" userId="4382bbd3-641b-4aff-a0a7-90840158eec6" providerId="ADAL" clId="{6E1DFE47-C724-48F3-A5B1-261DBFE1F58D}" dt="2025-03-14T11:29:07.212" v="675" actId="20577"/>
          <ac:graphicFrameMkLst>
            <pc:docMk/>
            <pc:sldMk cId="2349653272" sldId="691"/>
            <ac:graphicFrameMk id="5" creationId="{223ACA87-327D-2F4E-E17E-E49EE8BD3CB3}"/>
          </ac:graphicFrameMkLst>
        </pc:graphicFrameChg>
      </pc:sldChg>
      <pc:sldChg chg="modSp mod">
        <pc:chgData name="Will Bamber" userId="4382bbd3-641b-4aff-a0a7-90840158eec6" providerId="ADAL" clId="{6E1DFE47-C724-48F3-A5B1-261DBFE1F58D}" dt="2025-03-14T11:03:32.075" v="0" actId="6549"/>
        <pc:sldMkLst>
          <pc:docMk/>
          <pc:sldMk cId="3970981755" sldId="692"/>
        </pc:sldMkLst>
        <pc:graphicFrameChg chg="modGraphic">
          <ac:chgData name="Will Bamber" userId="4382bbd3-641b-4aff-a0a7-90840158eec6" providerId="ADAL" clId="{6E1DFE47-C724-48F3-A5B1-261DBFE1F58D}" dt="2025-03-14T11:03:32.075" v="0" actId="6549"/>
          <ac:graphicFrameMkLst>
            <pc:docMk/>
            <pc:sldMk cId="3970981755" sldId="692"/>
            <ac:graphicFrameMk id="4" creationId="{AAA1CE4C-1FBD-BCE3-0EA9-57C4562AEE74}"/>
          </ac:graphicFrameMkLst>
        </pc:graphicFrameChg>
      </pc:sldChg>
      <pc:sldChg chg="modSp">
        <pc:chgData name="Will Bamber" userId="4382bbd3-641b-4aff-a0a7-90840158eec6" providerId="ADAL" clId="{6E1DFE47-C724-48F3-A5B1-261DBFE1F58D}" dt="2025-03-14T11:05:48.982" v="4" actId="20577"/>
        <pc:sldMkLst>
          <pc:docMk/>
          <pc:sldMk cId="1625838862" sldId="693"/>
        </pc:sldMkLst>
        <pc:graphicFrameChg chg="mod">
          <ac:chgData name="Will Bamber" userId="4382bbd3-641b-4aff-a0a7-90840158eec6" providerId="ADAL" clId="{6E1DFE47-C724-48F3-A5B1-261DBFE1F58D}" dt="2025-03-14T11:05:48.982" v="4" actId="20577"/>
          <ac:graphicFrameMkLst>
            <pc:docMk/>
            <pc:sldMk cId="1625838862" sldId="693"/>
            <ac:graphicFrameMk id="6" creationId="{85EB7C84-09E5-5BCA-3D04-E34B06A86096}"/>
          </ac:graphicFrameMkLst>
        </pc:graphicFrameChg>
      </pc:sldChg>
      <pc:sldChg chg="modSp">
        <pc:chgData name="Will Bamber" userId="4382bbd3-641b-4aff-a0a7-90840158eec6" providerId="ADAL" clId="{6E1DFE47-C724-48F3-A5B1-261DBFE1F58D}" dt="2025-03-14T11:05:54.912" v="6" actId="20577"/>
        <pc:sldMkLst>
          <pc:docMk/>
          <pc:sldMk cId="1177913125" sldId="694"/>
        </pc:sldMkLst>
        <pc:graphicFrameChg chg="mod">
          <ac:chgData name="Will Bamber" userId="4382bbd3-641b-4aff-a0a7-90840158eec6" providerId="ADAL" clId="{6E1DFE47-C724-48F3-A5B1-261DBFE1F58D}" dt="2025-03-14T11:05:54.912" v="6" actId="20577"/>
          <ac:graphicFrameMkLst>
            <pc:docMk/>
            <pc:sldMk cId="1177913125" sldId="694"/>
            <ac:graphicFrameMk id="6" creationId="{DAD51505-2DE5-DDC1-D861-EE17FCE1E13E}"/>
          </ac:graphicFrameMkLst>
        </pc:graphicFrameChg>
      </pc:sldChg>
      <pc:sldChg chg="modSp">
        <pc:chgData name="Will Bamber" userId="4382bbd3-641b-4aff-a0a7-90840158eec6" providerId="ADAL" clId="{6E1DFE47-C724-48F3-A5B1-261DBFE1F58D}" dt="2025-03-14T12:02:54.331" v="708" actId="20577"/>
        <pc:sldMkLst>
          <pc:docMk/>
          <pc:sldMk cId="211580853" sldId="698"/>
        </pc:sldMkLst>
        <pc:graphicFrameChg chg="mod">
          <ac:chgData name="Will Bamber" userId="4382bbd3-641b-4aff-a0a7-90840158eec6" providerId="ADAL" clId="{6E1DFE47-C724-48F3-A5B1-261DBFE1F58D}" dt="2025-03-14T12:02:54.331" v="708" actId="20577"/>
          <ac:graphicFrameMkLst>
            <pc:docMk/>
            <pc:sldMk cId="211580853" sldId="698"/>
            <ac:graphicFrameMk id="3" creationId="{A6FC90F7-59B8-7E30-AB78-98DDADC49A23}"/>
          </ac:graphicFrameMkLst>
        </pc:graphicFrameChg>
      </pc:sldChg>
    </pc:docChg>
  </pc:docChgLst>
  <pc:docChgLst>
    <pc:chgData name="Sarah Washford" userId="S::sarah@primarycareit.co.uk::428fd279-c608-4339-92e1-142b5c2a2be7" providerId="AD" clId="Web-{B26C81C5-1F70-FE17-B1E3-41F42C913538}"/>
    <pc:docChg chg="sldOrd">
      <pc:chgData name="Sarah Washford" userId="S::sarah@primarycareit.co.uk::428fd279-c608-4339-92e1-142b5c2a2be7" providerId="AD" clId="Web-{B26C81C5-1F70-FE17-B1E3-41F42C913538}" dt="2025-03-14T10:31:12.268" v="0"/>
      <pc:docMkLst>
        <pc:docMk/>
      </pc:docMkLst>
      <pc:sldChg chg="ord">
        <pc:chgData name="Sarah Washford" userId="S::sarah@primarycareit.co.uk::428fd279-c608-4339-92e1-142b5c2a2be7" providerId="AD" clId="Web-{B26C81C5-1F70-FE17-B1E3-41F42C913538}" dt="2025-03-14T10:31:12.268" v="0"/>
        <pc:sldMkLst>
          <pc:docMk/>
          <pc:sldMk cId="1002991951" sldId="687"/>
        </pc:sldMkLst>
      </pc:sldChg>
    </pc:docChg>
  </pc:docChgLst>
  <pc:docChgLst>
    <pc:chgData name="Mike Sayers" userId="8beeaaa5-c36e-463d-963f-0d68e50a3742" providerId="ADAL" clId="{F095865B-6DCF-4B7B-9764-2A0DDD153BE2}"/>
    <pc:docChg chg="undo redo custSel addSld delSld modSld modSection">
      <pc:chgData name="Mike Sayers" userId="8beeaaa5-c36e-463d-963f-0d68e50a3742" providerId="ADAL" clId="{F095865B-6DCF-4B7B-9764-2A0DDD153BE2}" dt="2025-03-14T11:38:31.627" v="462" actId="47"/>
      <pc:docMkLst>
        <pc:docMk/>
      </pc:docMkLst>
      <pc:sldChg chg="addSp delSp modSp mod chgLayout">
        <pc:chgData name="Mike Sayers" userId="8beeaaa5-c36e-463d-963f-0d68e50a3742" providerId="ADAL" clId="{F095865B-6DCF-4B7B-9764-2A0DDD153BE2}" dt="2025-03-14T10:27:38.995" v="22"/>
        <pc:sldMkLst>
          <pc:docMk/>
          <pc:sldMk cId="3308558192" sldId="257"/>
        </pc:sldMkLst>
        <pc:spChg chg="mod ord">
          <ac:chgData name="Mike Sayers" userId="8beeaaa5-c36e-463d-963f-0d68e50a3742" providerId="ADAL" clId="{F095865B-6DCF-4B7B-9764-2A0DDD153BE2}" dt="2025-03-14T10:27:17.537" v="19" actId="700"/>
          <ac:spMkLst>
            <pc:docMk/>
            <pc:sldMk cId="3308558192" sldId="257"/>
            <ac:spMk id="2" creationId="{C5388EC1-1834-396A-F489-AA5D13082DB3}"/>
          </ac:spMkLst>
        </pc:spChg>
        <pc:spChg chg="add mod ord">
          <ac:chgData name="Mike Sayers" userId="8beeaaa5-c36e-463d-963f-0d68e50a3742" providerId="ADAL" clId="{F095865B-6DCF-4B7B-9764-2A0DDD153BE2}" dt="2025-03-14T10:27:38.995" v="22"/>
          <ac:spMkLst>
            <pc:docMk/>
            <pc:sldMk cId="3308558192" sldId="257"/>
            <ac:spMk id="3" creationId="{25DC9FC2-4F37-3F27-D616-D235E07418D9}"/>
          </ac:spMkLst>
        </pc:spChg>
        <pc:graphicFrameChg chg="del modGraphic">
          <ac:chgData name="Mike Sayers" userId="8beeaaa5-c36e-463d-963f-0d68e50a3742" providerId="ADAL" clId="{F095865B-6DCF-4B7B-9764-2A0DDD153BE2}" dt="2025-03-14T10:27:06.489" v="18" actId="478"/>
          <ac:graphicFrameMkLst>
            <pc:docMk/>
            <pc:sldMk cId="3308558192" sldId="257"/>
            <ac:graphicFrameMk id="4" creationId="{6FEE1FDF-E20E-46E5-B731-8397F3C2937F}"/>
          </ac:graphicFrameMkLst>
        </pc:graphicFrameChg>
      </pc:sldChg>
      <pc:sldChg chg="addSp modSp mod">
        <pc:chgData name="Mike Sayers" userId="8beeaaa5-c36e-463d-963f-0d68e50a3742" providerId="ADAL" clId="{F095865B-6DCF-4B7B-9764-2A0DDD153BE2}" dt="2025-03-14T11:09:10.380" v="267" actId="20577"/>
        <pc:sldMkLst>
          <pc:docMk/>
          <pc:sldMk cId="41446220" sldId="589"/>
        </pc:sldMkLst>
        <pc:graphicFrameChg chg="add mod">
          <ac:chgData name="Mike Sayers" userId="8beeaaa5-c36e-463d-963f-0d68e50a3742" providerId="ADAL" clId="{F095865B-6DCF-4B7B-9764-2A0DDD153BE2}" dt="2025-03-14T10:55:28.644" v="153" actId="207"/>
          <ac:graphicFrameMkLst>
            <pc:docMk/>
            <pc:sldMk cId="41446220" sldId="589"/>
            <ac:graphicFrameMk id="4" creationId="{F847B049-5623-F09F-3979-3469C9A8042C}"/>
          </ac:graphicFrameMkLst>
        </pc:graphicFrameChg>
        <pc:graphicFrameChg chg="mod">
          <ac:chgData name="Mike Sayers" userId="8beeaaa5-c36e-463d-963f-0d68e50a3742" providerId="ADAL" clId="{F095865B-6DCF-4B7B-9764-2A0DDD153BE2}" dt="2025-03-14T11:09:10.380" v="267" actId="20577"/>
          <ac:graphicFrameMkLst>
            <pc:docMk/>
            <pc:sldMk cId="41446220" sldId="589"/>
            <ac:graphicFrameMk id="6" creationId="{DB32B9F8-3F1B-BD84-A85E-CE55A7C80F37}"/>
          </ac:graphicFrameMkLst>
        </pc:graphicFrameChg>
      </pc:sldChg>
      <pc:sldChg chg="modSp mod">
        <pc:chgData name="Mike Sayers" userId="8beeaaa5-c36e-463d-963f-0d68e50a3742" providerId="ADAL" clId="{F095865B-6DCF-4B7B-9764-2A0DDD153BE2}" dt="2025-03-14T11:05:46.979" v="238" actId="27636"/>
        <pc:sldMkLst>
          <pc:docMk/>
          <pc:sldMk cId="258709162" sldId="668"/>
        </pc:sldMkLst>
        <pc:spChg chg="mod">
          <ac:chgData name="Mike Sayers" userId="8beeaaa5-c36e-463d-963f-0d68e50a3742" providerId="ADAL" clId="{F095865B-6DCF-4B7B-9764-2A0DDD153BE2}" dt="2025-03-14T11:05:46.979" v="238" actId="27636"/>
          <ac:spMkLst>
            <pc:docMk/>
            <pc:sldMk cId="258709162" sldId="668"/>
            <ac:spMk id="2" creationId="{CBBB6E0F-F084-2F80-B0EF-F51813A2BCBC}"/>
          </ac:spMkLst>
        </pc:spChg>
        <pc:graphicFrameChg chg="mod">
          <ac:chgData name="Mike Sayers" userId="8beeaaa5-c36e-463d-963f-0d68e50a3742" providerId="ADAL" clId="{F095865B-6DCF-4B7B-9764-2A0DDD153BE2}" dt="2025-03-14T11:05:39.775" v="233" actId="207"/>
          <ac:graphicFrameMkLst>
            <pc:docMk/>
            <pc:sldMk cId="258709162" sldId="668"/>
            <ac:graphicFrameMk id="6" creationId="{F723E00A-FC83-850A-C0B2-F52CBE04D669}"/>
          </ac:graphicFrameMkLst>
        </pc:graphicFrameChg>
      </pc:sldChg>
      <pc:sldChg chg="addSp delSp modSp mod modClrScheme chgLayout">
        <pc:chgData name="Mike Sayers" userId="8beeaaa5-c36e-463d-963f-0d68e50a3742" providerId="ADAL" clId="{F095865B-6DCF-4B7B-9764-2A0DDD153BE2}" dt="2025-03-14T10:35:23.453" v="45" actId="1076"/>
        <pc:sldMkLst>
          <pc:docMk/>
          <pc:sldMk cId="1331522859" sldId="669"/>
        </pc:sldMkLst>
        <pc:spChg chg="mod ord">
          <ac:chgData name="Mike Sayers" userId="8beeaaa5-c36e-463d-963f-0d68e50a3742" providerId="ADAL" clId="{F095865B-6DCF-4B7B-9764-2A0DDD153BE2}" dt="2025-03-14T10:34:28.243" v="40" actId="700"/>
          <ac:spMkLst>
            <pc:docMk/>
            <pc:sldMk cId="1331522859" sldId="669"/>
            <ac:spMk id="2" creationId="{BC61CA71-962C-64C2-F0C5-CB808C9CF727}"/>
          </ac:spMkLst>
        </pc:spChg>
        <pc:spChg chg="mod ord">
          <ac:chgData name="Mike Sayers" userId="8beeaaa5-c36e-463d-963f-0d68e50a3742" providerId="ADAL" clId="{F095865B-6DCF-4B7B-9764-2A0DDD153BE2}" dt="2025-03-14T10:34:28.243" v="40" actId="700"/>
          <ac:spMkLst>
            <pc:docMk/>
            <pc:sldMk cId="1331522859" sldId="669"/>
            <ac:spMk id="3" creationId="{E3B35F6C-54BE-BA32-0B7E-FC18DEB12FEF}"/>
          </ac:spMkLst>
        </pc:spChg>
        <pc:spChg chg="add del mod ord">
          <ac:chgData name="Mike Sayers" userId="8beeaaa5-c36e-463d-963f-0d68e50a3742" providerId="ADAL" clId="{F095865B-6DCF-4B7B-9764-2A0DDD153BE2}" dt="2025-03-14T10:33:37.728" v="32" actId="700"/>
          <ac:spMkLst>
            <pc:docMk/>
            <pc:sldMk cId="1331522859" sldId="669"/>
            <ac:spMk id="4" creationId="{DA31C165-37B0-926F-B5DE-3C61F24FFCBC}"/>
          </ac:spMkLst>
        </pc:spChg>
        <pc:spChg chg="add del mod ord">
          <ac:chgData name="Mike Sayers" userId="8beeaaa5-c36e-463d-963f-0d68e50a3742" providerId="ADAL" clId="{F095865B-6DCF-4B7B-9764-2A0DDD153BE2}" dt="2025-03-14T10:33:37.728" v="32" actId="700"/>
          <ac:spMkLst>
            <pc:docMk/>
            <pc:sldMk cId="1331522859" sldId="669"/>
            <ac:spMk id="5" creationId="{7DEF80AF-4582-EF6D-064B-9E02C012176A}"/>
          </ac:spMkLst>
        </pc:spChg>
        <pc:spChg chg="add del mod ord">
          <ac:chgData name="Mike Sayers" userId="8beeaaa5-c36e-463d-963f-0d68e50a3742" providerId="ADAL" clId="{F095865B-6DCF-4B7B-9764-2A0DDD153BE2}" dt="2025-03-14T10:33:37.728" v="32" actId="700"/>
          <ac:spMkLst>
            <pc:docMk/>
            <pc:sldMk cId="1331522859" sldId="669"/>
            <ac:spMk id="6" creationId="{D7BE1D6A-A545-4A69-4BC2-6DBA2E7A9396}"/>
          </ac:spMkLst>
        </pc:spChg>
        <pc:spChg chg="add del mod ord">
          <ac:chgData name="Mike Sayers" userId="8beeaaa5-c36e-463d-963f-0d68e50a3742" providerId="ADAL" clId="{F095865B-6DCF-4B7B-9764-2A0DDD153BE2}" dt="2025-03-14T10:34:28.243" v="40" actId="700"/>
          <ac:spMkLst>
            <pc:docMk/>
            <pc:sldMk cId="1331522859" sldId="669"/>
            <ac:spMk id="8" creationId="{D6D0896B-8A78-5E25-E189-CFDCFF9B4C8C}"/>
          </ac:spMkLst>
        </pc:spChg>
        <pc:graphicFrameChg chg="mod">
          <ac:chgData name="Mike Sayers" userId="8beeaaa5-c36e-463d-963f-0d68e50a3742" providerId="ADAL" clId="{F095865B-6DCF-4B7B-9764-2A0DDD153BE2}" dt="2025-03-14T10:35:23.453" v="45" actId="1076"/>
          <ac:graphicFrameMkLst>
            <pc:docMk/>
            <pc:sldMk cId="1331522859" sldId="669"/>
            <ac:graphicFrameMk id="7" creationId="{FBE97220-B7E3-9B74-B4C7-0AA87CA8C4C2}"/>
          </ac:graphicFrameMkLst>
        </pc:graphicFrameChg>
      </pc:sldChg>
      <pc:sldChg chg="modSp mod">
        <pc:chgData name="Mike Sayers" userId="8beeaaa5-c36e-463d-963f-0d68e50a3742" providerId="ADAL" clId="{F095865B-6DCF-4B7B-9764-2A0DDD153BE2}" dt="2025-03-14T11:33:05.760" v="422" actId="14100"/>
        <pc:sldMkLst>
          <pc:docMk/>
          <pc:sldMk cId="4127163469" sldId="671"/>
        </pc:sldMkLst>
        <pc:graphicFrameChg chg="mod">
          <ac:chgData name="Mike Sayers" userId="8beeaaa5-c36e-463d-963f-0d68e50a3742" providerId="ADAL" clId="{F095865B-6DCF-4B7B-9764-2A0DDD153BE2}" dt="2025-03-14T11:33:05.760" v="422" actId="14100"/>
          <ac:graphicFrameMkLst>
            <pc:docMk/>
            <pc:sldMk cId="4127163469" sldId="671"/>
            <ac:graphicFrameMk id="9" creationId="{134C14E1-9911-D9F6-1E20-C4E11FFB70BC}"/>
          </ac:graphicFrameMkLst>
        </pc:graphicFrameChg>
      </pc:sldChg>
      <pc:sldChg chg="addSp delSp modSp mod">
        <pc:chgData name="Mike Sayers" userId="8beeaaa5-c36e-463d-963f-0d68e50a3742" providerId="ADAL" clId="{F095865B-6DCF-4B7B-9764-2A0DDD153BE2}" dt="2025-03-14T11:13:19.033" v="294" actId="14100"/>
        <pc:sldMkLst>
          <pc:docMk/>
          <pc:sldMk cId="2269197989" sldId="673"/>
        </pc:sldMkLst>
        <pc:spChg chg="add del mod">
          <ac:chgData name="Mike Sayers" userId="8beeaaa5-c36e-463d-963f-0d68e50a3742" providerId="ADAL" clId="{F095865B-6DCF-4B7B-9764-2A0DDD153BE2}" dt="2025-03-14T11:12:31.654" v="276" actId="478"/>
          <ac:spMkLst>
            <pc:docMk/>
            <pc:sldMk cId="2269197989" sldId="673"/>
            <ac:spMk id="5" creationId="{E044FC99-E8C2-B2C6-6B11-8E36A7ADECFF}"/>
          </ac:spMkLst>
        </pc:spChg>
        <pc:graphicFrameChg chg="add mod">
          <ac:chgData name="Mike Sayers" userId="8beeaaa5-c36e-463d-963f-0d68e50a3742" providerId="ADAL" clId="{F095865B-6DCF-4B7B-9764-2A0DDD153BE2}" dt="2025-03-14T10:57:15.416" v="172" actId="207"/>
          <ac:graphicFrameMkLst>
            <pc:docMk/>
            <pc:sldMk cId="2269197989" sldId="673"/>
            <ac:graphicFrameMk id="4" creationId="{92220C45-E6BC-E675-A0B3-89594B52C5E7}"/>
          </ac:graphicFrameMkLst>
        </pc:graphicFrameChg>
        <pc:graphicFrameChg chg="add mod modGraphic">
          <ac:chgData name="Mike Sayers" userId="8beeaaa5-c36e-463d-963f-0d68e50a3742" providerId="ADAL" clId="{F095865B-6DCF-4B7B-9764-2A0DDD153BE2}" dt="2025-03-14T11:13:19.033" v="294" actId="14100"/>
          <ac:graphicFrameMkLst>
            <pc:docMk/>
            <pc:sldMk cId="2269197989" sldId="673"/>
            <ac:graphicFrameMk id="6" creationId="{E7005B46-AE65-FC11-297D-8320AA70AA90}"/>
          </ac:graphicFrameMkLst>
        </pc:graphicFrameChg>
      </pc:sldChg>
      <pc:sldChg chg="addSp delSp modSp mod">
        <pc:chgData name="Mike Sayers" userId="8beeaaa5-c36e-463d-963f-0d68e50a3742" providerId="ADAL" clId="{F095865B-6DCF-4B7B-9764-2A0DDD153BE2}" dt="2025-03-14T11:18:54.692" v="398" actId="14100"/>
        <pc:sldMkLst>
          <pc:docMk/>
          <pc:sldMk cId="2666115182" sldId="674"/>
        </pc:sldMkLst>
        <pc:spChg chg="del mod">
          <ac:chgData name="Mike Sayers" userId="8beeaaa5-c36e-463d-963f-0d68e50a3742" providerId="ADAL" clId="{F095865B-6DCF-4B7B-9764-2A0DDD153BE2}" dt="2025-03-14T11:17:37.178" v="345" actId="478"/>
          <ac:spMkLst>
            <pc:docMk/>
            <pc:sldMk cId="2666115182" sldId="674"/>
            <ac:spMk id="7" creationId="{646D3D51-CDE5-DADA-0185-E9A797655B36}"/>
          </ac:spMkLst>
        </pc:spChg>
        <pc:graphicFrameChg chg="add mod modGraphic">
          <ac:chgData name="Mike Sayers" userId="8beeaaa5-c36e-463d-963f-0d68e50a3742" providerId="ADAL" clId="{F095865B-6DCF-4B7B-9764-2A0DDD153BE2}" dt="2025-03-14T11:18:54.692" v="398" actId="14100"/>
          <ac:graphicFrameMkLst>
            <pc:docMk/>
            <pc:sldMk cId="2666115182" sldId="674"/>
            <ac:graphicFrameMk id="4" creationId="{DAFEBC04-72BB-3DF0-B8ED-1197C62AE059}"/>
          </ac:graphicFrameMkLst>
        </pc:graphicFrameChg>
      </pc:sldChg>
      <pc:sldChg chg="addSp delSp modSp mod">
        <pc:chgData name="Mike Sayers" userId="8beeaaa5-c36e-463d-963f-0d68e50a3742" providerId="ADAL" clId="{F095865B-6DCF-4B7B-9764-2A0DDD153BE2}" dt="2025-03-14T11:30:53.075" v="408" actId="14100"/>
        <pc:sldMkLst>
          <pc:docMk/>
          <pc:sldMk cId="2481351093" sldId="680"/>
        </pc:sldMkLst>
        <pc:graphicFrameChg chg="add mod ord">
          <ac:chgData name="Mike Sayers" userId="8beeaaa5-c36e-463d-963f-0d68e50a3742" providerId="ADAL" clId="{F095865B-6DCF-4B7B-9764-2A0DDD153BE2}" dt="2025-03-14T10:55:07.587" v="143" actId="207"/>
          <ac:graphicFrameMkLst>
            <pc:docMk/>
            <pc:sldMk cId="2481351093" sldId="680"/>
            <ac:graphicFrameMk id="4" creationId="{C22C0850-7071-AF1E-8A27-449301D463FC}"/>
          </ac:graphicFrameMkLst>
        </pc:graphicFrameChg>
        <pc:graphicFrameChg chg="del mod">
          <ac:chgData name="Mike Sayers" userId="8beeaaa5-c36e-463d-963f-0d68e50a3742" providerId="ADAL" clId="{F095865B-6DCF-4B7B-9764-2A0DDD153BE2}" dt="2025-03-14T11:30:35.834" v="405" actId="478"/>
          <ac:graphicFrameMkLst>
            <pc:docMk/>
            <pc:sldMk cId="2481351093" sldId="680"/>
            <ac:graphicFrameMk id="5" creationId="{44D62211-4DC6-B59B-ED89-0A832382CDC4}"/>
          </ac:graphicFrameMkLst>
        </pc:graphicFrameChg>
        <pc:graphicFrameChg chg="add mod">
          <ac:chgData name="Mike Sayers" userId="8beeaaa5-c36e-463d-963f-0d68e50a3742" providerId="ADAL" clId="{F095865B-6DCF-4B7B-9764-2A0DDD153BE2}" dt="2025-03-14T11:30:53.075" v="408" actId="14100"/>
          <ac:graphicFrameMkLst>
            <pc:docMk/>
            <pc:sldMk cId="2481351093" sldId="680"/>
            <ac:graphicFrameMk id="6" creationId="{990567DB-5282-F170-28B7-3B191411008A}"/>
          </ac:graphicFrameMkLst>
        </pc:graphicFrameChg>
      </pc:sldChg>
      <pc:sldChg chg="addSp modSp mod">
        <pc:chgData name="Mike Sayers" userId="8beeaaa5-c36e-463d-963f-0d68e50a3742" providerId="ADAL" clId="{F095865B-6DCF-4B7B-9764-2A0DDD153BE2}" dt="2025-03-14T10:54:46.544" v="138" actId="14100"/>
        <pc:sldMkLst>
          <pc:docMk/>
          <pc:sldMk cId="3968078104" sldId="681"/>
        </pc:sldMkLst>
        <pc:graphicFrameChg chg="add mod">
          <ac:chgData name="Mike Sayers" userId="8beeaaa5-c36e-463d-963f-0d68e50a3742" providerId="ADAL" clId="{F095865B-6DCF-4B7B-9764-2A0DDD153BE2}" dt="2025-03-14T10:54:41.516" v="137" actId="207"/>
          <ac:graphicFrameMkLst>
            <pc:docMk/>
            <pc:sldMk cId="3968078104" sldId="681"/>
            <ac:graphicFrameMk id="3" creationId="{303BFE7E-C7FF-D001-3847-A5B3485486C1}"/>
          </ac:graphicFrameMkLst>
        </pc:graphicFrameChg>
        <pc:graphicFrameChg chg="mod">
          <ac:chgData name="Mike Sayers" userId="8beeaaa5-c36e-463d-963f-0d68e50a3742" providerId="ADAL" clId="{F095865B-6DCF-4B7B-9764-2A0DDD153BE2}" dt="2025-03-14T10:54:46.544" v="138" actId="14100"/>
          <ac:graphicFrameMkLst>
            <pc:docMk/>
            <pc:sldMk cId="3968078104" sldId="681"/>
            <ac:graphicFrameMk id="4" creationId="{EAF63DC5-C3EE-5554-076C-4E369C5A421D}"/>
          </ac:graphicFrameMkLst>
        </pc:graphicFrameChg>
      </pc:sldChg>
      <pc:sldChg chg="modSp mod">
        <pc:chgData name="Mike Sayers" userId="8beeaaa5-c36e-463d-963f-0d68e50a3742" providerId="ADAL" clId="{F095865B-6DCF-4B7B-9764-2A0DDD153BE2}" dt="2025-03-14T11:29:01.021" v="401" actId="12269"/>
        <pc:sldMkLst>
          <pc:docMk/>
          <pc:sldMk cId="272945332" sldId="682"/>
        </pc:sldMkLst>
        <pc:spChg chg="mod">
          <ac:chgData name="Mike Sayers" userId="8beeaaa5-c36e-463d-963f-0d68e50a3742" providerId="ADAL" clId="{F095865B-6DCF-4B7B-9764-2A0DDD153BE2}" dt="2025-03-14T11:03:58.066" v="225" actId="20577"/>
          <ac:spMkLst>
            <pc:docMk/>
            <pc:sldMk cId="272945332" sldId="682"/>
            <ac:spMk id="2" creationId="{72B619E1-73C2-AA5A-FA97-CCA50245DA96}"/>
          </ac:spMkLst>
        </pc:spChg>
        <pc:graphicFrameChg chg="mod">
          <ac:chgData name="Mike Sayers" userId="8beeaaa5-c36e-463d-963f-0d68e50a3742" providerId="ADAL" clId="{F095865B-6DCF-4B7B-9764-2A0DDD153BE2}" dt="2025-03-14T11:29:01.021" v="401" actId="12269"/>
          <ac:graphicFrameMkLst>
            <pc:docMk/>
            <pc:sldMk cId="272945332" sldId="682"/>
            <ac:graphicFrameMk id="5" creationId="{3FB6EC8E-4BCB-9BBC-1730-1EAE00048B55}"/>
          </ac:graphicFrameMkLst>
        </pc:graphicFrameChg>
      </pc:sldChg>
      <pc:sldChg chg="modSp mod">
        <pc:chgData name="Mike Sayers" userId="8beeaaa5-c36e-463d-963f-0d68e50a3742" providerId="ADAL" clId="{F095865B-6DCF-4B7B-9764-2A0DDD153BE2}" dt="2025-03-14T11:32:45.703" v="420" actId="14100"/>
        <pc:sldMkLst>
          <pc:docMk/>
          <pc:sldMk cId="2978377135" sldId="683"/>
        </pc:sldMkLst>
        <pc:graphicFrameChg chg="mod">
          <ac:chgData name="Mike Sayers" userId="8beeaaa5-c36e-463d-963f-0d68e50a3742" providerId="ADAL" clId="{F095865B-6DCF-4B7B-9764-2A0DDD153BE2}" dt="2025-03-14T11:32:45.703" v="420" actId="14100"/>
          <ac:graphicFrameMkLst>
            <pc:docMk/>
            <pc:sldMk cId="2978377135" sldId="683"/>
            <ac:graphicFrameMk id="6" creationId="{739EFAB3-EE5F-C124-BB6E-085006495B27}"/>
          </ac:graphicFrameMkLst>
        </pc:graphicFrameChg>
      </pc:sldChg>
      <pc:sldChg chg="addSp modSp mod">
        <pc:chgData name="Mike Sayers" userId="8beeaaa5-c36e-463d-963f-0d68e50a3742" providerId="ADAL" clId="{F095865B-6DCF-4B7B-9764-2A0DDD153BE2}" dt="2025-03-14T11:13:34.306" v="296" actId="14100"/>
        <pc:sldMkLst>
          <pc:docMk/>
          <pc:sldMk cId="2012468930" sldId="684"/>
        </pc:sldMkLst>
        <pc:graphicFrameChg chg="add mod">
          <ac:chgData name="Mike Sayers" userId="8beeaaa5-c36e-463d-963f-0d68e50a3742" providerId="ADAL" clId="{F095865B-6DCF-4B7B-9764-2A0DDD153BE2}" dt="2025-03-14T10:56:40.991" v="167" actId="207"/>
          <ac:graphicFrameMkLst>
            <pc:docMk/>
            <pc:sldMk cId="2012468930" sldId="684"/>
            <ac:graphicFrameMk id="3" creationId="{E053F016-7C18-BB2F-5968-C4DC01FBF956}"/>
          </ac:graphicFrameMkLst>
        </pc:graphicFrameChg>
        <pc:graphicFrameChg chg="mod">
          <ac:chgData name="Mike Sayers" userId="8beeaaa5-c36e-463d-963f-0d68e50a3742" providerId="ADAL" clId="{F095865B-6DCF-4B7B-9764-2A0DDD153BE2}" dt="2025-03-14T11:13:34.306" v="296" actId="14100"/>
          <ac:graphicFrameMkLst>
            <pc:docMk/>
            <pc:sldMk cId="2012468930" sldId="684"/>
            <ac:graphicFrameMk id="6" creationId="{D9C27FBC-3FC9-75AD-0A93-1A7E6CBBE2AD}"/>
          </ac:graphicFrameMkLst>
        </pc:graphicFrameChg>
      </pc:sldChg>
      <pc:sldChg chg="addSp modSp">
        <pc:chgData name="Mike Sayers" userId="8beeaaa5-c36e-463d-963f-0d68e50a3742" providerId="ADAL" clId="{F095865B-6DCF-4B7B-9764-2A0DDD153BE2}" dt="2025-03-14T10:55:18.988" v="148" actId="207"/>
        <pc:sldMkLst>
          <pc:docMk/>
          <pc:sldMk cId="623229055" sldId="686"/>
        </pc:sldMkLst>
        <pc:spChg chg="add mod">
          <ac:chgData name="Mike Sayers" userId="8beeaaa5-c36e-463d-963f-0d68e50a3742" providerId="ADAL" clId="{F095865B-6DCF-4B7B-9764-2A0DDD153BE2}" dt="2025-03-14T10:50:17.384" v="107"/>
          <ac:spMkLst>
            <pc:docMk/>
            <pc:sldMk cId="623229055" sldId="686"/>
            <ac:spMk id="6" creationId="{FE7A3667-533E-0405-B808-2F6EB544F6DE}"/>
          </ac:spMkLst>
        </pc:spChg>
        <pc:spChg chg="add mod">
          <ac:chgData name="Mike Sayers" userId="8beeaaa5-c36e-463d-963f-0d68e50a3742" providerId="ADAL" clId="{F095865B-6DCF-4B7B-9764-2A0DDD153BE2}" dt="2025-03-14T10:50:17.384" v="107"/>
          <ac:spMkLst>
            <pc:docMk/>
            <pc:sldMk cId="623229055" sldId="686"/>
            <ac:spMk id="7" creationId="{618AE43E-9C19-1684-EDFF-62D93B0CB0E2}"/>
          </ac:spMkLst>
        </pc:spChg>
        <pc:grpChg chg="add mod">
          <ac:chgData name="Mike Sayers" userId="8beeaaa5-c36e-463d-963f-0d68e50a3742" providerId="ADAL" clId="{F095865B-6DCF-4B7B-9764-2A0DDD153BE2}" dt="2025-03-14T10:50:17.384" v="107"/>
          <ac:grpSpMkLst>
            <pc:docMk/>
            <pc:sldMk cId="623229055" sldId="686"/>
            <ac:grpSpMk id="4" creationId="{318A35EA-1750-741D-5F89-6104CE647BC8}"/>
          </ac:grpSpMkLst>
        </pc:grpChg>
        <pc:graphicFrameChg chg="add mod">
          <ac:chgData name="Mike Sayers" userId="8beeaaa5-c36e-463d-963f-0d68e50a3742" providerId="ADAL" clId="{F095865B-6DCF-4B7B-9764-2A0DDD153BE2}" dt="2025-03-14T10:55:18.988" v="148" actId="207"/>
          <ac:graphicFrameMkLst>
            <pc:docMk/>
            <pc:sldMk cId="623229055" sldId="686"/>
            <ac:graphicFrameMk id="8" creationId="{8B8FDEFA-39D4-5180-A76E-2124C26B5DF5}"/>
          </ac:graphicFrameMkLst>
        </pc:graphicFrameChg>
      </pc:sldChg>
      <pc:sldChg chg="addSp delSp modSp mod">
        <pc:chgData name="Mike Sayers" userId="8beeaaa5-c36e-463d-963f-0d68e50a3742" providerId="ADAL" clId="{F095865B-6DCF-4B7B-9764-2A0DDD153BE2}" dt="2025-03-14T11:17:00.150" v="340" actId="1038"/>
        <pc:sldMkLst>
          <pc:docMk/>
          <pc:sldMk cId="4114479279" sldId="688"/>
        </pc:sldMkLst>
        <pc:spChg chg="del mod">
          <ac:chgData name="Mike Sayers" userId="8beeaaa5-c36e-463d-963f-0d68e50a3742" providerId="ADAL" clId="{F095865B-6DCF-4B7B-9764-2A0DDD153BE2}" dt="2025-03-14T11:15:22.865" v="300" actId="478"/>
          <ac:spMkLst>
            <pc:docMk/>
            <pc:sldMk cId="4114479279" sldId="688"/>
            <ac:spMk id="7" creationId="{B9DC6888-A0FF-DECE-0A6C-EE7F1D049D8E}"/>
          </ac:spMkLst>
        </pc:spChg>
        <pc:graphicFrameChg chg="add mod modGraphic">
          <ac:chgData name="Mike Sayers" userId="8beeaaa5-c36e-463d-963f-0d68e50a3742" providerId="ADAL" clId="{F095865B-6DCF-4B7B-9764-2A0DDD153BE2}" dt="2025-03-14T11:17:00.150" v="340" actId="1038"/>
          <ac:graphicFrameMkLst>
            <pc:docMk/>
            <pc:sldMk cId="4114479279" sldId="688"/>
            <ac:graphicFrameMk id="4" creationId="{423EC8EF-8CA5-9F89-4ECC-FDA45A18B96F}"/>
          </ac:graphicFrameMkLst>
        </pc:graphicFrameChg>
      </pc:sldChg>
      <pc:sldChg chg="addSp delSp modSp mod">
        <pc:chgData name="Mike Sayers" userId="8beeaaa5-c36e-463d-963f-0d68e50a3742" providerId="ADAL" clId="{F095865B-6DCF-4B7B-9764-2A0DDD153BE2}" dt="2025-03-14T11:28:56.148" v="400" actId="12269"/>
        <pc:sldMkLst>
          <pc:docMk/>
          <pc:sldMk cId="2349653272" sldId="691"/>
        </pc:sldMkLst>
        <pc:graphicFrameChg chg="add del mod">
          <ac:chgData name="Mike Sayers" userId="8beeaaa5-c36e-463d-963f-0d68e50a3742" providerId="ADAL" clId="{F095865B-6DCF-4B7B-9764-2A0DDD153BE2}" dt="2025-03-14T10:50:35.748" v="111" actId="478"/>
          <ac:graphicFrameMkLst>
            <pc:docMk/>
            <pc:sldMk cId="2349653272" sldId="691"/>
            <ac:graphicFrameMk id="4" creationId="{EC0F5CC9-6672-ED10-858B-A5AF071D856B}"/>
          </ac:graphicFrameMkLst>
        </pc:graphicFrameChg>
        <pc:graphicFrameChg chg="mod">
          <ac:chgData name="Mike Sayers" userId="8beeaaa5-c36e-463d-963f-0d68e50a3742" providerId="ADAL" clId="{F095865B-6DCF-4B7B-9764-2A0DDD153BE2}" dt="2025-03-14T11:28:56.148" v="400" actId="12269"/>
          <ac:graphicFrameMkLst>
            <pc:docMk/>
            <pc:sldMk cId="2349653272" sldId="691"/>
            <ac:graphicFrameMk id="5" creationId="{223ACA87-327D-2F4E-E17E-E49EE8BD3CB3}"/>
          </ac:graphicFrameMkLst>
        </pc:graphicFrameChg>
        <pc:graphicFrameChg chg="add mod">
          <ac:chgData name="Mike Sayers" userId="8beeaaa5-c36e-463d-963f-0d68e50a3742" providerId="ADAL" clId="{F095865B-6DCF-4B7B-9764-2A0DDD153BE2}" dt="2025-03-14T10:55:39.697" v="158" actId="207"/>
          <ac:graphicFrameMkLst>
            <pc:docMk/>
            <pc:sldMk cId="2349653272" sldId="691"/>
            <ac:graphicFrameMk id="6" creationId="{19AD6F6F-65A4-7EB1-D549-7F65D8BBB088}"/>
          </ac:graphicFrameMkLst>
        </pc:graphicFrameChg>
      </pc:sldChg>
      <pc:sldChg chg="modSp add del mod">
        <pc:chgData name="Mike Sayers" userId="8beeaaa5-c36e-463d-963f-0d68e50a3742" providerId="ADAL" clId="{F095865B-6DCF-4B7B-9764-2A0DDD153BE2}" dt="2025-03-14T11:38:31.627" v="462" actId="47"/>
        <pc:sldMkLst>
          <pc:docMk/>
          <pc:sldMk cId="3970981755" sldId="692"/>
        </pc:sldMkLst>
        <pc:spChg chg="mod">
          <ac:chgData name="Mike Sayers" userId="8beeaaa5-c36e-463d-963f-0d68e50a3742" providerId="ADAL" clId="{F095865B-6DCF-4B7B-9764-2A0DDD153BE2}" dt="2025-03-14T10:26:48.611" v="17" actId="20577"/>
          <ac:spMkLst>
            <pc:docMk/>
            <pc:sldMk cId="3970981755" sldId="692"/>
            <ac:spMk id="2" creationId="{A78325DE-EB93-9FD9-F25B-BA749FC338D3}"/>
          </ac:spMkLst>
        </pc:spChg>
      </pc:sldChg>
      <pc:sldChg chg="modSp add mod">
        <pc:chgData name="Mike Sayers" userId="8beeaaa5-c36e-463d-963f-0d68e50a3742" providerId="ADAL" clId="{F095865B-6DCF-4B7B-9764-2A0DDD153BE2}" dt="2025-03-14T10:59:29.474" v="181" actId="27636"/>
        <pc:sldMkLst>
          <pc:docMk/>
          <pc:sldMk cId="1625838862" sldId="693"/>
        </pc:sldMkLst>
        <pc:spChg chg="mod">
          <ac:chgData name="Mike Sayers" userId="8beeaaa5-c36e-463d-963f-0d68e50a3742" providerId="ADAL" clId="{F095865B-6DCF-4B7B-9764-2A0DDD153BE2}" dt="2025-03-14T10:59:29.474" v="181" actId="27636"/>
          <ac:spMkLst>
            <pc:docMk/>
            <pc:sldMk cId="1625838862" sldId="693"/>
            <ac:spMk id="2" creationId="{E09683D4-A9FC-2168-2A7E-143366BD5140}"/>
          </ac:spMkLst>
        </pc:spChg>
        <pc:graphicFrameChg chg="mod">
          <ac:chgData name="Mike Sayers" userId="8beeaaa5-c36e-463d-963f-0d68e50a3742" providerId="ADAL" clId="{F095865B-6DCF-4B7B-9764-2A0DDD153BE2}" dt="2025-03-14T10:59:12.249" v="176" actId="207"/>
          <ac:graphicFrameMkLst>
            <pc:docMk/>
            <pc:sldMk cId="1625838862" sldId="693"/>
            <ac:graphicFrameMk id="6" creationId="{85EB7C84-09E5-5BCA-3D04-E34B06A86096}"/>
          </ac:graphicFrameMkLst>
        </pc:graphicFrameChg>
      </pc:sldChg>
      <pc:sldChg chg="modSp add mod">
        <pc:chgData name="Mike Sayers" userId="8beeaaa5-c36e-463d-963f-0d68e50a3742" providerId="ADAL" clId="{F095865B-6DCF-4B7B-9764-2A0DDD153BE2}" dt="2025-03-14T11:00:15.697" v="190" actId="207"/>
        <pc:sldMkLst>
          <pc:docMk/>
          <pc:sldMk cId="1177913125" sldId="694"/>
        </pc:sldMkLst>
        <pc:spChg chg="mod">
          <ac:chgData name="Mike Sayers" userId="8beeaaa5-c36e-463d-963f-0d68e50a3742" providerId="ADAL" clId="{F095865B-6DCF-4B7B-9764-2A0DDD153BE2}" dt="2025-03-14T10:59:57.477" v="186" actId="27636"/>
          <ac:spMkLst>
            <pc:docMk/>
            <pc:sldMk cId="1177913125" sldId="694"/>
            <ac:spMk id="2" creationId="{B8692F05-57FE-5213-087A-F8B4205FE10C}"/>
          </ac:spMkLst>
        </pc:spChg>
        <pc:graphicFrameChg chg="mod">
          <ac:chgData name="Mike Sayers" userId="8beeaaa5-c36e-463d-963f-0d68e50a3742" providerId="ADAL" clId="{F095865B-6DCF-4B7B-9764-2A0DDD153BE2}" dt="2025-03-14T11:00:15.697" v="190" actId="207"/>
          <ac:graphicFrameMkLst>
            <pc:docMk/>
            <pc:sldMk cId="1177913125" sldId="694"/>
            <ac:graphicFrameMk id="6" creationId="{DAD51505-2DE5-DDC1-D861-EE17FCE1E13E}"/>
          </ac:graphicFrameMkLst>
        </pc:graphicFrameChg>
      </pc:sldChg>
      <pc:sldChg chg="modSp add mod">
        <pc:chgData name="Mike Sayers" userId="8beeaaa5-c36e-463d-963f-0d68e50a3742" providerId="ADAL" clId="{F095865B-6DCF-4B7B-9764-2A0DDD153BE2}" dt="2025-03-14T11:03:46.825" v="221" actId="20577"/>
        <pc:sldMkLst>
          <pc:docMk/>
          <pc:sldMk cId="657824581" sldId="695"/>
        </pc:sldMkLst>
        <pc:spChg chg="mod">
          <ac:chgData name="Mike Sayers" userId="8beeaaa5-c36e-463d-963f-0d68e50a3742" providerId="ADAL" clId="{F095865B-6DCF-4B7B-9764-2A0DDD153BE2}" dt="2025-03-14T11:03:42.814" v="219" actId="20577"/>
          <ac:spMkLst>
            <pc:docMk/>
            <pc:sldMk cId="657824581" sldId="695"/>
            <ac:spMk id="2" creationId="{70187BD1-6F4A-E453-454F-6E10518C7124}"/>
          </ac:spMkLst>
        </pc:spChg>
        <pc:graphicFrameChg chg="mod">
          <ac:chgData name="Mike Sayers" userId="8beeaaa5-c36e-463d-963f-0d68e50a3742" providerId="ADAL" clId="{F095865B-6DCF-4B7B-9764-2A0DDD153BE2}" dt="2025-03-14T11:03:46.825" v="221" actId="20577"/>
          <ac:graphicFrameMkLst>
            <pc:docMk/>
            <pc:sldMk cId="657824581" sldId="695"/>
            <ac:graphicFrameMk id="6" creationId="{111901FE-2C94-7AFF-34B3-7DCE7E2319DF}"/>
          </ac:graphicFrameMkLst>
        </pc:graphicFrameChg>
      </pc:sldChg>
      <pc:sldChg chg="modSp add">
        <pc:chgData name="Mike Sayers" userId="8beeaaa5-c36e-463d-963f-0d68e50a3742" providerId="ADAL" clId="{F095865B-6DCF-4B7B-9764-2A0DDD153BE2}" dt="2025-03-14T11:05:59.961" v="240" actId="20577"/>
        <pc:sldMkLst>
          <pc:docMk/>
          <pc:sldMk cId="2614511739" sldId="696"/>
        </pc:sldMkLst>
        <pc:graphicFrameChg chg="mod">
          <ac:chgData name="Mike Sayers" userId="8beeaaa5-c36e-463d-963f-0d68e50a3742" providerId="ADAL" clId="{F095865B-6DCF-4B7B-9764-2A0DDD153BE2}" dt="2025-03-14T11:05:59.961" v="240" actId="20577"/>
          <ac:graphicFrameMkLst>
            <pc:docMk/>
            <pc:sldMk cId="2614511739" sldId="696"/>
            <ac:graphicFrameMk id="6" creationId="{C924D0F9-2534-BC19-C8A7-0E7BBC4A2AAF}"/>
          </ac:graphicFrameMkLst>
        </pc:graphicFrameChg>
      </pc:sldChg>
      <pc:sldChg chg="add del">
        <pc:chgData name="Mike Sayers" userId="8beeaaa5-c36e-463d-963f-0d68e50a3742" providerId="ADAL" clId="{F095865B-6DCF-4B7B-9764-2A0DDD153BE2}" dt="2025-03-14T11:17:21.303" v="341" actId="47"/>
        <pc:sldMkLst>
          <pc:docMk/>
          <pc:sldMk cId="976841369" sldId="697"/>
        </pc:sldMkLst>
      </pc:sldChg>
      <pc:sldChg chg="add del">
        <pc:chgData name="Mike Sayers" userId="8beeaaa5-c36e-463d-963f-0d68e50a3742" providerId="ADAL" clId="{F095865B-6DCF-4B7B-9764-2A0DDD153BE2}" dt="2025-03-14T11:19:01.676" v="399" actId="47"/>
        <pc:sldMkLst>
          <pc:docMk/>
          <pc:sldMk cId="2678245103" sldId="697"/>
        </pc:sldMkLst>
      </pc:sldChg>
      <pc:sldChg chg="addSp delSp modSp add mod">
        <pc:chgData name="Mike Sayers" userId="8beeaaa5-c36e-463d-963f-0d68e50a3742" providerId="ADAL" clId="{F095865B-6DCF-4B7B-9764-2A0DDD153BE2}" dt="2025-03-14T11:38:25.724" v="461" actId="14100"/>
        <pc:sldMkLst>
          <pc:docMk/>
          <pc:sldMk cId="211580853" sldId="698"/>
        </pc:sldMkLst>
        <pc:graphicFrameChg chg="add mod modGraphic">
          <ac:chgData name="Mike Sayers" userId="8beeaaa5-c36e-463d-963f-0d68e50a3742" providerId="ADAL" clId="{F095865B-6DCF-4B7B-9764-2A0DDD153BE2}" dt="2025-03-14T11:38:25.724" v="461" actId="14100"/>
          <ac:graphicFrameMkLst>
            <pc:docMk/>
            <pc:sldMk cId="211580853" sldId="698"/>
            <ac:graphicFrameMk id="3" creationId="{A6FC90F7-59B8-7E30-AB78-98DDADC49A23}"/>
          </ac:graphicFrameMkLst>
        </pc:graphicFrameChg>
        <pc:graphicFrameChg chg="del mod">
          <ac:chgData name="Mike Sayers" userId="8beeaaa5-c36e-463d-963f-0d68e50a3742" providerId="ADAL" clId="{F095865B-6DCF-4B7B-9764-2A0DDD153BE2}" dt="2025-03-14T11:37:09.540" v="449" actId="478"/>
          <ac:graphicFrameMkLst>
            <pc:docMk/>
            <pc:sldMk cId="211580853" sldId="698"/>
            <ac:graphicFrameMk id="4" creationId="{AA7C89FE-E0E7-D076-D386-9C70155CCE9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FBDCA-F73B-C541-BACF-75781D4BB3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C500D9-72B5-4E49-AC8B-41A73452718B}">
      <dgm:prSet custT="1"/>
      <dgm:spPr/>
      <dgm:t>
        <a:bodyPr/>
        <a:lstStyle/>
        <a:p>
          <a:r>
            <a:rPr lang="en-GB" sz="1800"/>
            <a:t>Increased income</a:t>
          </a:r>
        </a:p>
      </dgm:t>
    </dgm:pt>
    <dgm:pt modelId="{4C86CDE3-8B79-9043-A444-C4C1CAECD389}" type="parTrans" cxnId="{5EAE8796-0CFE-1640-BF1B-E81C53855614}">
      <dgm:prSet/>
      <dgm:spPr/>
      <dgm:t>
        <a:bodyPr/>
        <a:lstStyle/>
        <a:p>
          <a:endParaRPr lang="en-GB"/>
        </a:p>
      </dgm:t>
    </dgm:pt>
    <dgm:pt modelId="{5D5471B5-C848-E64A-828F-285493AD5D16}" type="sibTrans" cxnId="{5EAE8796-0CFE-1640-BF1B-E81C53855614}">
      <dgm:prSet/>
      <dgm:spPr/>
      <dgm:t>
        <a:bodyPr/>
        <a:lstStyle/>
        <a:p>
          <a:endParaRPr lang="en-GB"/>
        </a:p>
      </dgm:t>
    </dgm:pt>
    <dgm:pt modelId="{A881419D-1C9D-9D4D-8ACA-CF68426FD255}">
      <dgm:prSet custT="1"/>
      <dgm:spPr/>
      <dgm:t>
        <a:bodyPr/>
        <a:lstStyle/>
        <a:p>
          <a:r>
            <a:rPr lang="en-GB" sz="1800"/>
            <a:t>Increased / Decreased work</a:t>
          </a:r>
        </a:p>
      </dgm:t>
    </dgm:pt>
    <dgm:pt modelId="{4F81E4F8-A1F4-CD4D-A9BE-1F6C969C3BF8}" type="parTrans" cxnId="{73081066-B763-F440-A7D3-39CF83F82AD4}">
      <dgm:prSet/>
      <dgm:spPr/>
      <dgm:t>
        <a:bodyPr/>
        <a:lstStyle/>
        <a:p>
          <a:endParaRPr lang="en-GB"/>
        </a:p>
      </dgm:t>
    </dgm:pt>
    <dgm:pt modelId="{89143916-A701-E54C-A7D5-8373C06F5CDF}" type="sibTrans" cxnId="{73081066-B763-F440-A7D3-39CF83F82AD4}">
      <dgm:prSet/>
      <dgm:spPr/>
      <dgm:t>
        <a:bodyPr/>
        <a:lstStyle/>
        <a:p>
          <a:endParaRPr lang="en-GB"/>
        </a:p>
      </dgm:t>
    </dgm:pt>
    <dgm:pt modelId="{6132CB44-A9F3-9F45-95FA-C98FBF8975E4}">
      <dgm:prSet custT="1"/>
      <dgm:spPr/>
      <dgm:t>
        <a:bodyPr/>
        <a:lstStyle/>
        <a:p>
          <a:r>
            <a:rPr lang="en-GB" sz="1800"/>
            <a:t>New flexibility with Workforce &amp; ARRS</a:t>
          </a:r>
        </a:p>
      </dgm:t>
    </dgm:pt>
    <dgm:pt modelId="{5C8DEBA6-FDB0-8D4E-992B-0E1ACD594E69}" type="parTrans" cxnId="{D278E3ED-46B4-E844-8D1E-62A83CED346C}">
      <dgm:prSet/>
      <dgm:spPr/>
      <dgm:t>
        <a:bodyPr/>
        <a:lstStyle/>
        <a:p>
          <a:endParaRPr lang="en-GB"/>
        </a:p>
      </dgm:t>
    </dgm:pt>
    <dgm:pt modelId="{1735FE4A-B31C-A445-AC08-D352F27CF1B4}" type="sibTrans" cxnId="{D278E3ED-46B4-E844-8D1E-62A83CED346C}">
      <dgm:prSet/>
      <dgm:spPr/>
      <dgm:t>
        <a:bodyPr/>
        <a:lstStyle/>
        <a:p>
          <a:endParaRPr lang="en-GB"/>
        </a:p>
      </dgm:t>
    </dgm:pt>
    <dgm:pt modelId="{8D563849-1B69-A049-BEC7-7DD6BA84CBD7}">
      <dgm:prSet custT="1"/>
      <dgm:spPr/>
      <dgm:t>
        <a:bodyPr/>
        <a:lstStyle/>
        <a:p>
          <a:r>
            <a:rPr lang="en-GB" sz="1800"/>
            <a:t>What you need to do by when</a:t>
          </a:r>
        </a:p>
      </dgm:t>
    </dgm:pt>
    <dgm:pt modelId="{53008585-EBA5-1544-942A-8B83E5C5B35C}" type="parTrans" cxnId="{0C5FD9D5-6CCC-DC47-8513-D3BE2126103E}">
      <dgm:prSet/>
      <dgm:spPr/>
      <dgm:t>
        <a:bodyPr/>
        <a:lstStyle/>
        <a:p>
          <a:endParaRPr lang="en-GB"/>
        </a:p>
      </dgm:t>
    </dgm:pt>
    <dgm:pt modelId="{5179FBC8-887B-B84E-8F65-0E78E72D3A10}" type="sibTrans" cxnId="{0C5FD9D5-6CCC-DC47-8513-D3BE2126103E}">
      <dgm:prSet/>
      <dgm:spPr/>
      <dgm:t>
        <a:bodyPr/>
        <a:lstStyle/>
        <a:p>
          <a:endParaRPr lang="en-GB"/>
        </a:p>
      </dgm:t>
    </dgm:pt>
    <dgm:pt modelId="{2ADD1FD7-8150-4A93-A5A0-7B99461DA2A1}" type="pres">
      <dgm:prSet presAssocID="{049FBDCA-F73B-C541-BACF-75781D4BB3AD}" presName="Name0" presStyleCnt="0">
        <dgm:presLayoutVars>
          <dgm:chMax val="7"/>
          <dgm:chPref val="7"/>
          <dgm:dir/>
        </dgm:presLayoutVars>
      </dgm:prSet>
      <dgm:spPr/>
    </dgm:pt>
    <dgm:pt modelId="{0A2A3CB7-A139-4A11-8F2E-344F2C83E0AC}" type="pres">
      <dgm:prSet presAssocID="{049FBDCA-F73B-C541-BACF-75781D4BB3AD}" presName="Name1" presStyleCnt="0"/>
      <dgm:spPr/>
    </dgm:pt>
    <dgm:pt modelId="{B8E42997-A706-498C-96FE-CA19B9CCEE80}" type="pres">
      <dgm:prSet presAssocID="{049FBDCA-F73B-C541-BACF-75781D4BB3AD}" presName="cycle" presStyleCnt="0"/>
      <dgm:spPr/>
    </dgm:pt>
    <dgm:pt modelId="{CF7F9831-A2FC-4989-9D03-4A8F657CC75A}" type="pres">
      <dgm:prSet presAssocID="{049FBDCA-F73B-C541-BACF-75781D4BB3AD}" presName="srcNode" presStyleLbl="node1" presStyleIdx="0" presStyleCnt="4"/>
      <dgm:spPr/>
    </dgm:pt>
    <dgm:pt modelId="{EB63FBC6-6E4D-4534-9BCF-86BED57EDB34}" type="pres">
      <dgm:prSet presAssocID="{049FBDCA-F73B-C541-BACF-75781D4BB3AD}" presName="conn" presStyleLbl="parChTrans1D2" presStyleIdx="0" presStyleCnt="1"/>
      <dgm:spPr/>
    </dgm:pt>
    <dgm:pt modelId="{9FACE347-A26D-4123-9B3F-4919E1EDFC0C}" type="pres">
      <dgm:prSet presAssocID="{049FBDCA-F73B-C541-BACF-75781D4BB3AD}" presName="extraNode" presStyleLbl="node1" presStyleIdx="0" presStyleCnt="4"/>
      <dgm:spPr/>
    </dgm:pt>
    <dgm:pt modelId="{4535FBA9-8F18-4C94-9F04-DC93C541B77A}" type="pres">
      <dgm:prSet presAssocID="{049FBDCA-F73B-C541-BACF-75781D4BB3AD}" presName="dstNode" presStyleLbl="node1" presStyleIdx="0" presStyleCnt="4"/>
      <dgm:spPr/>
    </dgm:pt>
    <dgm:pt modelId="{01A3D8B4-366E-4352-8F59-EDECD565F86B}" type="pres">
      <dgm:prSet presAssocID="{D2C500D9-72B5-4E49-AC8B-41A73452718B}" presName="text_1" presStyleLbl="node1" presStyleIdx="0" presStyleCnt="4">
        <dgm:presLayoutVars>
          <dgm:bulletEnabled val="1"/>
        </dgm:presLayoutVars>
      </dgm:prSet>
      <dgm:spPr/>
    </dgm:pt>
    <dgm:pt modelId="{FF43ABF3-4B5F-4F93-8E04-143BBF021915}" type="pres">
      <dgm:prSet presAssocID="{D2C500D9-72B5-4E49-AC8B-41A73452718B}" presName="accent_1" presStyleCnt="0"/>
      <dgm:spPr/>
    </dgm:pt>
    <dgm:pt modelId="{341AE6EA-D274-455F-96E5-327CB55E5733}" type="pres">
      <dgm:prSet presAssocID="{D2C500D9-72B5-4E49-AC8B-41A73452718B}" presName="accentRepeatNode" presStyleLbl="solidFgAcc1" presStyleIdx="0" presStyleCnt="4"/>
      <dgm:spPr/>
    </dgm:pt>
    <dgm:pt modelId="{236AF04D-BBB5-4DD0-A795-AA328F43355E}" type="pres">
      <dgm:prSet presAssocID="{A881419D-1C9D-9D4D-8ACA-CF68426FD255}" presName="text_2" presStyleLbl="node1" presStyleIdx="1" presStyleCnt="4">
        <dgm:presLayoutVars>
          <dgm:bulletEnabled val="1"/>
        </dgm:presLayoutVars>
      </dgm:prSet>
      <dgm:spPr/>
    </dgm:pt>
    <dgm:pt modelId="{7C9495C1-9C6B-4865-9BFE-ED7C46A070C0}" type="pres">
      <dgm:prSet presAssocID="{A881419D-1C9D-9D4D-8ACA-CF68426FD255}" presName="accent_2" presStyleCnt="0"/>
      <dgm:spPr/>
    </dgm:pt>
    <dgm:pt modelId="{D86A0966-FB94-4700-AC01-A44414EDF743}" type="pres">
      <dgm:prSet presAssocID="{A881419D-1C9D-9D4D-8ACA-CF68426FD255}" presName="accentRepeatNode" presStyleLbl="solidFgAcc1" presStyleIdx="1" presStyleCnt="4"/>
      <dgm:spPr/>
    </dgm:pt>
    <dgm:pt modelId="{1DFA797E-9D5F-412A-BEB3-99B7152129DF}" type="pres">
      <dgm:prSet presAssocID="{6132CB44-A9F3-9F45-95FA-C98FBF8975E4}" presName="text_3" presStyleLbl="node1" presStyleIdx="2" presStyleCnt="4">
        <dgm:presLayoutVars>
          <dgm:bulletEnabled val="1"/>
        </dgm:presLayoutVars>
      </dgm:prSet>
      <dgm:spPr/>
    </dgm:pt>
    <dgm:pt modelId="{C8B01A9F-952B-42E1-B4A4-C29CF84841CE}" type="pres">
      <dgm:prSet presAssocID="{6132CB44-A9F3-9F45-95FA-C98FBF8975E4}" presName="accent_3" presStyleCnt="0"/>
      <dgm:spPr/>
    </dgm:pt>
    <dgm:pt modelId="{B6058BCA-2131-4FFD-B3E0-098F149A02E2}" type="pres">
      <dgm:prSet presAssocID="{6132CB44-A9F3-9F45-95FA-C98FBF8975E4}" presName="accentRepeatNode" presStyleLbl="solidFgAcc1" presStyleIdx="2" presStyleCnt="4"/>
      <dgm:spPr/>
    </dgm:pt>
    <dgm:pt modelId="{8E986D84-AC77-40D3-8832-A83F241AB4AA}" type="pres">
      <dgm:prSet presAssocID="{8D563849-1B69-A049-BEC7-7DD6BA84CBD7}" presName="text_4" presStyleLbl="node1" presStyleIdx="3" presStyleCnt="4">
        <dgm:presLayoutVars>
          <dgm:bulletEnabled val="1"/>
        </dgm:presLayoutVars>
      </dgm:prSet>
      <dgm:spPr/>
    </dgm:pt>
    <dgm:pt modelId="{00DBF0B8-80B6-46CD-8AF8-4B300539D14E}" type="pres">
      <dgm:prSet presAssocID="{8D563849-1B69-A049-BEC7-7DD6BA84CBD7}" presName="accent_4" presStyleCnt="0"/>
      <dgm:spPr/>
    </dgm:pt>
    <dgm:pt modelId="{12C2EDE6-4F46-424A-BE08-A6988BBC3D07}" type="pres">
      <dgm:prSet presAssocID="{8D563849-1B69-A049-BEC7-7DD6BA84CBD7}" presName="accentRepeatNode" presStyleLbl="solidFgAcc1" presStyleIdx="3" presStyleCnt="4"/>
      <dgm:spPr/>
    </dgm:pt>
  </dgm:ptLst>
  <dgm:cxnLst>
    <dgm:cxn modelId="{A12EC321-C2B7-4CCD-A817-20C0C7EECAE6}" type="presOf" srcId="{8D563849-1B69-A049-BEC7-7DD6BA84CBD7}" destId="{8E986D84-AC77-40D3-8832-A83F241AB4AA}" srcOrd="0" destOrd="0" presId="urn:microsoft.com/office/officeart/2008/layout/VerticalCurvedList"/>
    <dgm:cxn modelId="{71FAA537-10D2-4B7C-B49A-3496A38777ED}" type="presOf" srcId="{D2C500D9-72B5-4E49-AC8B-41A73452718B}" destId="{01A3D8B4-366E-4352-8F59-EDECD565F86B}" srcOrd="0" destOrd="0" presId="urn:microsoft.com/office/officeart/2008/layout/VerticalCurvedList"/>
    <dgm:cxn modelId="{73081066-B763-F440-A7D3-39CF83F82AD4}" srcId="{049FBDCA-F73B-C541-BACF-75781D4BB3AD}" destId="{A881419D-1C9D-9D4D-8ACA-CF68426FD255}" srcOrd="1" destOrd="0" parTransId="{4F81E4F8-A1F4-CD4D-A9BE-1F6C969C3BF8}" sibTransId="{89143916-A701-E54C-A7D5-8373C06F5CDF}"/>
    <dgm:cxn modelId="{2DF1C16D-2B50-4127-BFC5-82D1B00A4325}" type="presOf" srcId="{A881419D-1C9D-9D4D-8ACA-CF68426FD255}" destId="{236AF04D-BBB5-4DD0-A795-AA328F43355E}" srcOrd="0" destOrd="0" presId="urn:microsoft.com/office/officeart/2008/layout/VerticalCurvedList"/>
    <dgm:cxn modelId="{0C3A868B-D525-4461-9A3D-E9D1E903434D}" type="presOf" srcId="{6132CB44-A9F3-9F45-95FA-C98FBF8975E4}" destId="{1DFA797E-9D5F-412A-BEB3-99B7152129DF}" srcOrd="0" destOrd="0" presId="urn:microsoft.com/office/officeart/2008/layout/VerticalCurvedList"/>
    <dgm:cxn modelId="{5EAE8796-0CFE-1640-BF1B-E81C53855614}" srcId="{049FBDCA-F73B-C541-BACF-75781D4BB3AD}" destId="{D2C500D9-72B5-4E49-AC8B-41A73452718B}" srcOrd="0" destOrd="0" parTransId="{4C86CDE3-8B79-9043-A444-C4C1CAECD389}" sibTransId="{5D5471B5-C848-E64A-828F-285493AD5D16}"/>
    <dgm:cxn modelId="{EDDF03A1-C522-44E0-9A5D-3570CDF36C30}" type="presOf" srcId="{5D5471B5-C848-E64A-828F-285493AD5D16}" destId="{EB63FBC6-6E4D-4534-9BCF-86BED57EDB34}" srcOrd="0" destOrd="0" presId="urn:microsoft.com/office/officeart/2008/layout/VerticalCurvedList"/>
    <dgm:cxn modelId="{6C5A19AE-8906-4BE0-8DFC-BC95ECFDD476}" type="presOf" srcId="{049FBDCA-F73B-C541-BACF-75781D4BB3AD}" destId="{2ADD1FD7-8150-4A93-A5A0-7B99461DA2A1}" srcOrd="0" destOrd="0" presId="urn:microsoft.com/office/officeart/2008/layout/VerticalCurvedList"/>
    <dgm:cxn modelId="{0C5FD9D5-6CCC-DC47-8513-D3BE2126103E}" srcId="{049FBDCA-F73B-C541-BACF-75781D4BB3AD}" destId="{8D563849-1B69-A049-BEC7-7DD6BA84CBD7}" srcOrd="3" destOrd="0" parTransId="{53008585-EBA5-1544-942A-8B83E5C5B35C}" sibTransId="{5179FBC8-887B-B84E-8F65-0E78E72D3A10}"/>
    <dgm:cxn modelId="{D278E3ED-46B4-E844-8D1E-62A83CED346C}" srcId="{049FBDCA-F73B-C541-BACF-75781D4BB3AD}" destId="{6132CB44-A9F3-9F45-95FA-C98FBF8975E4}" srcOrd="2" destOrd="0" parTransId="{5C8DEBA6-FDB0-8D4E-992B-0E1ACD594E69}" sibTransId="{1735FE4A-B31C-A445-AC08-D352F27CF1B4}"/>
    <dgm:cxn modelId="{2B276B29-CB3A-4120-8AEE-6007F9C49592}" type="presParOf" srcId="{2ADD1FD7-8150-4A93-A5A0-7B99461DA2A1}" destId="{0A2A3CB7-A139-4A11-8F2E-344F2C83E0AC}" srcOrd="0" destOrd="0" presId="urn:microsoft.com/office/officeart/2008/layout/VerticalCurvedList"/>
    <dgm:cxn modelId="{E63764C7-4D55-45CD-A215-A6F95BEFAB8B}" type="presParOf" srcId="{0A2A3CB7-A139-4A11-8F2E-344F2C83E0AC}" destId="{B8E42997-A706-498C-96FE-CA19B9CCEE80}" srcOrd="0" destOrd="0" presId="urn:microsoft.com/office/officeart/2008/layout/VerticalCurvedList"/>
    <dgm:cxn modelId="{4D8D96CF-B204-422A-9B7A-21EAF8A8B8CB}" type="presParOf" srcId="{B8E42997-A706-498C-96FE-CA19B9CCEE80}" destId="{CF7F9831-A2FC-4989-9D03-4A8F657CC75A}" srcOrd="0" destOrd="0" presId="urn:microsoft.com/office/officeart/2008/layout/VerticalCurvedList"/>
    <dgm:cxn modelId="{E843FED9-09FD-4100-A76B-17A1AF0221EF}" type="presParOf" srcId="{B8E42997-A706-498C-96FE-CA19B9CCEE80}" destId="{EB63FBC6-6E4D-4534-9BCF-86BED57EDB34}" srcOrd="1" destOrd="0" presId="urn:microsoft.com/office/officeart/2008/layout/VerticalCurvedList"/>
    <dgm:cxn modelId="{DF4AE3ED-42D7-4E8B-8AA7-B9975C17B519}" type="presParOf" srcId="{B8E42997-A706-498C-96FE-CA19B9CCEE80}" destId="{9FACE347-A26D-4123-9B3F-4919E1EDFC0C}" srcOrd="2" destOrd="0" presId="urn:microsoft.com/office/officeart/2008/layout/VerticalCurvedList"/>
    <dgm:cxn modelId="{C089AC5A-2430-4FD3-A52A-6C0FF9FDC14D}" type="presParOf" srcId="{B8E42997-A706-498C-96FE-CA19B9CCEE80}" destId="{4535FBA9-8F18-4C94-9F04-DC93C541B77A}" srcOrd="3" destOrd="0" presId="urn:microsoft.com/office/officeart/2008/layout/VerticalCurvedList"/>
    <dgm:cxn modelId="{541CADDD-8A08-4B13-801C-437BF9D87334}" type="presParOf" srcId="{0A2A3CB7-A139-4A11-8F2E-344F2C83E0AC}" destId="{01A3D8B4-366E-4352-8F59-EDECD565F86B}" srcOrd="1" destOrd="0" presId="urn:microsoft.com/office/officeart/2008/layout/VerticalCurvedList"/>
    <dgm:cxn modelId="{FEED5011-80B7-42A9-B088-271018C58A51}" type="presParOf" srcId="{0A2A3CB7-A139-4A11-8F2E-344F2C83E0AC}" destId="{FF43ABF3-4B5F-4F93-8E04-143BBF021915}" srcOrd="2" destOrd="0" presId="urn:microsoft.com/office/officeart/2008/layout/VerticalCurvedList"/>
    <dgm:cxn modelId="{A17010C9-5A4D-4002-AE02-F87D619E60C8}" type="presParOf" srcId="{FF43ABF3-4B5F-4F93-8E04-143BBF021915}" destId="{341AE6EA-D274-455F-96E5-327CB55E5733}" srcOrd="0" destOrd="0" presId="urn:microsoft.com/office/officeart/2008/layout/VerticalCurvedList"/>
    <dgm:cxn modelId="{FB443048-58A5-49F4-8C1C-4A96C19CBF92}" type="presParOf" srcId="{0A2A3CB7-A139-4A11-8F2E-344F2C83E0AC}" destId="{236AF04D-BBB5-4DD0-A795-AA328F43355E}" srcOrd="3" destOrd="0" presId="urn:microsoft.com/office/officeart/2008/layout/VerticalCurvedList"/>
    <dgm:cxn modelId="{44872445-AADE-41CF-997F-858C20176887}" type="presParOf" srcId="{0A2A3CB7-A139-4A11-8F2E-344F2C83E0AC}" destId="{7C9495C1-9C6B-4865-9BFE-ED7C46A070C0}" srcOrd="4" destOrd="0" presId="urn:microsoft.com/office/officeart/2008/layout/VerticalCurvedList"/>
    <dgm:cxn modelId="{B5D4326C-64C9-494D-BA5A-81E6948702E4}" type="presParOf" srcId="{7C9495C1-9C6B-4865-9BFE-ED7C46A070C0}" destId="{D86A0966-FB94-4700-AC01-A44414EDF743}" srcOrd="0" destOrd="0" presId="urn:microsoft.com/office/officeart/2008/layout/VerticalCurvedList"/>
    <dgm:cxn modelId="{EFB98AEA-563D-407C-AD38-B77B1BF76E97}" type="presParOf" srcId="{0A2A3CB7-A139-4A11-8F2E-344F2C83E0AC}" destId="{1DFA797E-9D5F-412A-BEB3-99B7152129DF}" srcOrd="5" destOrd="0" presId="urn:microsoft.com/office/officeart/2008/layout/VerticalCurvedList"/>
    <dgm:cxn modelId="{9564684B-E205-41AD-B3C3-E9B6D2491A1B}" type="presParOf" srcId="{0A2A3CB7-A139-4A11-8F2E-344F2C83E0AC}" destId="{C8B01A9F-952B-42E1-B4A4-C29CF84841CE}" srcOrd="6" destOrd="0" presId="urn:microsoft.com/office/officeart/2008/layout/VerticalCurvedList"/>
    <dgm:cxn modelId="{9457864C-51BF-4C4C-8B1D-D17F93D77A5F}" type="presParOf" srcId="{C8B01A9F-952B-42E1-B4A4-C29CF84841CE}" destId="{B6058BCA-2131-4FFD-B3E0-098F149A02E2}" srcOrd="0" destOrd="0" presId="urn:microsoft.com/office/officeart/2008/layout/VerticalCurvedList"/>
    <dgm:cxn modelId="{DC2F47C8-E560-45F2-8CE1-BFBEE7A1864D}" type="presParOf" srcId="{0A2A3CB7-A139-4A11-8F2E-344F2C83E0AC}" destId="{8E986D84-AC77-40D3-8832-A83F241AB4AA}" srcOrd="7" destOrd="0" presId="urn:microsoft.com/office/officeart/2008/layout/VerticalCurvedList"/>
    <dgm:cxn modelId="{3654C2DC-3591-4ECC-92DC-4B6C3C179F02}" type="presParOf" srcId="{0A2A3CB7-A139-4A11-8F2E-344F2C83E0AC}" destId="{00DBF0B8-80B6-46CD-8AF8-4B300539D14E}" srcOrd="8" destOrd="0" presId="urn:microsoft.com/office/officeart/2008/layout/VerticalCurvedList"/>
    <dgm:cxn modelId="{8B853392-0CD4-4194-86B4-9571A0D4E7F2}" type="presParOf" srcId="{00DBF0B8-80B6-46CD-8AF8-4B300539D14E}" destId="{12C2EDE6-4F46-424A-BE08-A6988BBC3D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5B13CB-EB88-E740-B3E1-D348956175D8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621858-2271-6649-8BB5-6187E5B8AE0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/>
            <a:t>QOF Changes</a:t>
          </a:r>
        </a:p>
      </dgm:t>
    </dgm:pt>
    <dgm:pt modelId="{DCCF9185-8E3C-144D-9E31-D79A2C5785F5}" type="parTrans" cxnId="{8934896B-33E8-6046-8F03-8C8585EA5311}">
      <dgm:prSet/>
      <dgm:spPr/>
      <dgm:t>
        <a:bodyPr/>
        <a:lstStyle/>
        <a:p>
          <a:endParaRPr lang="en-GB"/>
        </a:p>
      </dgm:t>
    </dgm:pt>
    <dgm:pt modelId="{4D9767B3-036E-C44A-A0C9-F8FE761723E7}" type="sibTrans" cxnId="{8934896B-33E8-6046-8F03-8C8585EA5311}">
      <dgm:prSet/>
      <dgm:spPr/>
      <dgm:t>
        <a:bodyPr/>
        <a:lstStyle/>
        <a:p>
          <a:endParaRPr lang="en-GB"/>
        </a:p>
      </dgm:t>
    </dgm:pt>
    <dgm:pt modelId="{F1FCB586-9023-1349-8652-7A4498A34C9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"Reduced admin"</a:t>
          </a:r>
        </a:p>
      </dgm:t>
    </dgm:pt>
    <dgm:pt modelId="{884DD9D2-82ED-084D-AAFC-4364838A55BF}" type="parTrans" cxnId="{06841EDF-E4D6-7248-A5EA-C0B696C2D3FF}">
      <dgm:prSet/>
      <dgm:spPr/>
      <dgm:t>
        <a:bodyPr/>
        <a:lstStyle/>
        <a:p>
          <a:endParaRPr lang="en-GB"/>
        </a:p>
      </dgm:t>
    </dgm:pt>
    <dgm:pt modelId="{F02BC4B9-57C4-D046-A9A0-CC6C70A58B6A}" type="sibTrans" cxnId="{06841EDF-E4D6-7248-A5EA-C0B696C2D3FF}">
      <dgm:prSet/>
      <dgm:spPr/>
      <dgm:t>
        <a:bodyPr/>
        <a:lstStyle/>
        <a:p>
          <a:endParaRPr lang="en-GB"/>
        </a:p>
      </dgm:t>
    </dgm:pt>
    <dgm:pt modelId="{E7454792-1117-D54B-BBBF-2DFF3D89447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Digital and Access Requirements</a:t>
          </a:r>
        </a:p>
      </dgm:t>
    </dgm:pt>
    <dgm:pt modelId="{6A3FC141-603C-B347-B8EB-DE93D4EB65FE}" type="parTrans" cxnId="{097BC498-3BDB-514D-9213-6117E7F5A129}">
      <dgm:prSet/>
      <dgm:spPr/>
      <dgm:t>
        <a:bodyPr/>
        <a:lstStyle/>
        <a:p>
          <a:endParaRPr lang="en-GB"/>
        </a:p>
      </dgm:t>
    </dgm:pt>
    <dgm:pt modelId="{650076B2-2264-FD43-AC19-44BF3E41BDAC}" type="sibTrans" cxnId="{097BC498-3BDB-514D-9213-6117E7F5A129}">
      <dgm:prSet/>
      <dgm:spPr/>
      <dgm:t>
        <a:bodyPr/>
        <a:lstStyle/>
        <a:p>
          <a:endParaRPr lang="en-GB"/>
        </a:p>
      </dgm:t>
    </dgm:pt>
    <dgm:pt modelId="{F3E017E3-D272-4C40-B2ED-A192172FB11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Capacity and Access Improvement Plan</a:t>
          </a:r>
        </a:p>
      </dgm:t>
    </dgm:pt>
    <dgm:pt modelId="{1FCEA56E-F9DD-2A46-88F9-1C55C6336456}" type="parTrans" cxnId="{FACCBACC-97C9-6044-93F4-9257D975B0AD}">
      <dgm:prSet/>
      <dgm:spPr/>
      <dgm:t>
        <a:bodyPr/>
        <a:lstStyle/>
        <a:p>
          <a:endParaRPr lang="en-GB"/>
        </a:p>
      </dgm:t>
    </dgm:pt>
    <dgm:pt modelId="{3B114C55-48B6-974A-ACA3-EF918DEC9C03}" type="sibTrans" cxnId="{FACCBACC-97C9-6044-93F4-9257D975B0AD}">
      <dgm:prSet/>
      <dgm:spPr/>
      <dgm:t>
        <a:bodyPr/>
        <a:lstStyle/>
        <a:p>
          <a:endParaRPr lang="en-GB"/>
        </a:p>
      </dgm:t>
    </dgm:pt>
    <dgm:pt modelId="{2AC01D46-1F98-E142-A739-67ABF800BA0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Childhood Immunisations</a:t>
          </a:r>
        </a:p>
      </dgm:t>
    </dgm:pt>
    <dgm:pt modelId="{6D5D4760-66F4-604D-BA79-86C62C5B6926}" type="parTrans" cxnId="{75E45A2E-E511-E147-BCE1-856DEB5B10A0}">
      <dgm:prSet/>
      <dgm:spPr/>
      <dgm:t>
        <a:bodyPr/>
        <a:lstStyle/>
        <a:p>
          <a:endParaRPr lang="en-GB"/>
        </a:p>
      </dgm:t>
    </dgm:pt>
    <dgm:pt modelId="{49A92590-99E6-3D4C-BC17-A035D15F7CF6}" type="sibTrans" cxnId="{75E45A2E-E511-E147-BCE1-856DEB5B10A0}">
      <dgm:prSet/>
      <dgm:spPr/>
      <dgm:t>
        <a:bodyPr/>
        <a:lstStyle/>
        <a:p>
          <a:endParaRPr lang="en-GB"/>
        </a:p>
      </dgm:t>
    </dgm:pt>
    <dgm:pt modelId="{2781B077-D8ED-4ADA-B3F9-B3957D24553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Advice and Guidance LES</a:t>
          </a:r>
        </a:p>
      </dgm:t>
    </dgm:pt>
    <dgm:pt modelId="{A444CF68-492A-4782-AE2C-DB0F4FC3B8A7}" type="parTrans" cxnId="{E3F44453-A314-4303-8582-E7E52FCF73D4}">
      <dgm:prSet/>
      <dgm:spPr/>
      <dgm:t>
        <a:bodyPr/>
        <a:lstStyle/>
        <a:p>
          <a:endParaRPr lang="en-GB"/>
        </a:p>
      </dgm:t>
    </dgm:pt>
    <dgm:pt modelId="{44BEA4A2-5934-44DA-A973-E4E433A4A5C0}" type="sibTrans" cxnId="{E3F44453-A314-4303-8582-E7E52FCF73D4}">
      <dgm:prSet/>
      <dgm:spPr/>
      <dgm:t>
        <a:bodyPr/>
        <a:lstStyle/>
        <a:p>
          <a:endParaRPr lang="en-GB"/>
        </a:p>
      </dgm:t>
    </dgm:pt>
    <dgm:pt modelId="{B9F0322C-F199-6044-9152-2760019AEC29}">
      <dgm:prSet/>
      <dgm:spPr>
        <a:noFill/>
        <a:ln>
          <a:noFill/>
        </a:ln>
      </dgm:spPr>
      <dgm:t>
        <a:bodyPr/>
        <a:lstStyle/>
        <a:p>
          <a:r>
            <a:rPr lang="en-GB"/>
            <a:t> </a:t>
          </a:r>
        </a:p>
      </dgm:t>
    </dgm:pt>
    <dgm:pt modelId="{5D0209BC-588C-0448-9C44-4C8004E3B90A}" type="sibTrans" cxnId="{9F65E6E3-B5C8-0B4A-80D1-B7DC247FE054}">
      <dgm:prSet/>
      <dgm:spPr/>
      <dgm:t>
        <a:bodyPr/>
        <a:lstStyle/>
        <a:p>
          <a:endParaRPr lang="en-GB"/>
        </a:p>
      </dgm:t>
    </dgm:pt>
    <dgm:pt modelId="{B52E902D-404E-DA43-AD5E-EE07C72B1EA3}" type="parTrans" cxnId="{9F65E6E3-B5C8-0B4A-80D1-B7DC247FE054}">
      <dgm:prSet/>
      <dgm:spPr/>
      <dgm:t>
        <a:bodyPr/>
        <a:lstStyle/>
        <a:p>
          <a:endParaRPr lang="en-GB"/>
        </a:p>
      </dgm:t>
    </dgm:pt>
    <dgm:pt modelId="{F5EB8493-4B60-466C-A31A-7D26C32FFF68}" type="pres">
      <dgm:prSet presAssocID="{515B13CB-EB88-E740-B3E1-D348956175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48F85-ADC0-41AD-9C6A-8AC4535FDA29}" type="pres">
      <dgm:prSet presAssocID="{B9F0322C-F199-6044-9152-2760019AEC29}" presName="vertOne" presStyleCnt="0"/>
      <dgm:spPr/>
    </dgm:pt>
    <dgm:pt modelId="{22C49A30-4964-4A8C-865A-3A209AC9A7F3}" type="pres">
      <dgm:prSet presAssocID="{B9F0322C-F199-6044-9152-2760019AEC29}" presName="txOne" presStyleLbl="node0" presStyleIdx="0" presStyleCnt="1" custScaleY="45792">
        <dgm:presLayoutVars>
          <dgm:chPref val="3"/>
        </dgm:presLayoutVars>
      </dgm:prSet>
      <dgm:spPr/>
    </dgm:pt>
    <dgm:pt modelId="{D1A94D13-BB2D-4907-80DB-EEC9F7A926D1}" type="pres">
      <dgm:prSet presAssocID="{B9F0322C-F199-6044-9152-2760019AEC29}" presName="parTransOne" presStyleCnt="0"/>
      <dgm:spPr/>
    </dgm:pt>
    <dgm:pt modelId="{57D01E1D-FFAF-4C1D-A636-26E74AD95CC4}" type="pres">
      <dgm:prSet presAssocID="{B9F0322C-F199-6044-9152-2760019AEC29}" presName="horzOne" presStyleCnt="0"/>
      <dgm:spPr/>
    </dgm:pt>
    <dgm:pt modelId="{98D7E333-84AC-4B36-B16D-DA24B5A7BB43}" type="pres">
      <dgm:prSet presAssocID="{2781B077-D8ED-4ADA-B3F9-B3957D24553B}" presName="vertTwo" presStyleCnt="0"/>
      <dgm:spPr/>
    </dgm:pt>
    <dgm:pt modelId="{9727FF14-9225-4E2A-99E5-6B83F0D238B1}" type="pres">
      <dgm:prSet presAssocID="{2781B077-D8ED-4ADA-B3F9-B3957D24553B}" presName="txTwo" presStyleLbl="node2" presStyleIdx="0" presStyleCnt="6">
        <dgm:presLayoutVars>
          <dgm:chPref val="3"/>
        </dgm:presLayoutVars>
      </dgm:prSet>
      <dgm:spPr/>
    </dgm:pt>
    <dgm:pt modelId="{A828FAFD-9036-42A2-A58D-FC579727968F}" type="pres">
      <dgm:prSet presAssocID="{2781B077-D8ED-4ADA-B3F9-B3957D24553B}" presName="horzTwo" presStyleCnt="0"/>
      <dgm:spPr/>
    </dgm:pt>
    <dgm:pt modelId="{DCC59219-66C8-414C-9C7B-39CFA64202A8}" type="pres">
      <dgm:prSet presAssocID="{44BEA4A2-5934-44DA-A973-E4E433A4A5C0}" presName="sibSpaceTwo" presStyleCnt="0"/>
      <dgm:spPr/>
    </dgm:pt>
    <dgm:pt modelId="{AFF625F6-8CDA-4281-9D8F-7C4D8DC174ED}" type="pres">
      <dgm:prSet presAssocID="{41621858-2271-6649-8BB5-6187E5B8AE0E}" presName="vertTwo" presStyleCnt="0"/>
      <dgm:spPr/>
    </dgm:pt>
    <dgm:pt modelId="{E17F3EBC-DA38-4CEF-B9D0-AAA0484A2201}" type="pres">
      <dgm:prSet presAssocID="{41621858-2271-6649-8BB5-6187E5B8AE0E}" presName="txTwo" presStyleLbl="node2" presStyleIdx="1" presStyleCnt="6">
        <dgm:presLayoutVars>
          <dgm:chPref val="3"/>
        </dgm:presLayoutVars>
      </dgm:prSet>
      <dgm:spPr/>
    </dgm:pt>
    <dgm:pt modelId="{D3F60B34-3C91-4AEB-865B-3F0AFCB961E5}" type="pres">
      <dgm:prSet presAssocID="{41621858-2271-6649-8BB5-6187E5B8AE0E}" presName="horzTwo" presStyleCnt="0"/>
      <dgm:spPr/>
    </dgm:pt>
    <dgm:pt modelId="{1D3B6F90-16A4-45BC-A58D-28C5D2312696}" type="pres">
      <dgm:prSet presAssocID="{4D9767B3-036E-C44A-A0C9-F8FE761723E7}" presName="sibSpaceTwo" presStyleCnt="0"/>
      <dgm:spPr/>
    </dgm:pt>
    <dgm:pt modelId="{BE173D04-8CD8-4EFC-9B45-93714727F8F0}" type="pres">
      <dgm:prSet presAssocID="{F1FCB586-9023-1349-8652-7A4498A34C96}" presName="vertTwo" presStyleCnt="0"/>
      <dgm:spPr/>
    </dgm:pt>
    <dgm:pt modelId="{206CF360-9B76-4791-B214-C2E3C8564F9A}" type="pres">
      <dgm:prSet presAssocID="{F1FCB586-9023-1349-8652-7A4498A34C96}" presName="txTwo" presStyleLbl="node2" presStyleIdx="2" presStyleCnt="6">
        <dgm:presLayoutVars>
          <dgm:chPref val="3"/>
        </dgm:presLayoutVars>
      </dgm:prSet>
      <dgm:spPr/>
    </dgm:pt>
    <dgm:pt modelId="{01360C67-AEE5-4643-9B34-55D603A20834}" type="pres">
      <dgm:prSet presAssocID="{F1FCB586-9023-1349-8652-7A4498A34C96}" presName="horzTwo" presStyleCnt="0"/>
      <dgm:spPr/>
    </dgm:pt>
    <dgm:pt modelId="{EEBE9246-ED53-43F5-A341-3D90D2150EE6}" type="pres">
      <dgm:prSet presAssocID="{F02BC4B9-57C4-D046-A9A0-CC6C70A58B6A}" presName="sibSpaceTwo" presStyleCnt="0"/>
      <dgm:spPr/>
    </dgm:pt>
    <dgm:pt modelId="{821EA483-F0C6-42CB-91F8-C3E48AC8CE50}" type="pres">
      <dgm:prSet presAssocID="{E7454792-1117-D54B-BBBF-2DFF3D894471}" presName="vertTwo" presStyleCnt="0"/>
      <dgm:spPr/>
    </dgm:pt>
    <dgm:pt modelId="{088C2E05-0EDF-40F1-93F9-13D9F482B0D4}" type="pres">
      <dgm:prSet presAssocID="{E7454792-1117-D54B-BBBF-2DFF3D894471}" presName="txTwo" presStyleLbl="node2" presStyleIdx="3" presStyleCnt="6">
        <dgm:presLayoutVars>
          <dgm:chPref val="3"/>
        </dgm:presLayoutVars>
      </dgm:prSet>
      <dgm:spPr/>
    </dgm:pt>
    <dgm:pt modelId="{381AD869-C989-4133-81AB-FED2405ACFE8}" type="pres">
      <dgm:prSet presAssocID="{E7454792-1117-D54B-BBBF-2DFF3D894471}" presName="horzTwo" presStyleCnt="0"/>
      <dgm:spPr/>
    </dgm:pt>
    <dgm:pt modelId="{7CF1D156-10E9-4C35-87D5-60A88865EF40}" type="pres">
      <dgm:prSet presAssocID="{650076B2-2264-FD43-AC19-44BF3E41BDAC}" presName="sibSpaceTwo" presStyleCnt="0"/>
      <dgm:spPr/>
    </dgm:pt>
    <dgm:pt modelId="{3C41549A-71C1-40A8-8E13-F488CF8D4012}" type="pres">
      <dgm:prSet presAssocID="{F3E017E3-D272-4C40-B2ED-A192172FB119}" presName="vertTwo" presStyleCnt="0"/>
      <dgm:spPr/>
    </dgm:pt>
    <dgm:pt modelId="{D49A46F5-64BD-4C37-99F0-6FE1959AD813}" type="pres">
      <dgm:prSet presAssocID="{F3E017E3-D272-4C40-B2ED-A192172FB119}" presName="txTwo" presStyleLbl="node2" presStyleIdx="4" presStyleCnt="6">
        <dgm:presLayoutVars>
          <dgm:chPref val="3"/>
        </dgm:presLayoutVars>
      </dgm:prSet>
      <dgm:spPr/>
    </dgm:pt>
    <dgm:pt modelId="{7FC1D767-142C-45B6-8098-64C9614D28D5}" type="pres">
      <dgm:prSet presAssocID="{F3E017E3-D272-4C40-B2ED-A192172FB119}" presName="horzTwo" presStyleCnt="0"/>
      <dgm:spPr/>
    </dgm:pt>
    <dgm:pt modelId="{6542482A-F8DE-4685-B7AA-A8B4A31BE9A6}" type="pres">
      <dgm:prSet presAssocID="{3B114C55-48B6-974A-ACA3-EF918DEC9C03}" presName="sibSpaceTwo" presStyleCnt="0"/>
      <dgm:spPr/>
    </dgm:pt>
    <dgm:pt modelId="{6301ADD0-23A0-445B-9B9C-00AA81B9E8F9}" type="pres">
      <dgm:prSet presAssocID="{2AC01D46-1F98-E142-A739-67ABF800BA01}" presName="vertTwo" presStyleCnt="0"/>
      <dgm:spPr/>
    </dgm:pt>
    <dgm:pt modelId="{08C0431A-D5FD-48EE-8C0B-38B9490508A3}" type="pres">
      <dgm:prSet presAssocID="{2AC01D46-1F98-E142-A739-67ABF800BA01}" presName="txTwo" presStyleLbl="node2" presStyleIdx="5" presStyleCnt="6">
        <dgm:presLayoutVars>
          <dgm:chPref val="3"/>
        </dgm:presLayoutVars>
      </dgm:prSet>
      <dgm:spPr/>
    </dgm:pt>
    <dgm:pt modelId="{64504B74-3B1B-4486-BCCA-EE9E02857B74}" type="pres">
      <dgm:prSet presAssocID="{2AC01D46-1F98-E142-A739-67ABF800BA01}" presName="horzTwo" presStyleCnt="0"/>
      <dgm:spPr/>
    </dgm:pt>
  </dgm:ptLst>
  <dgm:cxnLst>
    <dgm:cxn modelId="{75E45A2E-E511-E147-BCE1-856DEB5B10A0}" srcId="{B9F0322C-F199-6044-9152-2760019AEC29}" destId="{2AC01D46-1F98-E142-A739-67ABF800BA01}" srcOrd="5" destOrd="0" parTransId="{6D5D4760-66F4-604D-BA79-86C62C5B6926}" sibTransId="{49A92590-99E6-3D4C-BC17-A035D15F7CF6}"/>
    <dgm:cxn modelId="{BBD34E63-A574-4A0D-AC1D-2290374D5033}" type="presOf" srcId="{2781B077-D8ED-4ADA-B3F9-B3957D24553B}" destId="{9727FF14-9225-4E2A-99E5-6B83F0D238B1}" srcOrd="0" destOrd="0" presId="urn:microsoft.com/office/officeart/2005/8/layout/hierarchy4"/>
    <dgm:cxn modelId="{8934896B-33E8-6046-8F03-8C8585EA5311}" srcId="{B9F0322C-F199-6044-9152-2760019AEC29}" destId="{41621858-2271-6649-8BB5-6187E5B8AE0E}" srcOrd="1" destOrd="0" parTransId="{DCCF9185-8E3C-144D-9E31-D79A2C5785F5}" sibTransId="{4D9767B3-036E-C44A-A0C9-F8FE761723E7}"/>
    <dgm:cxn modelId="{929FE34C-C63D-40D1-9713-1FB3DAB06A11}" type="presOf" srcId="{E7454792-1117-D54B-BBBF-2DFF3D894471}" destId="{088C2E05-0EDF-40F1-93F9-13D9F482B0D4}" srcOrd="0" destOrd="0" presId="urn:microsoft.com/office/officeart/2005/8/layout/hierarchy4"/>
    <dgm:cxn modelId="{22424153-E9EA-435F-AD6C-FE5D0C083D79}" type="presOf" srcId="{F1FCB586-9023-1349-8652-7A4498A34C96}" destId="{206CF360-9B76-4791-B214-C2E3C8564F9A}" srcOrd="0" destOrd="0" presId="urn:microsoft.com/office/officeart/2005/8/layout/hierarchy4"/>
    <dgm:cxn modelId="{E3F44453-A314-4303-8582-E7E52FCF73D4}" srcId="{B9F0322C-F199-6044-9152-2760019AEC29}" destId="{2781B077-D8ED-4ADA-B3F9-B3957D24553B}" srcOrd="0" destOrd="0" parTransId="{A444CF68-492A-4782-AE2C-DB0F4FC3B8A7}" sibTransId="{44BEA4A2-5934-44DA-A973-E4E433A4A5C0}"/>
    <dgm:cxn modelId="{72174F58-4B74-4403-9F27-CADF62019B20}" type="presOf" srcId="{515B13CB-EB88-E740-B3E1-D348956175D8}" destId="{F5EB8493-4B60-466C-A31A-7D26C32FFF68}" srcOrd="0" destOrd="0" presId="urn:microsoft.com/office/officeart/2005/8/layout/hierarchy4"/>
    <dgm:cxn modelId="{723C1C82-5DB3-459E-942A-8570E53DC645}" type="presOf" srcId="{2AC01D46-1F98-E142-A739-67ABF800BA01}" destId="{08C0431A-D5FD-48EE-8C0B-38B9490508A3}" srcOrd="0" destOrd="0" presId="urn:microsoft.com/office/officeart/2005/8/layout/hierarchy4"/>
    <dgm:cxn modelId="{097BC498-3BDB-514D-9213-6117E7F5A129}" srcId="{B9F0322C-F199-6044-9152-2760019AEC29}" destId="{E7454792-1117-D54B-BBBF-2DFF3D894471}" srcOrd="3" destOrd="0" parTransId="{6A3FC141-603C-B347-B8EB-DE93D4EB65FE}" sibTransId="{650076B2-2264-FD43-AC19-44BF3E41BDAC}"/>
    <dgm:cxn modelId="{37DDFD99-A911-4976-BB58-314077E89355}" type="presOf" srcId="{F3E017E3-D272-4C40-B2ED-A192172FB119}" destId="{D49A46F5-64BD-4C37-99F0-6FE1959AD813}" srcOrd="0" destOrd="0" presId="urn:microsoft.com/office/officeart/2005/8/layout/hierarchy4"/>
    <dgm:cxn modelId="{CA545E9C-E80D-457B-B808-A489245FA21D}" type="presOf" srcId="{B9F0322C-F199-6044-9152-2760019AEC29}" destId="{22C49A30-4964-4A8C-865A-3A209AC9A7F3}" srcOrd="0" destOrd="0" presId="urn:microsoft.com/office/officeart/2005/8/layout/hierarchy4"/>
    <dgm:cxn modelId="{7C8D2CB7-BE04-4320-9F50-0FA9C99ACA9B}" type="presOf" srcId="{41621858-2271-6649-8BB5-6187E5B8AE0E}" destId="{E17F3EBC-DA38-4CEF-B9D0-AAA0484A2201}" srcOrd="0" destOrd="0" presId="urn:microsoft.com/office/officeart/2005/8/layout/hierarchy4"/>
    <dgm:cxn modelId="{FACCBACC-97C9-6044-93F4-9257D975B0AD}" srcId="{B9F0322C-F199-6044-9152-2760019AEC29}" destId="{F3E017E3-D272-4C40-B2ED-A192172FB119}" srcOrd="4" destOrd="0" parTransId="{1FCEA56E-F9DD-2A46-88F9-1C55C6336456}" sibTransId="{3B114C55-48B6-974A-ACA3-EF918DEC9C03}"/>
    <dgm:cxn modelId="{06841EDF-E4D6-7248-A5EA-C0B696C2D3FF}" srcId="{B9F0322C-F199-6044-9152-2760019AEC29}" destId="{F1FCB586-9023-1349-8652-7A4498A34C96}" srcOrd="2" destOrd="0" parTransId="{884DD9D2-82ED-084D-AAFC-4364838A55BF}" sibTransId="{F02BC4B9-57C4-D046-A9A0-CC6C70A58B6A}"/>
    <dgm:cxn modelId="{9F65E6E3-B5C8-0B4A-80D1-B7DC247FE054}" srcId="{515B13CB-EB88-E740-B3E1-D348956175D8}" destId="{B9F0322C-F199-6044-9152-2760019AEC29}" srcOrd="0" destOrd="0" parTransId="{B52E902D-404E-DA43-AD5E-EE07C72B1EA3}" sibTransId="{5D0209BC-588C-0448-9C44-4C8004E3B90A}"/>
    <dgm:cxn modelId="{4B24EDE6-EEE9-4196-9967-DBD507B5F269}" type="presParOf" srcId="{F5EB8493-4B60-466C-A31A-7D26C32FFF68}" destId="{06A48F85-ADC0-41AD-9C6A-8AC4535FDA29}" srcOrd="0" destOrd="0" presId="urn:microsoft.com/office/officeart/2005/8/layout/hierarchy4"/>
    <dgm:cxn modelId="{875D2F6D-9288-4570-A581-2CE010BA4500}" type="presParOf" srcId="{06A48F85-ADC0-41AD-9C6A-8AC4535FDA29}" destId="{22C49A30-4964-4A8C-865A-3A209AC9A7F3}" srcOrd="0" destOrd="0" presId="urn:microsoft.com/office/officeart/2005/8/layout/hierarchy4"/>
    <dgm:cxn modelId="{C5AE276F-7074-4207-B83E-BF279B121E51}" type="presParOf" srcId="{06A48F85-ADC0-41AD-9C6A-8AC4535FDA29}" destId="{D1A94D13-BB2D-4907-80DB-EEC9F7A926D1}" srcOrd="1" destOrd="0" presId="urn:microsoft.com/office/officeart/2005/8/layout/hierarchy4"/>
    <dgm:cxn modelId="{A443E57A-B88A-4F1A-A923-EABFD54E3F01}" type="presParOf" srcId="{06A48F85-ADC0-41AD-9C6A-8AC4535FDA29}" destId="{57D01E1D-FFAF-4C1D-A636-26E74AD95CC4}" srcOrd="2" destOrd="0" presId="urn:microsoft.com/office/officeart/2005/8/layout/hierarchy4"/>
    <dgm:cxn modelId="{4E05FD5A-CE27-4E96-85F7-1DF60E0FC852}" type="presParOf" srcId="{57D01E1D-FFAF-4C1D-A636-26E74AD95CC4}" destId="{98D7E333-84AC-4B36-B16D-DA24B5A7BB43}" srcOrd="0" destOrd="0" presId="urn:microsoft.com/office/officeart/2005/8/layout/hierarchy4"/>
    <dgm:cxn modelId="{531A0734-F3EE-4825-A5B6-CBEB79CEC0D8}" type="presParOf" srcId="{98D7E333-84AC-4B36-B16D-DA24B5A7BB43}" destId="{9727FF14-9225-4E2A-99E5-6B83F0D238B1}" srcOrd="0" destOrd="0" presId="urn:microsoft.com/office/officeart/2005/8/layout/hierarchy4"/>
    <dgm:cxn modelId="{74CDC817-A1F5-44CC-AA05-BFDB2F746C27}" type="presParOf" srcId="{98D7E333-84AC-4B36-B16D-DA24B5A7BB43}" destId="{A828FAFD-9036-42A2-A58D-FC579727968F}" srcOrd="1" destOrd="0" presId="urn:microsoft.com/office/officeart/2005/8/layout/hierarchy4"/>
    <dgm:cxn modelId="{23BE0447-EBC8-4161-A906-27A9EE69A440}" type="presParOf" srcId="{57D01E1D-FFAF-4C1D-A636-26E74AD95CC4}" destId="{DCC59219-66C8-414C-9C7B-39CFA64202A8}" srcOrd="1" destOrd="0" presId="urn:microsoft.com/office/officeart/2005/8/layout/hierarchy4"/>
    <dgm:cxn modelId="{FF838560-DCDE-42C7-9DAA-CE399048228B}" type="presParOf" srcId="{57D01E1D-FFAF-4C1D-A636-26E74AD95CC4}" destId="{AFF625F6-8CDA-4281-9D8F-7C4D8DC174ED}" srcOrd="2" destOrd="0" presId="urn:microsoft.com/office/officeart/2005/8/layout/hierarchy4"/>
    <dgm:cxn modelId="{F47715F4-4A74-4193-A6EB-DD25AA03FE32}" type="presParOf" srcId="{AFF625F6-8CDA-4281-9D8F-7C4D8DC174ED}" destId="{E17F3EBC-DA38-4CEF-B9D0-AAA0484A2201}" srcOrd="0" destOrd="0" presId="urn:microsoft.com/office/officeart/2005/8/layout/hierarchy4"/>
    <dgm:cxn modelId="{E2F9FA47-1051-4929-936F-8D96571E4720}" type="presParOf" srcId="{AFF625F6-8CDA-4281-9D8F-7C4D8DC174ED}" destId="{D3F60B34-3C91-4AEB-865B-3F0AFCB961E5}" srcOrd="1" destOrd="0" presId="urn:microsoft.com/office/officeart/2005/8/layout/hierarchy4"/>
    <dgm:cxn modelId="{6767E12F-60E6-40D7-ABB6-D9B93F19BEC9}" type="presParOf" srcId="{57D01E1D-FFAF-4C1D-A636-26E74AD95CC4}" destId="{1D3B6F90-16A4-45BC-A58D-28C5D2312696}" srcOrd="3" destOrd="0" presId="urn:microsoft.com/office/officeart/2005/8/layout/hierarchy4"/>
    <dgm:cxn modelId="{9BA87289-C3FD-4F4C-B4BD-710826811939}" type="presParOf" srcId="{57D01E1D-FFAF-4C1D-A636-26E74AD95CC4}" destId="{BE173D04-8CD8-4EFC-9B45-93714727F8F0}" srcOrd="4" destOrd="0" presId="urn:microsoft.com/office/officeart/2005/8/layout/hierarchy4"/>
    <dgm:cxn modelId="{72F5A715-7216-4097-A549-20450E63CE4F}" type="presParOf" srcId="{BE173D04-8CD8-4EFC-9B45-93714727F8F0}" destId="{206CF360-9B76-4791-B214-C2E3C8564F9A}" srcOrd="0" destOrd="0" presId="urn:microsoft.com/office/officeart/2005/8/layout/hierarchy4"/>
    <dgm:cxn modelId="{F7BF88FD-BB03-4B2A-BBDC-8651C02B7C8C}" type="presParOf" srcId="{BE173D04-8CD8-4EFC-9B45-93714727F8F0}" destId="{01360C67-AEE5-4643-9B34-55D603A20834}" srcOrd="1" destOrd="0" presId="urn:microsoft.com/office/officeart/2005/8/layout/hierarchy4"/>
    <dgm:cxn modelId="{32D9B2BA-A257-4D8C-91F9-81E9F035A5C1}" type="presParOf" srcId="{57D01E1D-FFAF-4C1D-A636-26E74AD95CC4}" destId="{EEBE9246-ED53-43F5-A341-3D90D2150EE6}" srcOrd="5" destOrd="0" presId="urn:microsoft.com/office/officeart/2005/8/layout/hierarchy4"/>
    <dgm:cxn modelId="{6801D28F-B131-4BE9-AB46-640B672535D9}" type="presParOf" srcId="{57D01E1D-FFAF-4C1D-A636-26E74AD95CC4}" destId="{821EA483-F0C6-42CB-91F8-C3E48AC8CE50}" srcOrd="6" destOrd="0" presId="urn:microsoft.com/office/officeart/2005/8/layout/hierarchy4"/>
    <dgm:cxn modelId="{A5650E6A-B8DC-4C2A-BEFB-05E1BAE46C6E}" type="presParOf" srcId="{821EA483-F0C6-42CB-91F8-C3E48AC8CE50}" destId="{088C2E05-0EDF-40F1-93F9-13D9F482B0D4}" srcOrd="0" destOrd="0" presId="urn:microsoft.com/office/officeart/2005/8/layout/hierarchy4"/>
    <dgm:cxn modelId="{7884B293-CF62-4024-8D35-15250A6E4952}" type="presParOf" srcId="{821EA483-F0C6-42CB-91F8-C3E48AC8CE50}" destId="{381AD869-C989-4133-81AB-FED2405ACFE8}" srcOrd="1" destOrd="0" presId="urn:microsoft.com/office/officeart/2005/8/layout/hierarchy4"/>
    <dgm:cxn modelId="{DD0ED9B9-3B53-4A73-A468-A1405BAAE176}" type="presParOf" srcId="{57D01E1D-FFAF-4C1D-A636-26E74AD95CC4}" destId="{7CF1D156-10E9-4C35-87D5-60A88865EF40}" srcOrd="7" destOrd="0" presId="urn:microsoft.com/office/officeart/2005/8/layout/hierarchy4"/>
    <dgm:cxn modelId="{58F5AA9E-71F1-4BE0-96F9-D0F78410F033}" type="presParOf" srcId="{57D01E1D-FFAF-4C1D-A636-26E74AD95CC4}" destId="{3C41549A-71C1-40A8-8E13-F488CF8D4012}" srcOrd="8" destOrd="0" presId="urn:microsoft.com/office/officeart/2005/8/layout/hierarchy4"/>
    <dgm:cxn modelId="{F47DA423-1988-454E-9A71-71FA464DC8F9}" type="presParOf" srcId="{3C41549A-71C1-40A8-8E13-F488CF8D4012}" destId="{D49A46F5-64BD-4C37-99F0-6FE1959AD813}" srcOrd="0" destOrd="0" presId="urn:microsoft.com/office/officeart/2005/8/layout/hierarchy4"/>
    <dgm:cxn modelId="{17E8592E-5F0B-45B8-8E81-555811D3DB8D}" type="presParOf" srcId="{3C41549A-71C1-40A8-8E13-F488CF8D4012}" destId="{7FC1D767-142C-45B6-8098-64C9614D28D5}" srcOrd="1" destOrd="0" presId="urn:microsoft.com/office/officeart/2005/8/layout/hierarchy4"/>
    <dgm:cxn modelId="{F3115D2F-1C4A-434F-BDF8-A4B2AE52BA98}" type="presParOf" srcId="{57D01E1D-FFAF-4C1D-A636-26E74AD95CC4}" destId="{6542482A-F8DE-4685-B7AA-A8B4A31BE9A6}" srcOrd="9" destOrd="0" presId="urn:microsoft.com/office/officeart/2005/8/layout/hierarchy4"/>
    <dgm:cxn modelId="{5F6EE9D8-E3DA-48FC-A6EF-AD7832F3C93D}" type="presParOf" srcId="{57D01E1D-FFAF-4C1D-A636-26E74AD95CC4}" destId="{6301ADD0-23A0-445B-9B9C-00AA81B9E8F9}" srcOrd="10" destOrd="0" presId="urn:microsoft.com/office/officeart/2005/8/layout/hierarchy4"/>
    <dgm:cxn modelId="{95F92115-F12B-4A03-89C5-F960B6CC72EE}" type="presParOf" srcId="{6301ADD0-23A0-445B-9B9C-00AA81B9E8F9}" destId="{08C0431A-D5FD-48EE-8C0B-38B9490508A3}" srcOrd="0" destOrd="0" presId="urn:microsoft.com/office/officeart/2005/8/layout/hierarchy4"/>
    <dgm:cxn modelId="{E647B624-EF39-43BC-BAE3-FD724A71A45F}" type="presParOf" srcId="{6301ADD0-23A0-445B-9B9C-00AA81B9E8F9}" destId="{64504B74-3B1B-4486-BCCA-EE9E02857B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62F549-8FF5-9740-A3BF-67FB5B4153B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104210A-C563-BE47-AA4E-40FF40F92192}">
      <dgm:prSet/>
      <dgm:spPr/>
      <dgm:t>
        <a:bodyPr/>
        <a:lstStyle/>
        <a:p>
          <a:r>
            <a:rPr lang="en-GB"/>
            <a:t>Cholesterol medication updated in cholesterol and diabetes KPIs</a:t>
          </a:r>
        </a:p>
      </dgm:t>
    </dgm:pt>
    <dgm:pt modelId="{E1B26577-5666-DA4E-B751-79B1CC735968}" type="parTrans" cxnId="{33FACD39-B881-D24A-A87D-0C4BFE9BDE5E}">
      <dgm:prSet/>
      <dgm:spPr/>
      <dgm:t>
        <a:bodyPr/>
        <a:lstStyle/>
        <a:p>
          <a:endParaRPr lang="en-GB"/>
        </a:p>
      </dgm:t>
    </dgm:pt>
    <dgm:pt modelId="{9A03EA1B-E9BF-9949-9DA4-51ADB3C5591F}" type="sibTrans" cxnId="{33FACD39-B881-D24A-A87D-0C4BFE9BDE5E}">
      <dgm:prSet/>
      <dgm:spPr/>
      <dgm:t>
        <a:bodyPr/>
        <a:lstStyle/>
        <a:p>
          <a:endParaRPr lang="en-GB"/>
        </a:p>
      </dgm:t>
    </dgm:pt>
    <dgm:pt modelId="{62BABAEA-B54B-094A-83B5-196D3CABFDD0}">
      <dgm:prSet/>
      <dgm:spPr/>
      <dgm:t>
        <a:bodyPr/>
        <a:lstStyle/>
        <a:p>
          <a:r>
            <a:rPr lang="en-GB"/>
            <a:t>Diabetes BP now for &lt;80 only</a:t>
          </a:r>
        </a:p>
      </dgm:t>
    </dgm:pt>
    <dgm:pt modelId="{CB31FBDE-E998-C34A-87A9-1B8D0294AA59}" type="parTrans" cxnId="{1C1CCEAB-15B1-0346-ADA0-5A36A5DCFF03}">
      <dgm:prSet/>
      <dgm:spPr/>
      <dgm:t>
        <a:bodyPr/>
        <a:lstStyle/>
        <a:p>
          <a:endParaRPr lang="en-GB"/>
        </a:p>
      </dgm:t>
    </dgm:pt>
    <dgm:pt modelId="{6E0BF780-F0C5-0840-A230-6B3E457FEBC8}" type="sibTrans" cxnId="{1C1CCEAB-15B1-0346-ADA0-5A36A5DCFF03}">
      <dgm:prSet/>
      <dgm:spPr/>
      <dgm:t>
        <a:bodyPr/>
        <a:lstStyle/>
        <a:p>
          <a:endParaRPr lang="en-GB"/>
        </a:p>
      </dgm:t>
    </dgm:pt>
    <dgm:pt modelId="{9865C94C-E328-C148-8871-60BA6FA27A43}">
      <dgm:prSet/>
      <dgm:spPr/>
      <dgm:t>
        <a:bodyPr/>
        <a:lstStyle/>
        <a:p>
          <a:r>
            <a:rPr lang="en-GB"/>
            <a:t>No spirometry needed for asthma diagnosis</a:t>
          </a:r>
        </a:p>
      </dgm:t>
    </dgm:pt>
    <dgm:pt modelId="{9FFDB86E-1920-8644-85F1-8B1D456CB2E9}" type="parTrans" cxnId="{484A6A4C-A242-1042-93A3-10D6C8207AB7}">
      <dgm:prSet/>
      <dgm:spPr/>
      <dgm:t>
        <a:bodyPr/>
        <a:lstStyle/>
        <a:p>
          <a:endParaRPr lang="en-GB"/>
        </a:p>
      </dgm:t>
    </dgm:pt>
    <dgm:pt modelId="{20FABC4D-4C5E-3C49-846F-1EA0963C7016}" type="sibTrans" cxnId="{484A6A4C-A242-1042-93A3-10D6C8207AB7}">
      <dgm:prSet/>
      <dgm:spPr/>
      <dgm:t>
        <a:bodyPr/>
        <a:lstStyle/>
        <a:p>
          <a:endParaRPr lang="en-GB"/>
        </a:p>
      </dgm:t>
    </dgm:pt>
    <dgm:pt modelId="{D3798C52-A78F-6A4F-B52E-B559EBDB7F26}">
      <dgm:prSet/>
      <dgm:spPr/>
      <dgm:t>
        <a:bodyPr/>
        <a:lstStyle/>
        <a:p>
          <a:r>
            <a:rPr lang="en-GB"/>
            <a:t>Asthma review – no longer need ACT or inhaler technique</a:t>
          </a:r>
        </a:p>
      </dgm:t>
    </dgm:pt>
    <dgm:pt modelId="{4A404348-50A0-7749-922A-08E5019C39DB}" type="parTrans" cxnId="{EC2A7511-780A-4C40-B244-B6A4D85D43C7}">
      <dgm:prSet/>
      <dgm:spPr/>
      <dgm:t>
        <a:bodyPr/>
        <a:lstStyle/>
        <a:p>
          <a:endParaRPr lang="en-GB"/>
        </a:p>
      </dgm:t>
    </dgm:pt>
    <dgm:pt modelId="{0266585A-A3CE-0643-A68C-CFB422F19D43}" type="sibTrans" cxnId="{EC2A7511-780A-4C40-B244-B6A4D85D43C7}">
      <dgm:prSet/>
      <dgm:spPr/>
      <dgm:t>
        <a:bodyPr/>
        <a:lstStyle/>
        <a:p>
          <a:endParaRPr lang="en-GB"/>
        </a:p>
      </dgm:t>
    </dgm:pt>
    <dgm:pt modelId="{197AFB4B-D535-3343-A160-BDCA36DFAE9A}">
      <dgm:prSet/>
      <dgm:spPr/>
      <dgm:t>
        <a:bodyPr/>
        <a:lstStyle/>
        <a:p>
          <a:r>
            <a:rPr lang="en-GB"/>
            <a:t>PCA added for DOAC in AF (AF008) </a:t>
          </a:r>
        </a:p>
      </dgm:t>
    </dgm:pt>
    <dgm:pt modelId="{35DA5892-6C89-6E4E-AAD1-419CFE903842}" type="parTrans" cxnId="{B5890D87-AB3E-3847-9FCE-B57F75969936}">
      <dgm:prSet/>
      <dgm:spPr/>
      <dgm:t>
        <a:bodyPr/>
        <a:lstStyle/>
        <a:p>
          <a:endParaRPr lang="en-GB"/>
        </a:p>
      </dgm:t>
    </dgm:pt>
    <dgm:pt modelId="{0E62BBC1-8D5E-E44E-98A7-45802C79DBCE}" type="sibTrans" cxnId="{B5890D87-AB3E-3847-9FCE-B57F75969936}">
      <dgm:prSet/>
      <dgm:spPr/>
      <dgm:t>
        <a:bodyPr/>
        <a:lstStyle/>
        <a:p>
          <a:endParaRPr lang="en-GB"/>
        </a:p>
      </dgm:t>
    </dgm:pt>
    <dgm:pt modelId="{DB719E98-6892-7447-BFD7-C4E052A84094}" type="pres">
      <dgm:prSet presAssocID="{ED62F549-8FF5-9740-A3BF-67FB5B4153BF}" presName="CompostProcess" presStyleCnt="0">
        <dgm:presLayoutVars>
          <dgm:dir/>
          <dgm:resizeHandles val="exact"/>
        </dgm:presLayoutVars>
      </dgm:prSet>
      <dgm:spPr/>
    </dgm:pt>
    <dgm:pt modelId="{C48F4234-2596-AF42-8622-0C68F3B43996}" type="pres">
      <dgm:prSet presAssocID="{ED62F549-8FF5-9740-A3BF-67FB5B4153BF}" presName="arrow" presStyleLbl="bgShp" presStyleIdx="0" presStyleCnt="1"/>
      <dgm:spPr/>
    </dgm:pt>
    <dgm:pt modelId="{EBD81B8F-B96F-954B-9742-893BD2F5F5E9}" type="pres">
      <dgm:prSet presAssocID="{ED62F549-8FF5-9740-A3BF-67FB5B4153BF}" presName="linearProcess" presStyleCnt="0"/>
      <dgm:spPr/>
    </dgm:pt>
    <dgm:pt modelId="{5513EAD8-7B4D-B141-AB05-C5301367506D}" type="pres">
      <dgm:prSet presAssocID="{E104210A-C563-BE47-AA4E-40FF40F92192}" presName="textNode" presStyleLbl="node1" presStyleIdx="0" presStyleCnt="5">
        <dgm:presLayoutVars>
          <dgm:bulletEnabled val="1"/>
        </dgm:presLayoutVars>
      </dgm:prSet>
      <dgm:spPr/>
    </dgm:pt>
    <dgm:pt modelId="{516D8C81-6AE6-0E48-8454-E7BD307CD0BE}" type="pres">
      <dgm:prSet presAssocID="{9A03EA1B-E9BF-9949-9DA4-51ADB3C5591F}" presName="sibTrans" presStyleCnt="0"/>
      <dgm:spPr/>
    </dgm:pt>
    <dgm:pt modelId="{39C0D0A6-375F-8047-BC75-FFA4725E0BCE}" type="pres">
      <dgm:prSet presAssocID="{62BABAEA-B54B-094A-83B5-196D3CABFDD0}" presName="textNode" presStyleLbl="node1" presStyleIdx="1" presStyleCnt="5">
        <dgm:presLayoutVars>
          <dgm:bulletEnabled val="1"/>
        </dgm:presLayoutVars>
      </dgm:prSet>
      <dgm:spPr/>
    </dgm:pt>
    <dgm:pt modelId="{DBD6EA4E-636F-464F-AE34-EB0F4D00F802}" type="pres">
      <dgm:prSet presAssocID="{6E0BF780-F0C5-0840-A230-6B3E457FEBC8}" presName="sibTrans" presStyleCnt="0"/>
      <dgm:spPr/>
    </dgm:pt>
    <dgm:pt modelId="{213E2723-E1F4-9448-942C-8EE6375185A4}" type="pres">
      <dgm:prSet presAssocID="{9865C94C-E328-C148-8871-60BA6FA27A43}" presName="textNode" presStyleLbl="node1" presStyleIdx="2" presStyleCnt="5">
        <dgm:presLayoutVars>
          <dgm:bulletEnabled val="1"/>
        </dgm:presLayoutVars>
      </dgm:prSet>
      <dgm:spPr/>
    </dgm:pt>
    <dgm:pt modelId="{93272DA8-FD6E-FA45-86C3-7AE4E44AFDD5}" type="pres">
      <dgm:prSet presAssocID="{20FABC4D-4C5E-3C49-846F-1EA0963C7016}" presName="sibTrans" presStyleCnt="0"/>
      <dgm:spPr/>
    </dgm:pt>
    <dgm:pt modelId="{EA0C42D7-A8D6-3242-ADF5-47E4DD02B6D8}" type="pres">
      <dgm:prSet presAssocID="{D3798C52-A78F-6A4F-B52E-B559EBDB7F26}" presName="textNode" presStyleLbl="node1" presStyleIdx="3" presStyleCnt="5">
        <dgm:presLayoutVars>
          <dgm:bulletEnabled val="1"/>
        </dgm:presLayoutVars>
      </dgm:prSet>
      <dgm:spPr/>
    </dgm:pt>
    <dgm:pt modelId="{F22510D8-D4CC-8944-A301-C5503F728D1C}" type="pres">
      <dgm:prSet presAssocID="{0266585A-A3CE-0643-A68C-CFB422F19D43}" presName="sibTrans" presStyleCnt="0"/>
      <dgm:spPr/>
    </dgm:pt>
    <dgm:pt modelId="{860646F1-237E-C84D-B163-29EF87E6B98F}" type="pres">
      <dgm:prSet presAssocID="{197AFB4B-D535-3343-A160-BDCA36DFAE9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6446E0B-D7DF-7A4A-A60C-77A65210C677}" type="presOf" srcId="{ED62F549-8FF5-9740-A3BF-67FB5B4153BF}" destId="{DB719E98-6892-7447-BFD7-C4E052A84094}" srcOrd="0" destOrd="0" presId="urn:microsoft.com/office/officeart/2005/8/layout/hProcess9"/>
    <dgm:cxn modelId="{EC2A7511-780A-4C40-B244-B6A4D85D43C7}" srcId="{ED62F549-8FF5-9740-A3BF-67FB5B4153BF}" destId="{D3798C52-A78F-6A4F-B52E-B559EBDB7F26}" srcOrd="3" destOrd="0" parTransId="{4A404348-50A0-7749-922A-08E5019C39DB}" sibTransId="{0266585A-A3CE-0643-A68C-CFB422F19D43}"/>
    <dgm:cxn modelId="{7C00602D-57E3-4C41-9CB9-719AFA0D5C4E}" type="presOf" srcId="{197AFB4B-D535-3343-A160-BDCA36DFAE9A}" destId="{860646F1-237E-C84D-B163-29EF87E6B98F}" srcOrd="0" destOrd="0" presId="urn:microsoft.com/office/officeart/2005/8/layout/hProcess9"/>
    <dgm:cxn modelId="{915F2330-4D5A-3246-9C66-AC57C98DAAC3}" type="presOf" srcId="{9865C94C-E328-C148-8871-60BA6FA27A43}" destId="{213E2723-E1F4-9448-942C-8EE6375185A4}" srcOrd="0" destOrd="0" presId="urn:microsoft.com/office/officeart/2005/8/layout/hProcess9"/>
    <dgm:cxn modelId="{33FACD39-B881-D24A-A87D-0C4BFE9BDE5E}" srcId="{ED62F549-8FF5-9740-A3BF-67FB5B4153BF}" destId="{E104210A-C563-BE47-AA4E-40FF40F92192}" srcOrd="0" destOrd="0" parTransId="{E1B26577-5666-DA4E-B751-79B1CC735968}" sibTransId="{9A03EA1B-E9BF-9949-9DA4-51ADB3C5591F}"/>
    <dgm:cxn modelId="{484A6A4C-A242-1042-93A3-10D6C8207AB7}" srcId="{ED62F549-8FF5-9740-A3BF-67FB5B4153BF}" destId="{9865C94C-E328-C148-8871-60BA6FA27A43}" srcOrd="2" destOrd="0" parTransId="{9FFDB86E-1920-8644-85F1-8B1D456CB2E9}" sibTransId="{20FABC4D-4C5E-3C49-846F-1EA0963C7016}"/>
    <dgm:cxn modelId="{B5890D87-AB3E-3847-9FCE-B57F75969936}" srcId="{ED62F549-8FF5-9740-A3BF-67FB5B4153BF}" destId="{197AFB4B-D535-3343-A160-BDCA36DFAE9A}" srcOrd="4" destOrd="0" parTransId="{35DA5892-6C89-6E4E-AAD1-419CFE903842}" sibTransId="{0E62BBC1-8D5E-E44E-98A7-45802C79DBCE}"/>
    <dgm:cxn modelId="{36C3D191-F8BE-0F47-A27A-AB5214D48C48}" type="presOf" srcId="{62BABAEA-B54B-094A-83B5-196D3CABFDD0}" destId="{39C0D0A6-375F-8047-BC75-FFA4725E0BCE}" srcOrd="0" destOrd="0" presId="urn:microsoft.com/office/officeart/2005/8/layout/hProcess9"/>
    <dgm:cxn modelId="{1C1CCEAB-15B1-0346-ADA0-5A36A5DCFF03}" srcId="{ED62F549-8FF5-9740-A3BF-67FB5B4153BF}" destId="{62BABAEA-B54B-094A-83B5-196D3CABFDD0}" srcOrd="1" destOrd="0" parTransId="{CB31FBDE-E998-C34A-87A9-1B8D0294AA59}" sibTransId="{6E0BF780-F0C5-0840-A230-6B3E457FEBC8}"/>
    <dgm:cxn modelId="{09A312C2-7B9A-0E42-BECC-8C371A2E31BC}" type="presOf" srcId="{E104210A-C563-BE47-AA4E-40FF40F92192}" destId="{5513EAD8-7B4D-B141-AB05-C5301367506D}" srcOrd="0" destOrd="0" presId="urn:microsoft.com/office/officeart/2005/8/layout/hProcess9"/>
    <dgm:cxn modelId="{C265E9F7-BC46-6743-BE14-BC8A1FBF6835}" type="presOf" srcId="{D3798C52-A78F-6A4F-B52E-B559EBDB7F26}" destId="{EA0C42D7-A8D6-3242-ADF5-47E4DD02B6D8}" srcOrd="0" destOrd="0" presId="urn:microsoft.com/office/officeart/2005/8/layout/hProcess9"/>
    <dgm:cxn modelId="{9B1EE7B1-1DCD-1246-8463-CE369B84F8DF}" type="presParOf" srcId="{DB719E98-6892-7447-BFD7-C4E052A84094}" destId="{C48F4234-2596-AF42-8622-0C68F3B43996}" srcOrd="0" destOrd="0" presId="urn:microsoft.com/office/officeart/2005/8/layout/hProcess9"/>
    <dgm:cxn modelId="{F17EA898-6BE4-F04C-BF6D-DAB1024FF28F}" type="presParOf" srcId="{DB719E98-6892-7447-BFD7-C4E052A84094}" destId="{EBD81B8F-B96F-954B-9742-893BD2F5F5E9}" srcOrd="1" destOrd="0" presId="urn:microsoft.com/office/officeart/2005/8/layout/hProcess9"/>
    <dgm:cxn modelId="{CED6A94D-10E6-6A4F-8BB1-561282AA23CE}" type="presParOf" srcId="{EBD81B8F-B96F-954B-9742-893BD2F5F5E9}" destId="{5513EAD8-7B4D-B141-AB05-C5301367506D}" srcOrd="0" destOrd="0" presId="urn:microsoft.com/office/officeart/2005/8/layout/hProcess9"/>
    <dgm:cxn modelId="{2AA43C6B-E5BF-4B41-A160-7B40A053A19B}" type="presParOf" srcId="{EBD81B8F-B96F-954B-9742-893BD2F5F5E9}" destId="{516D8C81-6AE6-0E48-8454-E7BD307CD0BE}" srcOrd="1" destOrd="0" presId="urn:microsoft.com/office/officeart/2005/8/layout/hProcess9"/>
    <dgm:cxn modelId="{D13D32ED-A67F-D24C-AA20-88F6F55F647D}" type="presParOf" srcId="{EBD81B8F-B96F-954B-9742-893BD2F5F5E9}" destId="{39C0D0A6-375F-8047-BC75-FFA4725E0BCE}" srcOrd="2" destOrd="0" presId="urn:microsoft.com/office/officeart/2005/8/layout/hProcess9"/>
    <dgm:cxn modelId="{03DFC216-6C59-4D42-8699-ACEDBD9A16A3}" type="presParOf" srcId="{EBD81B8F-B96F-954B-9742-893BD2F5F5E9}" destId="{DBD6EA4E-636F-464F-AE34-EB0F4D00F802}" srcOrd="3" destOrd="0" presId="urn:microsoft.com/office/officeart/2005/8/layout/hProcess9"/>
    <dgm:cxn modelId="{6AA1AA5D-8302-7847-82BE-8E975C6E9F31}" type="presParOf" srcId="{EBD81B8F-B96F-954B-9742-893BD2F5F5E9}" destId="{213E2723-E1F4-9448-942C-8EE6375185A4}" srcOrd="4" destOrd="0" presId="urn:microsoft.com/office/officeart/2005/8/layout/hProcess9"/>
    <dgm:cxn modelId="{A9F7AC3F-FF75-8D44-A292-899579FA8E4F}" type="presParOf" srcId="{EBD81B8F-B96F-954B-9742-893BD2F5F5E9}" destId="{93272DA8-FD6E-FA45-86C3-7AE4E44AFDD5}" srcOrd="5" destOrd="0" presId="urn:microsoft.com/office/officeart/2005/8/layout/hProcess9"/>
    <dgm:cxn modelId="{53AB0B62-07AD-5E49-BEE4-F705E693BD10}" type="presParOf" srcId="{EBD81B8F-B96F-954B-9742-893BD2F5F5E9}" destId="{EA0C42D7-A8D6-3242-ADF5-47E4DD02B6D8}" srcOrd="6" destOrd="0" presId="urn:microsoft.com/office/officeart/2005/8/layout/hProcess9"/>
    <dgm:cxn modelId="{AE189C75-8F67-2C47-8EA5-3733A03DDF7C}" type="presParOf" srcId="{EBD81B8F-B96F-954B-9742-893BD2F5F5E9}" destId="{F22510D8-D4CC-8944-A301-C5503F728D1C}" srcOrd="7" destOrd="0" presId="urn:microsoft.com/office/officeart/2005/8/layout/hProcess9"/>
    <dgm:cxn modelId="{9DA28429-A745-4449-9B33-B0EF6B1AF0CC}" type="presParOf" srcId="{EBD81B8F-B96F-954B-9742-893BD2F5F5E9}" destId="{860646F1-237E-C84D-B163-29EF87E6B98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5B13CB-EB88-E740-B3E1-D348956175D8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621858-2271-6649-8BB5-6187E5B8AE0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/>
            <a:t>QOF Changes</a:t>
          </a:r>
        </a:p>
      </dgm:t>
    </dgm:pt>
    <dgm:pt modelId="{DCCF9185-8E3C-144D-9E31-D79A2C5785F5}" type="parTrans" cxnId="{8934896B-33E8-6046-8F03-8C8585EA5311}">
      <dgm:prSet/>
      <dgm:spPr/>
      <dgm:t>
        <a:bodyPr/>
        <a:lstStyle/>
        <a:p>
          <a:endParaRPr lang="en-GB"/>
        </a:p>
      </dgm:t>
    </dgm:pt>
    <dgm:pt modelId="{4D9767B3-036E-C44A-A0C9-F8FE761723E7}" type="sibTrans" cxnId="{8934896B-33E8-6046-8F03-8C8585EA5311}">
      <dgm:prSet/>
      <dgm:spPr/>
      <dgm:t>
        <a:bodyPr/>
        <a:lstStyle/>
        <a:p>
          <a:endParaRPr lang="en-GB"/>
        </a:p>
      </dgm:t>
    </dgm:pt>
    <dgm:pt modelId="{F1FCB586-9023-1349-8652-7A4498A34C9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"Reduced admin"</a:t>
          </a:r>
        </a:p>
      </dgm:t>
    </dgm:pt>
    <dgm:pt modelId="{884DD9D2-82ED-084D-AAFC-4364838A55BF}" type="parTrans" cxnId="{06841EDF-E4D6-7248-A5EA-C0B696C2D3FF}">
      <dgm:prSet/>
      <dgm:spPr/>
      <dgm:t>
        <a:bodyPr/>
        <a:lstStyle/>
        <a:p>
          <a:endParaRPr lang="en-GB"/>
        </a:p>
      </dgm:t>
    </dgm:pt>
    <dgm:pt modelId="{F02BC4B9-57C4-D046-A9A0-CC6C70A58B6A}" type="sibTrans" cxnId="{06841EDF-E4D6-7248-A5EA-C0B696C2D3FF}">
      <dgm:prSet/>
      <dgm:spPr/>
      <dgm:t>
        <a:bodyPr/>
        <a:lstStyle/>
        <a:p>
          <a:endParaRPr lang="en-GB"/>
        </a:p>
      </dgm:t>
    </dgm:pt>
    <dgm:pt modelId="{E7454792-1117-D54B-BBBF-2DFF3D89447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Digital and Access Requirements</a:t>
          </a:r>
        </a:p>
      </dgm:t>
    </dgm:pt>
    <dgm:pt modelId="{6A3FC141-603C-B347-B8EB-DE93D4EB65FE}" type="parTrans" cxnId="{097BC498-3BDB-514D-9213-6117E7F5A129}">
      <dgm:prSet/>
      <dgm:spPr/>
      <dgm:t>
        <a:bodyPr/>
        <a:lstStyle/>
        <a:p>
          <a:endParaRPr lang="en-GB"/>
        </a:p>
      </dgm:t>
    </dgm:pt>
    <dgm:pt modelId="{650076B2-2264-FD43-AC19-44BF3E41BDAC}" type="sibTrans" cxnId="{097BC498-3BDB-514D-9213-6117E7F5A129}">
      <dgm:prSet/>
      <dgm:spPr/>
      <dgm:t>
        <a:bodyPr/>
        <a:lstStyle/>
        <a:p>
          <a:endParaRPr lang="en-GB"/>
        </a:p>
      </dgm:t>
    </dgm:pt>
    <dgm:pt modelId="{F3E017E3-D272-4C40-B2ED-A192172FB11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Capacity and Access Improvement Plan</a:t>
          </a:r>
        </a:p>
      </dgm:t>
    </dgm:pt>
    <dgm:pt modelId="{1FCEA56E-F9DD-2A46-88F9-1C55C6336456}" type="parTrans" cxnId="{FACCBACC-97C9-6044-93F4-9257D975B0AD}">
      <dgm:prSet/>
      <dgm:spPr/>
      <dgm:t>
        <a:bodyPr/>
        <a:lstStyle/>
        <a:p>
          <a:endParaRPr lang="en-GB"/>
        </a:p>
      </dgm:t>
    </dgm:pt>
    <dgm:pt modelId="{3B114C55-48B6-974A-ACA3-EF918DEC9C03}" type="sibTrans" cxnId="{FACCBACC-97C9-6044-93F4-9257D975B0AD}">
      <dgm:prSet/>
      <dgm:spPr/>
      <dgm:t>
        <a:bodyPr/>
        <a:lstStyle/>
        <a:p>
          <a:endParaRPr lang="en-GB"/>
        </a:p>
      </dgm:t>
    </dgm:pt>
    <dgm:pt modelId="{2AC01D46-1F98-E142-A739-67ABF800BA0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Childhood Immunisations</a:t>
          </a:r>
        </a:p>
      </dgm:t>
    </dgm:pt>
    <dgm:pt modelId="{6D5D4760-66F4-604D-BA79-86C62C5B6926}" type="parTrans" cxnId="{75E45A2E-E511-E147-BCE1-856DEB5B10A0}">
      <dgm:prSet/>
      <dgm:spPr/>
      <dgm:t>
        <a:bodyPr/>
        <a:lstStyle/>
        <a:p>
          <a:endParaRPr lang="en-GB"/>
        </a:p>
      </dgm:t>
    </dgm:pt>
    <dgm:pt modelId="{49A92590-99E6-3D4C-BC17-A035D15F7CF6}" type="sibTrans" cxnId="{75E45A2E-E511-E147-BCE1-856DEB5B10A0}">
      <dgm:prSet/>
      <dgm:spPr/>
      <dgm:t>
        <a:bodyPr/>
        <a:lstStyle/>
        <a:p>
          <a:endParaRPr lang="en-GB"/>
        </a:p>
      </dgm:t>
    </dgm:pt>
    <dgm:pt modelId="{2781B077-D8ED-4ADA-B3F9-B3957D24553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Advice and Guidance LES</a:t>
          </a:r>
        </a:p>
      </dgm:t>
    </dgm:pt>
    <dgm:pt modelId="{A444CF68-492A-4782-AE2C-DB0F4FC3B8A7}" type="parTrans" cxnId="{E3F44453-A314-4303-8582-E7E52FCF73D4}">
      <dgm:prSet/>
      <dgm:spPr/>
      <dgm:t>
        <a:bodyPr/>
        <a:lstStyle/>
        <a:p>
          <a:endParaRPr lang="en-GB"/>
        </a:p>
      </dgm:t>
    </dgm:pt>
    <dgm:pt modelId="{44BEA4A2-5934-44DA-A973-E4E433A4A5C0}" type="sibTrans" cxnId="{E3F44453-A314-4303-8582-E7E52FCF73D4}">
      <dgm:prSet/>
      <dgm:spPr/>
      <dgm:t>
        <a:bodyPr/>
        <a:lstStyle/>
        <a:p>
          <a:endParaRPr lang="en-GB"/>
        </a:p>
      </dgm:t>
    </dgm:pt>
    <dgm:pt modelId="{B9F0322C-F199-6044-9152-2760019AEC29}">
      <dgm:prSet/>
      <dgm:spPr>
        <a:noFill/>
        <a:ln>
          <a:noFill/>
        </a:ln>
      </dgm:spPr>
      <dgm:t>
        <a:bodyPr/>
        <a:lstStyle/>
        <a:p>
          <a:r>
            <a:rPr lang="en-GB"/>
            <a:t> </a:t>
          </a:r>
        </a:p>
      </dgm:t>
    </dgm:pt>
    <dgm:pt modelId="{5D0209BC-588C-0448-9C44-4C8004E3B90A}" type="sibTrans" cxnId="{9F65E6E3-B5C8-0B4A-80D1-B7DC247FE054}">
      <dgm:prSet/>
      <dgm:spPr/>
      <dgm:t>
        <a:bodyPr/>
        <a:lstStyle/>
        <a:p>
          <a:endParaRPr lang="en-GB"/>
        </a:p>
      </dgm:t>
    </dgm:pt>
    <dgm:pt modelId="{B52E902D-404E-DA43-AD5E-EE07C72B1EA3}" type="parTrans" cxnId="{9F65E6E3-B5C8-0B4A-80D1-B7DC247FE054}">
      <dgm:prSet/>
      <dgm:spPr/>
      <dgm:t>
        <a:bodyPr/>
        <a:lstStyle/>
        <a:p>
          <a:endParaRPr lang="en-GB"/>
        </a:p>
      </dgm:t>
    </dgm:pt>
    <dgm:pt modelId="{F5EB8493-4B60-466C-A31A-7D26C32FFF68}" type="pres">
      <dgm:prSet presAssocID="{515B13CB-EB88-E740-B3E1-D348956175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48F85-ADC0-41AD-9C6A-8AC4535FDA29}" type="pres">
      <dgm:prSet presAssocID="{B9F0322C-F199-6044-9152-2760019AEC29}" presName="vertOne" presStyleCnt="0"/>
      <dgm:spPr/>
    </dgm:pt>
    <dgm:pt modelId="{22C49A30-4964-4A8C-865A-3A209AC9A7F3}" type="pres">
      <dgm:prSet presAssocID="{B9F0322C-F199-6044-9152-2760019AEC29}" presName="txOne" presStyleLbl="node0" presStyleIdx="0" presStyleCnt="1" custScaleY="45792">
        <dgm:presLayoutVars>
          <dgm:chPref val="3"/>
        </dgm:presLayoutVars>
      </dgm:prSet>
      <dgm:spPr/>
    </dgm:pt>
    <dgm:pt modelId="{D1A94D13-BB2D-4907-80DB-EEC9F7A926D1}" type="pres">
      <dgm:prSet presAssocID="{B9F0322C-F199-6044-9152-2760019AEC29}" presName="parTransOne" presStyleCnt="0"/>
      <dgm:spPr/>
    </dgm:pt>
    <dgm:pt modelId="{57D01E1D-FFAF-4C1D-A636-26E74AD95CC4}" type="pres">
      <dgm:prSet presAssocID="{B9F0322C-F199-6044-9152-2760019AEC29}" presName="horzOne" presStyleCnt="0"/>
      <dgm:spPr/>
    </dgm:pt>
    <dgm:pt modelId="{98D7E333-84AC-4B36-B16D-DA24B5A7BB43}" type="pres">
      <dgm:prSet presAssocID="{2781B077-D8ED-4ADA-B3F9-B3957D24553B}" presName="vertTwo" presStyleCnt="0"/>
      <dgm:spPr/>
    </dgm:pt>
    <dgm:pt modelId="{9727FF14-9225-4E2A-99E5-6B83F0D238B1}" type="pres">
      <dgm:prSet presAssocID="{2781B077-D8ED-4ADA-B3F9-B3957D24553B}" presName="txTwo" presStyleLbl="node2" presStyleIdx="0" presStyleCnt="6">
        <dgm:presLayoutVars>
          <dgm:chPref val="3"/>
        </dgm:presLayoutVars>
      </dgm:prSet>
      <dgm:spPr/>
    </dgm:pt>
    <dgm:pt modelId="{A828FAFD-9036-42A2-A58D-FC579727968F}" type="pres">
      <dgm:prSet presAssocID="{2781B077-D8ED-4ADA-B3F9-B3957D24553B}" presName="horzTwo" presStyleCnt="0"/>
      <dgm:spPr/>
    </dgm:pt>
    <dgm:pt modelId="{DCC59219-66C8-414C-9C7B-39CFA64202A8}" type="pres">
      <dgm:prSet presAssocID="{44BEA4A2-5934-44DA-A973-E4E433A4A5C0}" presName="sibSpaceTwo" presStyleCnt="0"/>
      <dgm:spPr/>
    </dgm:pt>
    <dgm:pt modelId="{AFF625F6-8CDA-4281-9D8F-7C4D8DC174ED}" type="pres">
      <dgm:prSet presAssocID="{41621858-2271-6649-8BB5-6187E5B8AE0E}" presName="vertTwo" presStyleCnt="0"/>
      <dgm:spPr/>
    </dgm:pt>
    <dgm:pt modelId="{E17F3EBC-DA38-4CEF-B9D0-AAA0484A2201}" type="pres">
      <dgm:prSet presAssocID="{41621858-2271-6649-8BB5-6187E5B8AE0E}" presName="txTwo" presStyleLbl="node2" presStyleIdx="1" presStyleCnt="6">
        <dgm:presLayoutVars>
          <dgm:chPref val="3"/>
        </dgm:presLayoutVars>
      </dgm:prSet>
      <dgm:spPr/>
    </dgm:pt>
    <dgm:pt modelId="{D3F60B34-3C91-4AEB-865B-3F0AFCB961E5}" type="pres">
      <dgm:prSet presAssocID="{41621858-2271-6649-8BB5-6187E5B8AE0E}" presName="horzTwo" presStyleCnt="0"/>
      <dgm:spPr/>
    </dgm:pt>
    <dgm:pt modelId="{1D3B6F90-16A4-45BC-A58D-28C5D2312696}" type="pres">
      <dgm:prSet presAssocID="{4D9767B3-036E-C44A-A0C9-F8FE761723E7}" presName="sibSpaceTwo" presStyleCnt="0"/>
      <dgm:spPr/>
    </dgm:pt>
    <dgm:pt modelId="{BE173D04-8CD8-4EFC-9B45-93714727F8F0}" type="pres">
      <dgm:prSet presAssocID="{F1FCB586-9023-1349-8652-7A4498A34C96}" presName="vertTwo" presStyleCnt="0"/>
      <dgm:spPr/>
    </dgm:pt>
    <dgm:pt modelId="{206CF360-9B76-4791-B214-C2E3C8564F9A}" type="pres">
      <dgm:prSet presAssocID="{F1FCB586-9023-1349-8652-7A4498A34C96}" presName="txTwo" presStyleLbl="node2" presStyleIdx="2" presStyleCnt="6">
        <dgm:presLayoutVars>
          <dgm:chPref val="3"/>
        </dgm:presLayoutVars>
      </dgm:prSet>
      <dgm:spPr/>
    </dgm:pt>
    <dgm:pt modelId="{01360C67-AEE5-4643-9B34-55D603A20834}" type="pres">
      <dgm:prSet presAssocID="{F1FCB586-9023-1349-8652-7A4498A34C96}" presName="horzTwo" presStyleCnt="0"/>
      <dgm:spPr/>
    </dgm:pt>
    <dgm:pt modelId="{EEBE9246-ED53-43F5-A341-3D90D2150EE6}" type="pres">
      <dgm:prSet presAssocID="{F02BC4B9-57C4-D046-A9A0-CC6C70A58B6A}" presName="sibSpaceTwo" presStyleCnt="0"/>
      <dgm:spPr/>
    </dgm:pt>
    <dgm:pt modelId="{821EA483-F0C6-42CB-91F8-C3E48AC8CE50}" type="pres">
      <dgm:prSet presAssocID="{E7454792-1117-D54B-BBBF-2DFF3D894471}" presName="vertTwo" presStyleCnt="0"/>
      <dgm:spPr/>
    </dgm:pt>
    <dgm:pt modelId="{088C2E05-0EDF-40F1-93F9-13D9F482B0D4}" type="pres">
      <dgm:prSet presAssocID="{E7454792-1117-D54B-BBBF-2DFF3D894471}" presName="txTwo" presStyleLbl="node2" presStyleIdx="3" presStyleCnt="6">
        <dgm:presLayoutVars>
          <dgm:chPref val="3"/>
        </dgm:presLayoutVars>
      </dgm:prSet>
      <dgm:spPr/>
    </dgm:pt>
    <dgm:pt modelId="{381AD869-C989-4133-81AB-FED2405ACFE8}" type="pres">
      <dgm:prSet presAssocID="{E7454792-1117-D54B-BBBF-2DFF3D894471}" presName="horzTwo" presStyleCnt="0"/>
      <dgm:spPr/>
    </dgm:pt>
    <dgm:pt modelId="{7CF1D156-10E9-4C35-87D5-60A88865EF40}" type="pres">
      <dgm:prSet presAssocID="{650076B2-2264-FD43-AC19-44BF3E41BDAC}" presName="sibSpaceTwo" presStyleCnt="0"/>
      <dgm:spPr/>
    </dgm:pt>
    <dgm:pt modelId="{3C41549A-71C1-40A8-8E13-F488CF8D4012}" type="pres">
      <dgm:prSet presAssocID="{F3E017E3-D272-4C40-B2ED-A192172FB119}" presName="vertTwo" presStyleCnt="0"/>
      <dgm:spPr/>
    </dgm:pt>
    <dgm:pt modelId="{D49A46F5-64BD-4C37-99F0-6FE1959AD813}" type="pres">
      <dgm:prSet presAssocID="{F3E017E3-D272-4C40-B2ED-A192172FB119}" presName="txTwo" presStyleLbl="node2" presStyleIdx="4" presStyleCnt="6">
        <dgm:presLayoutVars>
          <dgm:chPref val="3"/>
        </dgm:presLayoutVars>
      </dgm:prSet>
      <dgm:spPr/>
    </dgm:pt>
    <dgm:pt modelId="{7FC1D767-142C-45B6-8098-64C9614D28D5}" type="pres">
      <dgm:prSet presAssocID="{F3E017E3-D272-4C40-B2ED-A192172FB119}" presName="horzTwo" presStyleCnt="0"/>
      <dgm:spPr/>
    </dgm:pt>
    <dgm:pt modelId="{6542482A-F8DE-4685-B7AA-A8B4A31BE9A6}" type="pres">
      <dgm:prSet presAssocID="{3B114C55-48B6-974A-ACA3-EF918DEC9C03}" presName="sibSpaceTwo" presStyleCnt="0"/>
      <dgm:spPr/>
    </dgm:pt>
    <dgm:pt modelId="{6301ADD0-23A0-445B-9B9C-00AA81B9E8F9}" type="pres">
      <dgm:prSet presAssocID="{2AC01D46-1F98-E142-A739-67ABF800BA01}" presName="vertTwo" presStyleCnt="0"/>
      <dgm:spPr/>
    </dgm:pt>
    <dgm:pt modelId="{08C0431A-D5FD-48EE-8C0B-38B9490508A3}" type="pres">
      <dgm:prSet presAssocID="{2AC01D46-1F98-E142-A739-67ABF800BA01}" presName="txTwo" presStyleLbl="node2" presStyleIdx="5" presStyleCnt="6">
        <dgm:presLayoutVars>
          <dgm:chPref val="3"/>
        </dgm:presLayoutVars>
      </dgm:prSet>
      <dgm:spPr/>
    </dgm:pt>
    <dgm:pt modelId="{64504B74-3B1B-4486-BCCA-EE9E02857B74}" type="pres">
      <dgm:prSet presAssocID="{2AC01D46-1F98-E142-A739-67ABF800BA01}" presName="horzTwo" presStyleCnt="0"/>
      <dgm:spPr/>
    </dgm:pt>
  </dgm:ptLst>
  <dgm:cxnLst>
    <dgm:cxn modelId="{75E45A2E-E511-E147-BCE1-856DEB5B10A0}" srcId="{B9F0322C-F199-6044-9152-2760019AEC29}" destId="{2AC01D46-1F98-E142-A739-67ABF800BA01}" srcOrd="5" destOrd="0" parTransId="{6D5D4760-66F4-604D-BA79-86C62C5B6926}" sibTransId="{49A92590-99E6-3D4C-BC17-A035D15F7CF6}"/>
    <dgm:cxn modelId="{BBD34E63-A574-4A0D-AC1D-2290374D5033}" type="presOf" srcId="{2781B077-D8ED-4ADA-B3F9-B3957D24553B}" destId="{9727FF14-9225-4E2A-99E5-6B83F0D238B1}" srcOrd="0" destOrd="0" presId="urn:microsoft.com/office/officeart/2005/8/layout/hierarchy4"/>
    <dgm:cxn modelId="{8934896B-33E8-6046-8F03-8C8585EA5311}" srcId="{B9F0322C-F199-6044-9152-2760019AEC29}" destId="{41621858-2271-6649-8BB5-6187E5B8AE0E}" srcOrd="1" destOrd="0" parTransId="{DCCF9185-8E3C-144D-9E31-D79A2C5785F5}" sibTransId="{4D9767B3-036E-C44A-A0C9-F8FE761723E7}"/>
    <dgm:cxn modelId="{929FE34C-C63D-40D1-9713-1FB3DAB06A11}" type="presOf" srcId="{E7454792-1117-D54B-BBBF-2DFF3D894471}" destId="{088C2E05-0EDF-40F1-93F9-13D9F482B0D4}" srcOrd="0" destOrd="0" presId="urn:microsoft.com/office/officeart/2005/8/layout/hierarchy4"/>
    <dgm:cxn modelId="{22424153-E9EA-435F-AD6C-FE5D0C083D79}" type="presOf" srcId="{F1FCB586-9023-1349-8652-7A4498A34C96}" destId="{206CF360-9B76-4791-B214-C2E3C8564F9A}" srcOrd="0" destOrd="0" presId="urn:microsoft.com/office/officeart/2005/8/layout/hierarchy4"/>
    <dgm:cxn modelId="{E3F44453-A314-4303-8582-E7E52FCF73D4}" srcId="{B9F0322C-F199-6044-9152-2760019AEC29}" destId="{2781B077-D8ED-4ADA-B3F9-B3957D24553B}" srcOrd="0" destOrd="0" parTransId="{A444CF68-492A-4782-AE2C-DB0F4FC3B8A7}" sibTransId="{44BEA4A2-5934-44DA-A973-E4E433A4A5C0}"/>
    <dgm:cxn modelId="{72174F58-4B74-4403-9F27-CADF62019B20}" type="presOf" srcId="{515B13CB-EB88-E740-B3E1-D348956175D8}" destId="{F5EB8493-4B60-466C-A31A-7D26C32FFF68}" srcOrd="0" destOrd="0" presId="urn:microsoft.com/office/officeart/2005/8/layout/hierarchy4"/>
    <dgm:cxn modelId="{723C1C82-5DB3-459E-942A-8570E53DC645}" type="presOf" srcId="{2AC01D46-1F98-E142-A739-67ABF800BA01}" destId="{08C0431A-D5FD-48EE-8C0B-38B9490508A3}" srcOrd="0" destOrd="0" presId="urn:microsoft.com/office/officeart/2005/8/layout/hierarchy4"/>
    <dgm:cxn modelId="{097BC498-3BDB-514D-9213-6117E7F5A129}" srcId="{B9F0322C-F199-6044-9152-2760019AEC29}" destId="{E7454792-1117-D54B-BBBF-2DFF3D894471}" srcOrd="3" destOrd="0" parTransId="{6A3FC141-603C-B347-B8EB-DE93D4EB65FE}" sibTransId="{650076B2-2264-FD43-AC19-44BF3E41BDAC}"/>
    <dgm:cxn modelId="{37DDFD99-A911-4976-BB58-314077E89355}" type="presOf" srcId="{F3E017E3-D272-4C40-B2ED-A192172FB119}" destId="{D49A46F5-64BD-4C37-99F0-6FE1959AD813}" srcOrd="0" destOrd="0" presId="urn:microsoft.com/office/officeart/2005/8/layout/hierarchy4"/>
    <dgm:cxn modelId="{CA545E9C-E80D-457B-B808-A489245FA21D}" type="presOf" srcId="{B9F0322C-F199-6044-9152-2760019AEC29}" destId="{22C49A30-4964-4A8C-865A-3A209AC9A7F3}" srcOrd="0" destOrd="0" presId="urn:microsoft.com/office/officeart/2005/8/layout/hierarchy4"/>
    <dgm:cxn modelId="{7C8D2CB7-BE04-4320-9F50-0FA9C99ACA9B}" type="presOf" srcId="{41621858-2271-6649-8BB5-6187E5B8AE0E}" destId="{E17F3EBC-DA38-4CEF-B9D0-AAA0484A2201}" srcOrd="0" destOrd="0" presId="urn:microsoft.com/office/officeart/2005/8/layout/hierarchy4"/>
    <dgm:cxn modelId="{FACCBACC-97C9-6044-93F4-9257D975B0AD}" srcId="{B9F0322C-F199-6044-9152-2760019AEC29}" destId="{F3E017E3-D272-4C40-B2ED-A192172FB119}" srcOrd="4" destOrd="0" parTransId="{1FCEA56E-F9DD-2A46-88F9-1C55C6336456}" sibTransId="{3B114C55-48B6-974A-ACA3-EF918DEC9C03}"/>
    <dgm:cxn modelId="{06841EDF-E4D6-7248-A5EA-C0B696C2D3FF}" srcId="{B9F0322C-F199-6044-9152-2760019AEC29}" destId="{F1FCB586-9023-1349-8652-7A4498A34C96}" srcOrd="2" destOrd="0" parTransId="{884DD9D2-82ED-084D-AAFC-4364838A55BF}" sibTransId="{F02BC4B9-57C4-D046-A9A0-CC6C70A58B6A}"/>
    <dgm:cxn modelId="{9F65E6E3-B5C8-0B4A-80D1-B7DC247FE054}" srcId="{515B13CB-EB88-E740-B3E1-D348956175D8}" destId="{B9F0322C-F199-6044-9152-2760019AEC29}" srcOrd="0" destOrd="0" parTransId="{B52E902D-404E-DA43-AD5E-EE07C72B1EA3}" sibTransId="{5D0209BC-588C-0448-9C44-4C8004E3B90A}"/>
    <dgm:cxn modelId="{4B24EDE6-EEE9-4196-9967-DBD507B5F269}" type="presParOf" srcId="{F5EB8493-4B60-466C-A31A-7D26C32FFF68}" destId="{06A48F85-ADC0-41AD-9C6A-8AC4535FDA29}" srcOrd="0" destOrd="0" presId="urn:microsoft.com/office/officeart/2005/8/layout/hierarchy4"/>
    <dgm:cxn modelId="{875D2F6D-9288-4570-A581-2CE010BA4500}" type="presParOf" srcId="{06A48F85-ADC0-41AD-9C6A-8AC4535FDA29}" destId="{22C49A30-4964-4A8C-865A-3A209AC9A7F3}" srcOrd="0" destOrd="0" presId="urn:microsoft.com/office/officeart/2005/8/layout/hierarchy4"/>
    <dgm:cxn modelId="{C5AE276F-7074-4207-B83E-BF279B121E51}" type="presParOf" srcId="{06A48F85-ADC0-41AD-9C6A-8AC4535FDA29}" destId="{D1A94D13-BB2D-4907-80DB-EEC9F7A926D1}" srcOrd="1" destOrd="0" presId="urn:microsoft.com/office/officeart/2005/8/layout/hierarchy4"/>
    <dgm:cxn modelId="{A443E57A-B88A-4F1A-A923-EABFD54E3F01}" type="presParOf" srcId="{06A48F85-ADC0-41AD-9C6A-8AC4535FDA29}" destId="{57D01E1D-FFAF-4C1D-A636-26E74AD95CC4}" srcOrd="2" destOrd="0" presId="urn:microsoft.com/office/officeart/2005/8/layout/hierarchy4"/>
    <dgm:cxn modelId="{4E05FD5A-CE27-4E96-85F7-1DF60E0FC852}" type="presParOf" srcId="{57D01E1D-FFAF-4C1D-A636-26E74AD95CC4}" destId="{98D7E333-84AC-4B36-B16D-DA24B5A7BB43}" srcOrd="0" destOrd="0" presId="urn:microsoft.com/office/officeart/2005/8/layout/hierarchy4"/>
    <dgm:cxn modelId="{531A0734-F3EE-4825-A5B6-CBEB79CEC0D8}" type="presParOf" srcId="{98D7E333-84AC-4B36-B16D-DA24B5A7BB43}" destId="{9727FF14-9225-4E2A-99E5-6B83F0D238B1}" srcOrd="0" destOrd="0" presId="urn:microsoft.com/office/officeart/2005/8/layout/hierarchy4"/>
    <dgm:cxn modelId="{74CDC817-A1F5-44CC-AA05-BFDB2F746C27}" type="presParOf" srcId="{98D7E333-84AC-4B36-B16D-DA24B5A7BB43}" destId="{A828FAFD-9036-42A2-A58D-FC579727968F}" srcOrd="1" destOrd="0" presId="urn:microsoft.com/office/officeart/2005/8/layout/hierarchy4"/>
    <dgm:cxn modelId="{23BE0447-EBC8-4161-A906-27A9EE69A440}" type="presParOf" srcId="{57D01E1D-FFAF-4C1D-A636-26E74AD95CC4}" destId="{DCC59219-66C8-414C-9C7B-39CFA64202A8}" srcOrd="1" destOrd="0" presId="urn:microsoft.com/office/officeart/2005/8/layout/hierarchy4"/>
    <dgm:cxn modelId="{FF838560-DCDE-42C7-9DAA-CE399048228B}" type="presParOf" srcId="{57D01E1D-FFAF-4C1D-A636-26E74AD95CC4}" destId="{AFF625F6-8CDA-4281-9D8F-7C4D8DC174ED}" srcOrd="2" destOrd="0" presId="urn:microsoft.com/office/officeart/2005/8/layout/hierarchy4"/>
    <dgm:cxn modelId="{F47715F4-4A74-4193-A6EB-DD25AA03FE32}" type="presParOf" srcId="{AFF625F6-8CDA-4281-9D8F-7C4D8DC174ED}" destId="{E17F3EBC-DA38-4CEF-B9D0-AAA0484A2201}" srcOrd="0" destOrd="0" presId="urn:microsoft.com/office/officeart/2005/8/layout/hierarchy4"/>
    <dgm:cxn modelId="{E2F9FA47-1051-4929-936F-8D96571E4720}" type="presParOf" srcId="{AFF625F6-8CDA-4281-9D8F-7C4D8DC174ED}" destId="{D3F60B34-3C91-4AEB-865B-3F0AFCB961E5}" srcOrd="1" destOrd="0" presId="urn:microsoft.com/office/officeart/2005/8/layout/hierarchy4"/>
    <dgm:cxn modelId="{6767E12F-60E6-40D7-ABB6-D9B93F19BEC9}" type="presParOf" srcId="{57D01E1D-FFAF-4C1D-A636-26E74AD95CC4}" destId="{1D3B6F90-16A4-45BC-A58D-28C5D2312696}" srcOrd="3" destOrd="0" presId="urn:microsoft.com/office/officeart/2005/8/layout/hierarchy4"/>
    <dgm:cxn modelId="{9BA87289-C3FD-4F4C-B4BD-710826811939}" type="presParOf" srcId="{57D01E1D-FFAF-4C1D-A636-26E74AD95CC4}" destId="{BE173D04-8CD8-4EFC-9B45-93714727F8F0}" srcOrd="4" destOrd="0" presId="urn:microsoft.com/office/officeart/2005/8/layout/hierarchy4"/>
    <dgm:cxn modelId="{72F5A715-7216-4097-A549-20450E63CE4F}" type="presParOf" srcId="{BE173D04-8CD8-4EFC-9B45-93714727F8F0}" destId="{206CF360-9B76-4791-B214-C2E3C8564F9A}" srcOrd="0" destOrd="0" presId="urn:microsoft.com/office/officeart/2005/8/layout/hierarchy4"/>
    <dgm:cxn modelId="{F7BF88FD-BB03-4B2A-BBDC-8651C02B7C8C}" type="presParOf" srcId="{BE173D04-8CD8-4EFC-9B45-93714727F8F0}" destId="{01360C67-AEE5-4643-9B34-55D603A20834}" srcOrd="1" destOrd="0" presId="urn:microsoft.com/office/officeart/2005/8/layout/hierarchy4"/>
    <dgm:cxn modelId="{32D9B2BA-A257-4D8C-91F9-81E9F035A5C1}" type="presParOf" srcId="{57D01E1D-FFAF-4C1D-A636-26E74AD95CC4}" destId="{EEBE9246-ED53-43F5-A341-3D90D2150EE6}" srcOrd="5" destOrd="0" presId="urn:microsoft.com/office/officeart/2005/8/layout/hierarchy4"/>
    <dgm:cxn modelId="{6801D28F-B131-4BE9-AB46-640B672535D9}" type="presParOf" srcId="{57D01E1D-FFAF-4C1D-A636-26E74AD95CC4}" destId="{821EA483-F0C6-42CB-91F8-C3E48AC8CE50}" srcOrd="6" destOrd="0" presId="urn:microsoft.com/office/officeart/2005/8/layout/hierarchy4"/>
    <dgm:cxn modelId="{A5650E6A-B8DC-4C2A-BEFB-05E1BAE46C6E}" type="presParOf" srcId="{821EA483-F0C6-42CB-91F8-C3E48AC8CE50}" destId="{088C2E05-0EDF-40F1-93F9-13D9F482B0D4}" srcOrd="0" destOrd="0" presId="urn:microsoft.com/office/officeart/2005/8/layout/hierarchy4"/>
    <dgm:cxn modelId="{7884B293-CF62-4024-8D35-15250A6E4952}" type="presParOf" srcId="{821EA483-F0C6-42CB-91F8-C3E48AC8CE50}" destId="{381AD869-C989-4133-81AB-FED2405ACFE8}" srcOrd="1" destOrd="0" presId="urn:microsoft.com/office/officeart/2005/8/layout/hierarchy4"/>
    <dgm:cxn modelId="{DD0ED9B9-3B53-4A73-A468-A1405BAAE176}" type="presParOf" srcId="{57D01E1D-FFAF-4C1D-A636-26E74AD95CC4}" destId="{7CF1D156-10E9-4C35-87D5-60A88865EF40}" srcOrd="7" destOrd="0" presId="urn:microsoft.com/office/officeart/2005/8/layout/hierarchy4"/>
    <dgm:cxn modelId="{58F5AA9E-71F1-4BE0-96F9-D0F78410F033}" type="presParOf" srcId="{57D01E1D-FFAF-4C1D-A636-26E74AD95CC4}" destId="{3C41549A-71C1-40A8-8E13-F488CF8D4012}" srcOrd="8" destOrd="0" presId="urn:microsoft.com/office/officeart/2005/8/layout/hierarchy4"/>
    <dgm:cxn modelId="{F47DA423-1988-454E-9A71-71FA464DC8F9}" type="presParOf" srcId="{3C41549A-71C1-40A8-8E13-F488CF8D4012}" destId="{D49A46F5-64BD-4C37-99F0-6FE1959AD813}" srcOrd="0" destOrd="0" presId="urn:microsoft.com/office/officeart/2005/8/layout/hierarchy4"/>
    <dgm:cxn modelId="{17E8592E-5F0B-45B8-8E81-555811D3DB8D}" type="presParOf" srcId="{3C41549A-71C1-40A8-8E13-F488CF8D4012}" destId="{7FC1D767-142C-45B6-8098-64C9614D28D5}" srcOrd="1" destOrd="0" presId="urn:microsoft.com/office/officeart/2005/8/layout/hierarchy4"/>
    <dgm:cxn modelId="{F3115D2F-1C4A-434F-BDF8-A4B2AE52BA98}" type="presParOf" srcId="{57D01E1D-FFAF-4C1D-A636-26E74AD95CC4}" destId="{6542482A-F8DE-4685-B7AA-A8B4A31BE9A6}" srcOrd="9" destOrd="0" presId="urn:microsoft.com/office/officeart/2005/8/layout/hierarchy4"/>
    <dgm:cxn modelId="{5F6EE9D8-E3DA-48FC-A6EF-AD7832F3C93D}" type="presParOf" srcId="{57D01E1D-FFAF-4C1D-A636-26E74AD95CC4}" destId="{6301ADD0-23A0-445B-9B9C-00AA81B9E8F9}" srcOrd="10" destOrd="0" presId="urn:microsoft.com/office/officeart/2005/8/layout/hierarchy4"/>
    <dgm:cxn modelId="{95F92115-F12B-4A03-89C5-F960B6CC72EE}" type="presParOf" srcId="{6301ADD0-23A0-445B-9B9C-00AA81B9E8F9}" destId="{08C0431A-D5FD-48EE-8C0B-38B9490508A3}" srcOrd="0" destOrd="0" presId="urn:microsoft.com/office/officeart/2005/8/layout/hierarchy4"/>
    <dgm:cxn modelId="{E647B624-EF39-43BC-BAE3-FD724A71A45F}" type="presParOf" srcId="{6301ADD0-23A0-445B-9B9C-00AA81B9E8F9}" destId="{64504B74-3B1B-4486-BCCA-EE9E02857B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5B13CB-EB88-E740-B3E1-D348956175D8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621858-2271-6649-8BB5-6187E5B8AE0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QOF Changes</a:t>
          </a:r>
        </a:p>
      </dgm:t>
    </dgm:pt>
    <dgm:pt modelId="{DCCF9185-8E3C-144D-9E31-D79A2C5785F5}" type="parTrans" cxnId="{8934896B-33E8-6046-8F03-8C8585EA5311}">
      <dgm:prSet/>
      <dgm:spPr/>
      <dgm:t>
        <a:bodyPr/>
        <a:lstStyle/>
        <a:p>
          <a:endParaRPr lang="en-GB"/>
        </a:p>
      </dgm:t>
    </dgm:pt>
    <dgm:pt modelId="{4D9767B3-036E-C44A-A0C9-F8FE761723E7}" type="sibTrans" cxnId="{8934896B-33E8-6046-8F03-8C8585EA5311}">
      <dgm:prSet/>
      <dgm:spPr/>
      <dgm:t>
        <a:bodyPr/>
        <a:lstStyle/>
        <a:p>
          <a:endParaRPr lang="en-GB"/>
        </a:p>
      </dgm:t>
    </dgm:pt>
    <dgm:pt modelId="{F1FCB586-9023-1349-8652-7A4498A34C9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/>
            <a:t>"Reduced admin"</a:t>
          </a:r>
        </a:p>
      </dgm:t>
    </dgm:pt>
    <dgm:pt modelId="{884DD9D2-82ED-084D-AAFC-4364838A55BF}" type="parTrans" cxnId="{06841EDF-E4D6-7248-A5EA-C0B696C2D3FF}">
      <dgm:prSet/>
      <dgm:spPr/>
      <dgm:t>
        <a:bodyPr/>
        <a:lstStyle/>
        <a:p>
          <a:endParaRPr lang="en-GB"/>
        </a:p>
      </dgm:t>
    </dgm:pt>
    <dgm:pt modelId="{F02BC4B9-57C4-D046-A9A0-CC6C70A58B6A}" type="sibTrans" cxnId="{06841EDF-E4D6-7248-A5EA-C0B696C2D3FF}">
      <dgm:prSet/>
      <dgm:spPr/>
      <dgm:t>
        <a:bodyPr/>
        <a:lstStyle/>
        <a:p>
          <a:endParaRPr lang="en-GB"/>
        </a:p>
      </dgm:t>
    </dgm:pt>
    <dgm:pt modelId="{E7454792-1117-D54B-BBBF-2DFF3D89447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Digital and Access Requirements</a:t>
          </a:r>
        </a:p>
      </dgm:t>
    </dgm:pt>
    <dgm:pt modelId="{6A3FC141-603C-B347-B8EB-DE93D4EB65FE}" type="parTrans" cxnId="{097BC498-3BDB-514D-9213-6117E7F5A129}">
      <dgm:prSet/>
      <dgm:spPr/>
      <dgm:t>
        <a:bodyPr/>
        <a:lstStyle/>
        <a:p>
          <a:endParaRPr lang="en-GB"/>
        </a:p>
      </dgm:t>
    </dgm:pt>
    <dgm:pt modelId="{650076B2-2264-FD43-AC19-44BF3E41BDAC}" type="sibTrans" cxnId="{097BC498-3BDB-514D-9213-6117E7F5A129}">
      <dgm:prSet/>
      <dgm:spPr/>
      <dgm:t>
        <a:bodyPr/>
        <a:lstStyle/>
        <a:p>
          <a:endParaRPr lang="en-GB"/>
        </a:p>
      </dgm:t>
    </dgm:pt>
    <dgm:pt modelId="{F3E017E3-D272-4C40-B2ED-A192172FB11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Capacity and Access Improvement Plan</a:t>
          </a:r>
        </a:p>
      </dgm:t>
    </dgm:pt>
    <dgm:pt modelId="{1FCEA56E-F9DD-2A46-88F9-1C55C6336456}" type="parTrans" cxnId="{FACCBACC-97C9-6044-93F4-9257D975B0AD}">
      <dgm:prSet/>
      <dgm:spPr/>
      <dgm:t>
        <a:bodyPr/>
        <a:lstStyle/>
        <a:p>
          <a:endParaRPr lang="en-GB"/>
        </a:p>
      </dgm:t>
    </dgm:pt>
    <dgm:pt modelId="{3B114C55-48B6-974A-ACA3-EF918DEC9C03}" type="sibTrans" cxnId="{FACCBACC-97C9-6044-93F4-9257D975B0AD}">
      <dgm:prSet/>
      <dgm:spPr/>
      <dgm:t>
        <a:bodyPr/>
        <a:lstStyle/>
        <a:p>
          <a:endParaRPr lang="en-GB"/>
        </a:p>
      </dgm:t>
    </dgm:pt>
    <dgm:pt modelId="{2AC01D46-1F98-E142-A739-67ABF800BA0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Childhood Immunisations</a:t>
          </a:r>
        </a:p>
      </dgm:t>
    </dgm:pt>
    <dgm:pt modelId="{6D5D4760-66F4-604D-BA79-86C62C5B6926}" type="parTrans" cxnId="{75E45A2E-E511-E147-BCE1-856DEB5B10A0}">
      <dgm:prSet/>
      <dgm:spPr/>
      <dgm:t>
        <a:bodyPr/>
        <a:lstStyle/>
        <a:p>
          <a:endParaRPr lang="en-GB"/>
        </a:p>
      </dgm:t>
    </dgm:pt>
    <dgm:pt modelId="{49A92590-99E6-3D4C-BC17-A035D15F7CF6}" type="sibTrans" cxnId="{75E45A2E-E511-E147-BCE1-856DEB5B10A0}">
      <dgm:prSet/>
      <dgm:spPr/>
      <dgm:t>
        <a:bodyPr/>
        <a:lstStyle/>
        <a:p>
          <a:endParaRPr lang="en-GB"/>
        </a:p>
      </dgm:t>
    </dgm:pt>
    <dgm:pt modelId="{2781B077-D8ED-4ADA-B3F9-B3957D24553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Advice and Guidance LES</a:t>
          </a:r>
        </a:p>
      </dgm:t>
    </dgm:pt>
    <dgm:pt modelId="{A444CF68-492A-4782-AE2C-DB0F4FC3B8A7}" type="parTrans" cxnId="{E3F44453-A314-4303-8582-E7E52FCF73D4}">
      <dgm:prSet/>
      <dgm:spPr/>
      <dgm:t>
        <a:bodyPr/>
        <a:lstStyle/>
        <a:p>
          <a:endParaRPr lang="en-GB"/>
        </a:p>
      </dgm:t>
    </dgm:pt>
    <dgm:pt modelId="{44BEA4A2-5934-44DA-A973-E4E433A4A5C0}" type="sibTrans" cxnId="{E3F44453-A314-4303-8582-E7E52FCF73D4}">
      <dgm:prSet/>
      <dgm:spPr/>
      <dgm:t>
        <a:bodyPr/>
        <a:lstStyle/>
        <a:p>
          <a:endParaRPr lang="en-GB"/>
        </a:p>
      </dgm:t>
    </dgm:pt>
    <dgm:pt modelId="{B9F0322C-F199-6044-9152-2760019AEC29}">
      <dgm:prSet/>
      <dgm:spPr>
        <a:noFill/>
        <a:ln>
          <a:noFill/>
        </a:ln>
      </dgm:spPr>
      <dgm:t>
        <a:bodyPr/>
        <a:lstStyle/>
        <a:p>
          <a:r>
            <a:rPr lang="en-GB"/>
            <a:t> </a:t>
          </a:r>
        </a:p>
      </dgm:t>
    </dgm:pt>
    <dgm:pt modelId="{5D0209BC-588C-0448-9C44-4C8004E3B90A}" type="sibTrans" cxnId="{9F65E6E3-B5C8-0B4A-80D1-B7DC247FE054}">
      <dgm:prSet/>
      <dgm:spPr/>
      <dgm:t>
        <a:bodyPr/>
        <a:lstStyle/>
        <a:p>
          <a:endParaRPr lang="en-GB"/>
        </a:p>
      </dgm:t>
    </dgm:pt>
    <dgm:pt modelId="{B52E902D-404E-DA43-AD5E-EE07C72B1EA3}" type="parTrans" cxnId="{9F65E6E3-B5C8-0B4A-80D1-B7DC247FE054}">
      <dgm:prSet/>
      <dgm:spPr/>
      <dgm:t>
        <a:bodyPr/>
        <a:lstStyle/>
        <a:p>
          <a:endParaRPr lang="en-GB"/>
        </a:p>
      </dgm:t>
    </dgm:pt>
    <dgm:pt modelId="{F5EB8493-4B60-466C-A31A-7D26C32FFF68}" type="pres">
      <dgm:prSet presAssocID="{515B13CB-EB88-E740-B3E1-D348956175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48F85-ADC0-41AD-9C6A-8AC4535FDA29}" type="pres">
      <dgm:prSet presAssocID="{B9F0322C-F199-6044-9152-2760019AEC29}" presName="vertOne" presStyleCnt="0"/>
      <dgm:spPr/>
    </dgm:pt>
    <dgm:pt modelId="{22C49A30-4964-4A8C-865A-3A209AC9A7F3}" type="pres">
      <dgm:prSet presAssocID="{B9F0322C-F199-6044-9152-2760019AEC29}" presName="txOne" presStyleLbl="node0" presStyleIdx="0" presStyleCnt="1" custScaleY="45792">
        <dgm:presLayoutVars>
          <dgm:chPref val="3"/>
        </dgm:presLayoutVars>
      </dgm:prSet>
      <dgm:spPr/>
    </dgm:pt>
    <dgm:pt modelId="{D1A94D13-BB2D-4907-80DB-EEC9F7A926D1}" type="pres">
      <dgm:prSet presAssocID="{B9F0322C-F199-6044-9152-2760019AEC29}" presName="parTransOne" presStyleCnt="0"/>
      <dgm:spPr/>
    </dgm:pt>
    <dgm:pt modelId="{57D01E1D-FFAF-4C1D-A636-26E74AD95CC4}" type="pres">
      <dgm:prSet presAssocID="{B9F0322C-F199-6044-9152-2760019AEC29}" presName="horzOne" presStyleCnt="0"/>
      <dgm:spPr/>
    </dgm:pt>
    <dgm:pt modelId="{98D7E333-84AC-4B36-B16D-DA24B5A7BB43}" type="pres">
      <dgm:prSet presAssocID="{2781B077-D8ED-4ADA-B3F9-B3957D24553B}" presName="vertTwo" presStyleCnt="0"/>
      <dgm:spPr/>
    </dgm:pt>
    <dgm:pt modelId="{9727FF14-9225-4E2A-99E5-6B83F0D238B1}" type="pres">
      <dgm:prSet presAssocID="{2781B077-D8ED-4ADA-B3F9-B3957D24553B}" presName="txTwo" presStyleLbl="node2" presStyleIdx="0" presStyleCnt="6">
        <dgm:presLayoutVars>
          <dgm:chPref val="3"/>
        </dgm:presLayoutVars>
      </dgm:prSet>
      <dgm:spPr/>
    </dgm:pt>
    <dgm:pt modelId="{A828FAFD-9036-42A2-A58D-FC579727968F}" type="pres">
      <dgm:prSet presAssocID="{2781B077-D8ED-4ADA-B3F9-B3957D24553B}" presName="horzTwo" presStyleCnt="0"/>
      <dgm:spPr/>
    </dgm:pt>
    <dgm:pt modelId="{DCC59219-66C8-414C-9C7B-39CFA64202A8}" type="pres">
      <dgm:prSet presAssocID="{44BEA4A2-5934-44DA-A973-E4E433A4A5C0}" presName="sibSpaceTwo" presStyleCnt="0"/>
      <dgm:spPr/>
    </dgm:pt>
    <dgm:pt modelId="{AFF625F6-8CDA-4281-9D8F-7C4D8DC174ED}" type="pres">
      <dgm:prSet presAssocID="{41621858-2271-6649-8BB5-6187E5B8AE0E}" presName="vertTwo" presStyleCnt="0"/>
      <dgm:spPr/>
    </dgm:pt>
    <dgm:pt modelId="{E17F3EBC-DA38-4CEF-B9D0-AAA0484A2201}" type="pres">
      <dgm:prSet presAssocID="{41621858-2271-6649-8BB5-6187E5B8AE0E}" presName="txTwo" presStyleLbl="node2" presStyleIdx="1" presStyleCnt="6">
        <dgm:presLayoutVars>
          <dgm:chPref val="3"/>
        </dgm:presLayoutVars>
      </dgm:prSet>
      <dgm:spPr/>
    </dgm:pt>
    <dgm:pt modelId="{D3F60B34-3C91-4AEB-865B-3F0AFCB961E5}" type="pres">
      <dgm:prSet presAssocID="{41621858-2271-6649-8BB5-6187E5B8AE0E}" presName="horzTwo" presStyleCnt="0"/>
      <dgm:spPr/>
    </dgm:pt>
    <dgm:pt modelId="{1D3B6F90-16A4-45BC-A58D-28C5D2312696}" type="pres">
      <dgm:prSet presAssocID="{4D9767B3-036E-C44A-A0C9-F8FE761723E7}" presName="sibSpaceTwo" presStyleCnt="0"/>
      <dgm:spPr/>
    </dgm:pt>
    <dgm:pt modelId="{BE173D04-8CD8-4EFC-9B45-93714727F8F0}" type="pres">
      <dgm:prSet presAssocID="{F1FCB586-9023-1349-8652-7A4498A34C96}" presName="vertTwo" presStyleCnt="0"/>
      <dgm:spPr/>
    </dgm:pt>
    <dgm:pt modelId="{206CF360-9B76-4791-B214-C2E3C8564F9A}" type="pres">
      <dgm:prSet presAssocID="{F1FCB586-9023-1349-8652-7A4498A34C96}" presName="txTwo" presStyleLbl="node2" presStyleIdx="2" presStyleCnt="6">
        <dgm:presLayoutVars>
          <dgm:chPref val="3"/>
        </dgm:presLayoutVars>
      </dgm:prSet>
      <dgm:spPr/>
    </dgm:pt>
    <dgm:pt modelId="{01360C67-AEE5-4643-9B34-55D603A20834}" type="pres">
      <dgm:prSet presAssocID="{F1FCB586-9023-1349-8652-7A4498A34C96}" presName="horzTwo" presStyleCnt="0"/>
      <dgm:spPr/>
    </dgm:pt>
    <dgm:pt modelId="{EEBE9246-ED53-43F5-A341-3D90D2150EE6}" type="pres">
      <dgm:prSet presAssocID="{F02BC4B9-57C4-D046-A9A0-CC6C70A58B6A}" presName="sibSpaceTwo" presStyleCnt="0"/>
      <dgm:spPr/>
    </dgm:pt>
    <dgm:pt modelId="{821EA483-F0C6-42CB-91F8-C3E48AC8CE50}" type="pres">
      <dgm:prSet presAssocID="{E7454792-1117-D54B-BBBF-2DFF3D894471}" presName="vertTwo" presStyleCnt="0"/>
      <dgm:spPr/>
    </dgm:pt>
    <dgm:pt modelId="{088C2E05-0EDF-40F1-93F9-13D9F482B0D4}" type="pres">
      <dgm:prSet presAssocID="{E7454792-1117-D54B-BBBF-2DFF3D894471}" presName="txTwo" presStyleLbl="node2" presStyleIdx="3" presStyleCnt="6">
        <dgm:presLayoutVars>
          <dgm:chPref val="3"/>
        </dgm:presLayoutVars>
      </dgm:prSet>
      <dgm:spPr/>
    </dgm:pt>
    <dgm:pt modelId="{381AD869-C989-4133-81AB-FED2405ACFE8}" type="pres">
      <dgm:prSet presAssocID="{E7454792-1117-D54B-BBBF-2DFF3D894471}" presName="horzTwo" presStyleCnt="0"/>
      <dgm:spPr/>
    </dgm:pt>
    <dgm:pt modelId="{7CF1D156-10E9-4C35-87D5-60A88865EF40}" type="pres">
      <dgm:prSet presAssocID="{650076B2-2264-FD43-AC19-44BF3E41BDAC}" presName="sibSpaceTwo" presStyleCnt="0"/>
      <dgm:spPr/>
    </dgm:pt>
    <dgm:pt modelId="{3C41549A-71C1-40A8-8E13-F488CF8D4012}" type="pres">
      <dgm:prSet presAssocID="{F3E017E3-D272-4C40-B2ED-A192172FB119}" presName="vertTwo" presStyleCnt="0"/>
      <dgm:spPr/>
    </dgm:pt>
    <dgm:pt modelId="{D49A46F5-64BD-4C37-99F0-6FE1959AD813}" type="pres">
      <dgm:prSet presAssocID="{F3E017E3-D272-4C40-B2ED-A192172FB119}" presName="txTwo" presStyleLbl="node2" presStyleIdx="4" presStyleCnt="6">
        <dgm:presLayoutVars>
          <dgm:chPref val="3"/>
        </dgm:presLayoutVars>
      </dgm:prSet>
      <dgm:spPr/>
    </dgm:pt>
    <dgm:pt modelId="{7FC1D767-142C-45B6-8098-64C9614D28D5}" type="pres">
      <dgm:prSet presAssocID="{F3E017E3-D272-4C40-B2ED-A192172FB119}" presName="horzTwo" presStyleCnt="0"/>
      <dgm:spPr/>
    </dgm:pt>
    <dgm:pt modelId="{6542482A-F8DE-4685-B7AA-A8B4A31BE9A6}" type="pres">
      <dgm:prSet presAssocID="{3B114C55-48B6-974A-ACA3-EF918DEC9C03}" presName="sibSpaceTwo" presStyleCnt="0"/>
      <dgm:spPr/>
    </dgm:pt>
    <dgm:pt modelId="{6301ADD0-23A0-445B-9B9C-00AA81B9E8F9}" type="pres">
      <dgm:prSet presAssocID="{2AC01D46-1F98-E142-A739-67ABF800BA01}" presName="vertTwo" presStyleCnt="0"/>
      <dgm:spPr/>
    </dgm:pt>
    <dgm:pt modelId="{08C0431A-D5FD-48EE-8C0B-38B9490508A3}" type="pres">
      <dgm:prSet presAssocID="{2AC01D46-1F98-E142-A739-67ABF800BA01}" presName="txTwo" presStyleLbl="node2" presStyleIdx="5" presStyleCnt="6">
        <dgm:presLayoutVars>
          <dgm:chPref val="3"/>
        </dgm:presLayoutVars>
      </dgm:prSet>
      <dgm:spPr/>
    </dgm:pt>
    <dgm:pt modelId="{64504B74-3B1B-4486-BCCA-EE9E02857B74}" type="pres">
      <dgm:prSet presAssocID="{2AC01D46-1F98-E142-A739-67ABF800BA01}" presName="horzTwo" presStyleCnt="0"/>
      <dgm:spPr/>
    </dgm:pt>
  </dgm:ptLst>
  <dgm:cxnLst>
    <dgm:cxn modelId="{75E45A2E-E511-E147-BCE1-856DEB5B10A0}" srcId="{B9F0322C-F199-6044-9152-2760019AEC29}" destId="{2AC01D46-1F98-E142-A739-67ABF800BA01}" srcOrd="5" destOrd="0" parTransId="{6D5D4760-66F4-604D-BA79-86C62C5B6926}" sibTransId="{49A92590-99E6-3D4C-BC17-A035D15F7CF6}"/>
    <dgm:cxn modelId="{BBD34E63-A574-4A0D-AC1D-2290374D5033}" type="presOf" srcId="{2781B077-D8ED-4ADA-B3F9-B3957D24553B}" destId="{9727FF14-9225-4E2A-99E5-6B83F0D238B1}" srcOrd="0" destOrd="0" presId="urn:microsoft.com/office/officeart/2005/8/layout/hierarchy4"/>
    <dgm:cxn modelId="{8934896B-33E8-6046-8F03-8C8585EA5311}" srcId="{B9F0322C-F199-6044-9152-2760019AEC29}" destId="{41621858-2271-6649-8BB5-6187E5B8AE0E}" srcOrd="1" destOrd="0" parTransId="{DCCF9185-8E3C-144D-9E31-D79A2C5785F5}" sibTransId="{4D9767B3-036E-C44A-A0C9-F8FE761723E7}"/>
    <dgm:cxn modelId="{929FE34C-C63D-40D1-9713-1FB3DAB06A11}" type="presOf" srcId="{E7454792-1117-D54B-BBBF-2DFF3D894471}" destId="{088C2E05-0EDF-40F1-93F9-13D9F482B0D4}" srcOrd="0" destOrd="0" presId="urn:microsoft.com/office/officeart/2005/8/layout/hierarchy4"/>
    <dgm:cxn modelId="{22424153-E9EA-435F-AD6C-FE5D0C083D79}" type="presOf" srcId="{F1FCB586-9023-1349-8652-7A4498A34C96}" destId="{206CF360-9B76-4791-B214-C2E3C8564F9A}" srcOrd="0" destOrd="0" presId="urn:microsoft.com/office/officeart/2005/8/layout/hierarchy4"/>
    <dgm:cxn modelId="{E3F44453-A314-4303-8582-E7E52FCF73D4}" srcId="{B9F0322C-F199-6044-9152-2760019AEC29}" destId="{2781B077-D8ED-4ADA-B3F9-B3957D24553B}" srcOrd="0" destOrd="0" parTransId="{A444CF68-492A-4782-AE2C-DB0F4FC3B8A7}" sibTransId="{44BEA4A2-5934-44DA-A973-E4E433A4A5C0}"/>
    <dgm:cxn modelId="{72174F58-4B74-4403-9F27-CADF62019B20}" type="presOf" srcId="{515B13CB-EB88-E740-B3E1-D348956175D8}" destId="{F5EB8493-4B60-466C-A31A-7D26C32FFF68}" srcOrd="0" destOrd="0" presId="urn:microsoft.com/office/officeart/2005/8/layout/hierarchy4"/>
    <dgm:cxn modelId="{723C1C82-5DB3-459E-942A-8570E53DC645}" type="presOf" srcId="{2AC01D46-1F98-E142-A739-67ABF800BA01}" destId="{08C0431A-D5FD-48EE-8C0B-38B9490508A3}" srcOrd="0" destOrd="0" presId="urn:microsoft.com/office/officeart/2005/8/layout/hierarchy4"/>
    <dgm:cxn modelId="{097BC498-3BDB-514D-9213-6117E7F5A129}" srcId="{B9F0322C-F199-6044-9152-2760019AEC29}" destId="{E7454792-1117-D54B-BBBF-2DFF3D894471}" srcOrd="3" destOrd="0" parTransId="{6A3FC141-603C-B347-B8EB-DE93D4EB65FE}" sibTransId="{650076B2-2264-FD43-AC19-44BF3E41BDAC}"/>
    <dgm:cxn modelId="{37DDFD99-A911-4976-BB58-314077E89355}" type="presOf" srcId="{F3E017E3-D272-4C40-B2ED-A192172FB119}" destId="{D49A46F5-64BD-4C37-99F0-6FE1959AD813}" srcOrd="0" destOrd="0" presId="urn:microsoft.com/office/officeart/2005/8/layout/hierarchy4"/>
    <dgm:cxn modelId="{CA545E9C-E80D-457B-B808-A489245FA21D}" type="presOf" srcId="{B9F0322C-F199-6044-9152-2760019AEC29}" destId="{22C49A30-4964-4A8C-865A-3A209AC9A7F3}" srcOrd="0" destOrd="0" presId="urn:microsoft.com/office/officeart/2005/8/layout/hierarchy4"/>
    <dgm:cxn modelId="{7C8D2CB7-BE04-4320-9F50-0FA9C99ACA9B}" type="presOf" srcId="{41621858-2271-6649-8BB5-6187E5B8AE0E}" destId="{E17F3EBC-DA38-4CEF-B9D0-AAA0484A2201}" srcOrd="0" destOrd="0" presId="urn:microsoft.com/office/officeart/2005/8/layout/hierarchy4"/>
    <dgm:cxn modelId="{FACCBACC-97C9-6044-93F4-9257D975B0AD}" srcId="{B9F0322C-F199-6044-9152-2760019AEC29}" destId="{F3E017E3-D272-4C40-B2ED-A192172FB119}" srcOrd="4" destOrd="0" parTransId="{1FCEA56E-F9DD-2A46-88F9-1C55C6336456}" sibTransId="{3B114C55-48B6-974A-ACA3-EF918DEC9C03}"/>
    <dgm:cxn modelId="{06841EDF-E4D6-7248-A5EA-C0B696C2D3FF}" srcId="{B9F0322C-F199-6044-9152-2760019AEC29}" destId="{F1FCB586-9023-1349-8652-7A4498A34C96}" srcOrd="2" destOrd="0" parTransId="{884DD9D2-82ED-084D-AAFC-4364838A55BF}" sibTransId="{F02BC4B9-57C4-D046-A9A0-CC6C70A58B6A}"/>
    <dgm:cxn modelId="{9F65E6E3-B5C8-0B4A-80D1-B7DC247FE054}" srcId="{515B13CB-EB88-E740-B3E1-D348956175D8}" destId="{B9F0322C-F199-6044-9152-2760019AEC29}" srcOrd="0" destOrd="0" parTransId="{B52E902D-404E-DA43-AD5E-EE07C72B1EA3}" sibTransId="{5D0209BC-588C-0448-9C44-4C8004E3B90A}"/>
    <dgm:cxn modelId="{4B24EDE6-EEE9-4196-9967-DBD507B5F269}" type="presParOf" srcId="{F5EB8493-4B60-466C-A31A-7D26C32FFF68}" destId="{06A48F85-ADC0-41AD-9C6A-8AC4535FDA29}" srcOrd="0" destOrd="0" presId="urn:microsoft.com/office/officeart/2005/8/layout/hierarchy4"/>
    <dgm:cxn modelId="{875D2F6D-9288-4570-A581-2CE010BA4500}" type="presParOf" srcId="{06A48F85-ADC0-41AD-9C6A-8AC4535FDA29}" destId="{22C49A30-4964-4A8C-865A-3A209AC9A7F3}" srcOrd="0" destOrd="0" presId="urn:microsoft.com/office/officeart/2005/8/layout/hierarchy4"/>
    <dgm:cxn modelId="{C5AE276F-7074-4207-B83E-BF279B121E51}" type="presParOf" srcId="{06A48F85-ADC0-41AD-9C6A-8AC4535FDA29}" destId="{D1A94D13-BB2D-4907-80DB-EEC9F7A926D1}" srcOrd="1" destOrd="0" presId="urn:microsoft.com/office/officeart/2005/8/layout/hierarchy4"/>
    <dgm:cxn modelId="{A443E57A-B88A-4F1A-A923-EABFD54E3F01}" type="presParOf" srcId="{06A48F85-ADC0-41AD-9C6A-8AC4535FDA29}" destId="{57D01E1D-FFAF-4C1D-A636-26E74AD95CC4}" srcOrd="2" destOrd="0" presId="urn:microsoft.com/office/officeart/2005/8/layout/hierarchy4"/>
    <dgm:cxn modelId="{4E05FD5A-CE27-4E96-85F7-1DF60E0FC852}" type="presParOf" srcId="{57D01E1D-FFAF-4C1D-A636-26E74AD95CC4}" destId="{98D7E333-84AC-4B36-B16D-DA24B5A7BB43}" srcOrd="0" destOrd="0" presId="urn:microsoft.com/office/officeart/2005/8/layout/hierarchy4"/>
    <dgm:cxn modelId="{531A0734-F3EE-4825-A5B6-CBEB79CEC0D8}" type="presParOf" srcId="{98D7E333-84AC-4B36-B16D-DA24B5A7BB43}" destId="{9727FF14-9225-4E2A-99E5-6B83F0D238B1}" srcOrd="0" destOrd="0" presId="urn:microsoft.com/office/officeart/2005/8/layout/hierarchy4"/>
    <dgm:cxn modelId="{74CDC817-A1F5-44CC-AA05-BFDB2F746C27}" type="presParOf" srcId="{98D7E333-84AC-4B36-B16D-DA24B5A7BB43}" destId="{A828FAFD-9036-42A2-A58D-FC579727968F}" srcOrd="1" destOrd="0" presId="urn:microsoft.com/office/officeart/2005/8/layout/hierarchy4"/>
    <dgm:cxn modelId="{23BE0447-EBC8-4161-A906-27A9EE69A440}" type="presParOf" srcId="{57D01E1D-FFAF-4C1D-A636-26E74AD95CC4}" destId="{DCC59219-66C8-414C-9C7B-39CFA64202A8}" srcOrd="1" destOrd="0" presId="urn:microsoft.com/office/officeart/2005/8/layout/hierarchy4"/>
    <dgm:cxn modelId="{FF838560-DCDE-42C7-9DAA-CE399048228B}" type="presParOf" srcId="{57D01E1D-FFAF-4C1D-A636-26E74AD95CC4}" destId="{AFF625F6-8CDA-4281-9D8F-7C4D8DC174ED}" srcOrd="2" destOrd="0" presId="urn:microsoft.com/office/officeart/2005/8/layout/hierarchy4"/>
    <dgm:cxn modelId="{F47715F4-4A74-4193-A6EB-DD25AA03FE32}" type="presParOf" srcId="{AFF625F6-8CDA-4281-9D8F-7C4D8DC174ED}" destId="{E17F3EBC-DA38-4CEF-B9D0-AAA0484A2201}" srcOrd="0" destOrd="0" presId="urn:microsoft.com/office/officeart/2005/8/layout/hierarchy4"/>
    <dgm:cxn modelId="{E2F9FA47-1051-4929-936F-8D96571E4720}" type="presParOf" srcId="{AFF625F6-8CDA-4281-9D8F-7C4D8DC174ED}" destId="{D3F60B34-3C91-4AEB-865B-3F0AFCB961E5}" srcOrd="1" destOrd="0" presId="urn:microsoft.com/office/officeart/2005/8/layout/hierarchy4"/>
    <dgm:cxn modelId="{6767E12F-60E6-40D7-ABB6-D9B93F19BEC9}" type="presParOf" srcId="{57D01E1D-FFAF-4C1D-A636-26E74AD95CC4}" destId="{1D3B6F90-16A4-45BC-A58D-28C5D2312696}" srcOrd="3" destOrd="0" presId="urn:microsoft.com/office/officeart/2005/8/layout/hierarchy4"/>
    <dgm:cxn modelId="{9BA87289-C3FD-4F4C-B4BD-710826811939}" type="presParOf" srcId="{57D01E1D-FFAF-4C1D-A636-26E74AD95CC4}" destId="{BE173D04-8CD8-4EFC-9B45-93714727F8F0}" srcOrd="4" destOrd="0" presId="urn:microsoft.com/office/officeart/2005/8/layout/hierarchy4"/>
    <dgm:cxn modelId="{72F5A715-7216-4097-A549-20450E63CE4F}" type="presParOf" srcId="{BE173D04-8CD8-4EFC-9B45-93714727F8F0}" destId="{206CF360-9B76-4791-B214-C2E3C8564F9A}" srcOrd="0" destOrd="0" presId="urn:microsoft.com/office/officeart/2005/8/layout/hierarchy4"/>
    <dgm:cxn modelId="{F7BF88FD-BB03-4B2A-BBDC-8651C02B7C8C}" type="presParOf" srcId="{BE173D04-8CD8-4EFC-9B45-93714727F8F0}" destId="{01360C67-AEE5-4643-9B34-55D603A20834}" srcOrd="1" destOrd="0" presId="urn:microsoft.com/office/officeart/2005/8/layout/hierarchy4"/>
    <dgm:cxn modelId="{32D9B2BA-A257-4D8C-91F9-81E9F035A5C1}" type="presParOf" srcId="{57D01E1D-FFAF-4C1D-A636-26E74AD95CC4}" destId="{EEBE9246-ED53-43F5-A341-3D90D2150EE6}" srcOrd="5" destOrd="0" presId="urn:microsoft.com/office/officeart/2005/8/layout/hierarchy4"/>
    <dgm:cxn modelId="{6801D28F-B131-4BE9-AB46-640B672535D9}" type="presParOf" srcId="{57D01E1D-FFAF-4C1D-A636-26E74AD95CC4}" destId="{821EA483-F0C6-42CB-91F8-C3E48AC8CE50}" srcOrd="6" destOrd="0" presId="urn:microsoft.com/office/officeart/2005/8/layout/hierarchy4"/>
    <dgm:cxn modelId="{A5650E6A-B8DC-4C2A-BEFB-05E1BAE46C6E}" type="presParOf" srcId="{821EA483-F0C6-42CB-91F8-C3E48AC8CE50}" destId="{088C2E05-0EDF-40F1-93F9-13D9F482B0D4}" srcOrd="0" destOrd="0" presId="urn:microsoft.com/office/officeart/2005/8/layout/hierarchy4"/>
    <dgm:cxn modelId="{7884B293-CF62-4024-8D35-15250A6E4952}" type="presParOf" srcId="{821EA483-F0C6-42CB-91F8-C3E48AC8CE50}" destId="{381AD869-C989-4133-81AB-FED2405ACFE8}" srcOrd="1" destOrd="0" presId="urn:microsoft.com/office/officeart/2005/8/layout/hierarchy4"/>
    <dgm:cxn modelId="{DD0ED9B9-3B53-4A73-A468-A1405BAAE176}" type="presParOf" srcId="{57D01E1D-FFAF-4C1D-A636-26E74AD95CC4}" destId="{7CF1D156-10E9-4C35-87D5-60A88865EF40}" srcOrd="7" destOrd="0" presId="urn:microsoft.com/office/officeart/2005/8/layout/hierarchy4"/>
    <dgm:cxn modelId="{58F5AA9E-71F1-4BE0-96F9-D0F78410F033}" type="presParOf" srcId="{57D01E1D-FFAF-4C1D-A636-26E74AD95CC4}" destId="{3C41549A-71C1-40A8-8E13-F488CF8D4012}" srcOrd="8" destOrd="0" presId="urn:microsoft.com/office/officeart/2005/8/layout/hierarchy4"/>
    <dgm:cxn modelId="{F47DA423-1988-454E-9A71-71FA464DC8F9}" type="presParOf" srcId="{3C41549A-71C1-40A8-8E13-F488CF8D4012}" destId="{D49A46F5-64BD-4C37-99F0-6FE1959AD813}" srcOrd="0" destOrd="0" presId="urn:microsoft.com/office/officeart/2005/8/layout/hierarchy4"/>
    <dgm:cxn modelId="{17E8592E-5F0B-45B8-8E81-555811D3DB8D}" type="presParOf" srcId="{3C41549A-71C1-40A8-8E13-F488CF8D4012}" destId="{7FC1D767-142C-45B6-8098-64C9614D28D5}" srcOrd="1" destOrd="0" presId="urn:microsoft.com/office/officeart/2005/8/layout/hierarchy4"/>
    <dgm:cxn modelId="{F3115D2F-1C4A-434F-BDF8-A4B2AE52BA98}" type="presParOf" srcId="{57D01E1D-FFAF-4C1D-A636-26E74AD95CC4}" destId="{6542482A-F8DE-4685-B7AA-A8B4A31BE9A6}" srcOrd="9" destOrd="0" presId="urn:microsoft.com/office/officeart/2005/8/layout/hierarchy4"/>
    <dgm:cxn modelId="{5F6EE9D8-E3DA-48FC-A6EF-AD7832F3C93D}" type="presParOf" srcId="{57D01E1D-FFAF-4C1D-A636-26E74AD95CC4}" destId="{6301ADD0-23A0-445B-9B9C-00AA81B9E8F9}" srcOrd="10" destOrd="0" presId="urn:microsoft.com/office/officeart/2005/8/layout/hierarchy4"/>
    <dgm:cxn modelId="{95F92115-F12B-4A03-89C5-F960B6CC72EE}" type="presParOf" srcId="{6301ADD0-23A0-445B-9B9C-00AA81B9E8F9}" destId="{08C0431A-D5FD-48EE-8C0B-38B9490508A3}" srcOrd="0" destOrd="0" presId="urn:microsoft.com/office/officeart/2005/8/layout/hierarchy4"/>
    <dgm:cxn modelId="{E647B624-EF39-43BC-BAE3-FD724A71A45F}" type="presParOf" srcId="{6301ADD0-23A0-445B-9B9C-00AA81B9E8F9}" destId="{64504B74-3B1B-4486-BCCA-EE9E02857B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459C12C-F75C-6E4D-8997-59728C14C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85A517-D348-C645-BF32-5BCE22D8E86A}">
      <dgm:prSet/>
      <dgm:spPr/>
      <dgm:t>
        <a:bodyPr/>
        <a:lstStyle/>
        <a:p>
          <a:r>
            <a:rPr lang="en-GB"/>
            <a:t>No more reporting on </a:t>
          </a:r>
          <a:endParaRPr lang="en-GB" b="1"/>
        </a:p>
      </dgm:t>
    </dgm:pt>
    <dgm:pt modelId="{B1D80C6A-4730-BA49-921B-F56FC2590CCC}" type="parTrans" cxnId="{80D93137-5FC7-2945-94D7-9C91EB7C35F8}">
      <dgm:prSet/>
      <dgm:spPr/>
      <dgm:t>
        <a:bodyPr/>
        <a:lstStyle/>
        <a:p>
          <a:endParaRPr lang="en-GB"/>
        </a:p>
      </dgm:t>
    </dgm:pt>
    <dgm:pt modelId="{69A99448-E260-6646-B0AF-EF4B3409D5A6}" type="sibTrans" cxnId="{80D93137-5FC7-2945-94D7-9C91EB7C35F8}">
      <dgm:prSet/>
      <dgm:spPr/>
      <dgm:t>
        <a:bodyPr/>
        <a:lstStyle/>
        <a:p>
          <a:endParaRPr lang="en-GB"/>
        </a:p>
      </dgm:t>
    </dgm:pt>
    <dgm:pt modelId="{7A74CA34-E060-4A14-BB58-6341DEE3494B}">
      <dgm:prSet/>
      <dgm:spPr/>
      <dgm:t>
        <a:bodyPr/>
        <a:lstStyle/>
        <a:p>
          <a:r>
            <a:rPr lang="en-GB"/>
            <a:t>staff wellbeing meetings</a:t>
          </a:r>
        </a:p>
      </dgm:t>
    </dgm:pt>
    <dgm:pt modelId="{ABB5A2C4-0ED6-4103-BB35-F22885409B39}" type="parTrans" cxnId="{ACAC2011-D97A-4076-A595-80FD3D8182C0}">
      <dgm:prSet/>
      <dgm:spPr/>
      <dgm:t>
        <a:bodyPr/>
        <a:lstStyle/>
        <a:p>
          <a:endParaRPr lang="en-GB"/>
        </a:p>
      </dgm:t>
    </dgm:pt>
    <dgm:pt modelId="{40F651D3-F3EF-4C73-B537-3761532C38E9}" type="sibTrans" cxnId="{ACAC2011-D97A-4076-A595-80FD3D8182C0}">
      <dgm:prSet/>
      <dgm:spPr/>
      <dgm:t>
        <a:bodyPr/>
        <a:lstStyle/>
        <a:p>
          <a:endParaRPr lang="en-GB"/>
        </a:p>
      </dgm:t>
    </dgm:pt>
    <dgm:pt modelId="{CB67F6E2-098D-4591-840A-84377C00D454}">
      <dgm:prSet/>
      <dgm:spPr/>
      <dgm:t>
        <a:bodyPr/>
        <a:lstStyle/>
        <a:p>
          <a:r>
            <a:rPr lang="en-GB"/>
            <a:t>IT system reviews </a:t>
          </a:r>
        </a:p>
      </dgm:t>
    </dgm:pt>
    <dgm:pt modelId="{ECD3C66D-060E-4E07-95A8-88FCD839C638}" type="parTrans" cxnId="{F8E6E2B6-E0EB-48A5-85CA-071D1998F032}">
      <dgm:prSet/>
      <dgm:spPr/>
      <dgm:t>
        <a:bodyPr/>
        <a:lstStyle/>
        <a:p>
          <a:endParaRPr lang="en-GB"/>
        </a:p>
      </dgm:t>
    </dgm:pt>
    <dgm:pt modelId="{80C0908B-1DB6-43AD-9CDF-E1A3ECE55942}" type="sibTrans" cxnId="{F8E6E2B6-E0EB-48A5-85CA-071D1998F032}">
      <dgm:prSet/>
      <dgm:spPr/>
      <dgm:t>
        <a:bodyPr/>
        <a:lstStyle/>
        <a:p>
          <a:endParaRPr lang="en-GB"/>
        </a:p>
      </dgm:t>
    </dgm:pt>
    <dgm:pt modelId="{A118BA98-D89C-4672-9ED0-ADD047A5AE9C}">
      <dgm:prSet/>
      <dgm:spPr/>
      <dgm:t>
        <a:bodyPr/>
        <a:lstStyle/>
        <a:p>
          <a:r>
            <a:rPr lang="en-GB"/>
            <a:t>other non-clinical metrics</a:t>
          </a:r>
        </a:p>
      </dgm:t>
    </dgm:pt>
    <dgm:pt modelId="{CA6390CD-7A26-4D08-B8BD-659D1D34EC26}" type="parTrans" cxnId="{B5561EDB-7BB2-48F9-8546-BBE3BFA58D88}">
      <dgm:prSet/>
      <dgm:spPr/>
      <dgm:t>
        <a:bodyPr/>
        <a:lstStyle/>
        <a:p>
          <a:endParaRPr lang="en-GB"/>
        </a:p>
      </dgm:t>
    </dgm:pt>
    <dgm:pt modelId="{D82E82F4-87DC-4C76-9723-F52A98D23F37}" type="sibTrans" cxnId="{B5561EDB-7BB2-48F9-8546-BBE3BFA58D88}">
      <dgm:prSet/>
      <dgm:spPr/>
      <dgm:t>
        <a:bodyPr/>
        <a:lstStyle/>
        <a:p>
          <a:endParaRPr lang="en-GB"/>
        </a:p>
      </dgm:t>
    </dgm:pt>
    <dgm:pt modelId="{320E0852-38FE-4632-86BB-23993DF09F5D}" type="pres">
      <dgm:prSet presAssocID="{A459C12C-F75C-6E4D-8997-59728C14C0E2}" presName="linear" presStyleCnt="0">
        <dgm:presLayoutVars>
          <dgm:dir/>
          <dgm:animLvl val="lvl"/>
          <dgm:resizeHandles val="exact"/>
        </dgm:presLayoutVars>
      </dgm:prSet>
      <dgm:spPr/>
    </dgm:pt>
    <dgm:pt modelId="{F0F25A24-C1BA-40F7-A9D8-966E3BDD4BDB}" type="pres">
      <dgm:prSet presAssocID="{5F85A517-D348-C645-BF32-5BCE22D8E86A}" presName="parentLin" presStyleCnt="0"/>
      <dgm:spPr/>
    </dgm:pt>
    <dgm:pt modelId="{41FBC250-B695-4898-A3BE-F6A50AFF9A7E}" type="pres">
      <dgm:prSet presAssocID="{5F85A517-D348-C645-BF32-5BCE22D8E86A}" presName="parentLeftMargin" presStyleLbl="node1" presStyleIdx="0" presStyleCnt="1"/>
      <dgm:spPr/>
    </dgm:pt>
    <dgm:pt modelId="{0162D7E6-0E74-4F4E-BDC1-5B34C97CF3A7}" type="pres">
      <dgm:prSet presAssocID="{5F85A517-D348-C645-BF32-5BCE22D8E86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AA2E8B0-F332-4D9B-9095-487342AE8BC3}" type="pres">
      <dgm:prSet presAssocID="{5F85A517-D348-C645-BF32-5BCE22D8E86A}" presName="negativeSpace" presStyleCnt="0"/>
      <dgm:spPr/>
    </dgm:pt>
    <dgm:pt modelId="{49F6DDE0-3539-4479-97AF-A56323BA3C89}" type="pres">
      <dgm:prSet presAssocID="{5F85A517-D348-C645-BF32-5BCE22D8E86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CAC2011-D97A-4076-A595-80FD3D8182C0}" srcId="{5F85A517-D348-C645-BF32-5BCE22D8E86A}" destId="{7A74CA34-E060-4A14-BB58-6341DEE3494B}" srcOrd="0" destOrd="0" parTransId="{ABB5A2C4-0ED6-4103-BB35-F22885409B39}" sibTransId="{40F651D3-F3EF-4C73-B537-3761532C38E9}"/>
    <dgm:cxn modelId="{80D93137-5FC7-2945-94D7-9C91EB7C35F8}" srcId="{A459C12C-F75C-6E4D-8997-59728C14C0E2}" destId="{5F85A517-D348-C645-BF32-5BCE22D8E86A}" srcOrd="0" destOrd="0" parTransId="{B1D80C6A-4730-BA49-921B-F56FC2590CCC}" sibTransId="{69A99448-E260-6646-B0AF-EF4B3409D5A6}"/>
    <dgm:cxn modelId="{52814C3A-60A5-4D1B-8C54-6B2660D7F789}" type="presOf" srcId="{5F85A517-D348-C645-BF32-5BCE22D8E86A}" destId="{0162D7E6-0E74-4F4E-BDC1-5B34C97CF3A7}" srcOrd="1" destOrd="0" presId="urn:microsoft.com/office/officeart/2005/8/layout/list1"/>
    <dgm:cxn modelId="{3D86FF75-7958-49D6-AA36-6BA654E556EF}" type="presOf" srcId="{A118BA98-D89C-4672-9ED0-ADD047A5AE9C}" destId="{49F6DDE0-3539-4479-97AF-A56323BA3C89}" srcOrd="0" destOrd="2" presId="urn:microsoft.com/office/officeart/2005/8/layout/list1"/>
    <dgm:cxn modelId="{F8E6E2B6-E0EB-48A5-85CA-071D1998F032}" srcId="{5F85A517-D348-C645-BF32-5BCE22D8E86A}" destId="{CB67F6E2-098D-4591-840A-84377C00D454}" srcOrd="1" destOrd="0" parTransId="{ECD3C66D-060E-4E07-95A8-88FCD839C638}" sibTransId="{80C0908B-1DB6-43AD-9CDF-E1A3ECE55942}"/>
    <dgm:cxn modelId="{6A2D99D7-122E-4507-BCCF-B0D3C3E52D1F}" type="presOf" srcId="{7A74CA34-E060-4A14-BB58-6341DEE3494B}" destId="{49F6DDE0-3539-4479-97AF-A56323BA3C89}" srcOrd="0" destOrd="0" presId="urn:microsoft.com/office/officeart/2005/8/layout/list1"/>
    <dgm:cxn modelId="{B5561EDB-7BB2-48F9-8546-BBE3BFA58D88}" srcId="{5F85A517-D348-C645-BF32-5BCE22D8E86A}" destId="{A118BA98-D89C-4672-9ED0-ADD047A5AE9C}" srcOrd="2" destOrd="0" parTransId="{CA6390CD-7A26-4D08-B8BD-659D1D34EC26}" sibTransId="{D82E82F4-87DC-4C76-9723-F52A98D23F37}"/>
    <dgm:cxn modelId="{6BC983DD-8A9C-4B01-B7BF-35D40EB3CAE3}" type="presOf" srcId="{5F85A517-D348-C645-BF32-5BCE22D8E86A}" destId="{41FBC250-B695-4898-A3BE-F6A50AFF9A7E}" srcOrd="0" destOrd="0" presId="urn:microsoft.com/office/officeart/2005/8/layout/list1"/>
    <dgm:cxn modelId="{23C9BEEF-B680-466A-9384-475E250B4A18}" type="presOf" srcId="{CB67F6E2-098D-4591-840A-84377C00D454}" destId="{49F6DDE0-3539-4479-97AF-A56323BA3C89}" srcOrd="0" destOrd="1" presId="urn:microsoft.com/office/officeart/2005/8/layout/list1"/>
    <dgm:cxn modelId="{D80FF9F4-40E0-4AE4-BCF2-05ACC0AFED1B}" type="presOf" srcId="{A459C12C-F75C-6E4D-8997-59728C14C0E2}" destId="{320E0852-38FE-4632-86BB-23993DF09F5D}" srcOrd="0" destOrd="0" presId="urn:microsoft.com/office/officeart/2005/8/layout/list1"/>
    <dgm:cxn modelId="{7085A117-CFB8-4E0C-86E3-69D8C87A49FF}" type="presParOf" srcId="{320E0852-38FE-4632-86BB-23993DF09F5D}" destId="{F0F25A24-C1BA-40F7-A9D8-966E3BDD4BDB}" srcOrd="0" destOrd="0" presId="urn:microsoft.com/office/officeart/2005/8/layout/list1"/>
    <dgm:cxn modelId="{10C90A7F-34DB-490C-9B87-B3A9E92FCD3E}" type="presParOf" srcId="{F0F25A24-C1BA-40F7-A9D8-966E3BDD4BDB}" destId="{41FBC250-B695-4898-A3BE-F6A50AFF9A7E}" srcOrd="0" destOrd="0" presId="urn:microsoft.com/office/officeart/2005/8/layout/list1"/>
    <dgm:cxn modelId="{AD9E0C93-DCEA-4973-9CA0-8CA6F23444C4}" type="presParOf" srcId="{F0F25A24-C1BA-40F7-A9D8-966E3BDD4BDB}" destId="{0162D7E6-0E74-4F4E-BDC1-5B34C97CF3A7}" srcOrd="1" destOrd="0" presId="urn:microsoft.com/office/officeart/2005/8/layout/list1"/>
    <dgm:cxn modelId="{A6EC41D8-FEE4-4066-96CA-B4CF479C31E2}" type="presParOf" srcId="{320E0852-38FE-4632-86BB-23993DF09F5D}" destId="{3AA2E8B0-F332-4D9B-9095-487342AE8BC3}" srcOrd="1" destOrd="0" presId="urn:microsoft.com/office/officeart/2005/8/layout/list1"/>
    <dgm:cxn modelId="{3DBCDF41-2287-4281-AFCC-DA92FEA8120B}" type="presParOf" srcId="{320E0852-38FE-4632-86BB-23993DF09F5D}" destId="{49F6DDE0-3539-4479-97AF-A56323BA3C8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6847C3-CFB8-A546-88EC-F9E0445FE1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D3B7C0BB-7114-3444-A28E-BBA4EE01C1E5}">
      <dgm:prSet/>
      <dgm:spPr/>
      <dgm:t>
        <a:bodyPr/>
        <a:lstStyle/>
        <a:p>
          <a:r>
            <a:rPr lang="en-US" i="0"/>
            <a:t>Online GP appointment requests must be available during core hours from October 2025</a:t>
          </a:r>
          <a:endParaRPr lang="en-GB"/>
        </a:p>
      </dgm:t>
    </dgm:pt>
    <dgm:pt modelId="{EA370D49-F8CC-2A4F-853D-5EE77D0649E2}" type="parTrans" cxnId="{3E136AF0-E476-6447-BAF0-3F2B8858FC2E}">
      <dgm:prSet/>
      <dgm:spPr/>
      <dgm:t>
        <a:bodyPr/>
        <a:lstStyle/>
        <a:p>
          <a:endParaRPr lang="en-GB"/>
        </a:p>
      </dgm:t>
    </dgm:pt>
    <dgm:pt modelId="{FE8C4213-4272-C94D-97E2-D138D26ED0A6}" type="sibTrans" cxnId="{3E136AF0-E476-6447-BAF0-3F2B8858FC2E}">
      <dgm:prSet/>
      <dgm:spPr/>
      <dgm:t>
        <a:bodyPr/>
        <a:lstStyle/>
        <a:p>
          <a:endParaRPr lang="en-GB"/>
        </a:p>
      </dgm:t>
    </dgm:pt>
    <dgm:pt modelId="{584DCF8A-5D09-0246-BA72-FDBCF02910C0}">
      <dgm:prSet/>
      <dgm:spPr/>
      <dgm:t>
        <a:bodyPr/>
        <a:lstStyle/>
        <a:p>
          <a:r>
            <a:rPr lang="en-US" i="0"/>
            <a:t>GP Connect must be enabled to allow patient record sharing with NHS providers &amp; private healthcare (with consent)</a:t>
          </a:r>
          <a:endParaRPr lang="en-GB"/>
        </a:p>
      </dgm:t>
    </dgm:pt>
    <dgm:pt modelId="{37C8ED7F-4AFD-3C45-9A73-F451CD52896F}" type="parTrans" cxnId="{537D4678-8918-3E46-A6B4-D4541F80999D}">
      <dgm:prSet/>
      <dgm:spPr/>
      <dgm:t>
        <a:bodyPr/>
        <a:lstStyle/>
        <a:p>
          <a:endParaRPr lang="en-GB"/>
        </a:p>
      </dgm:t>
    </dgm:pt>
    <dgm:pt modelId="{2785E2C1-2324-0E43-9BD1-586164A82C03}" type="sibTrans" cxnId="{537D4678-8918-3E46-A6B4-D4541F80999D}">
      <dgm:prSet/>
      <dgm:spPr/>
      <dgm:t>
        <a:bodyPr/>
        <a:lstStyle/>
        <a:p>
          <a:endParaRPr lang="en-GB"/>
        </a:p>
      </dgm:t>
    </dgm:pt>
    <dgm:pt modelId="{5A0F3DB7-6C85-EE4E-B971-789C4FDD69E8}">
      <dgm:prSet/>
      <dgm:spPr/>
      <dgm:t>
        <a:bodyPr/>
        <a:lstStyle/>
        <a:p>
          <a:r>
            <a:rPr lang="en-US" i="0"/>
            <a:t>Community Pharmacy consultation summaries will be automatically sent into GP workflows</a:t>
          </a:r>
          <a:endParaRPr lang="en-GB"/>
        </a:p>
      </dgm:t>
    </dgm:pt>
    <dgm:pt modelId="{353E68A7-4DD5-3442-AA3D-99F40E1FA07D}" type="parTrans" cxnId="{4C10FD91-433A-C04C-90A6-68B625B9CFA9}">
      <dgm:prSet/>
      <dgm:spPr/>
      <dgm:t>
        <a:bodyPr/>
        <a:lstStyle/>
        <a:p>
          <a:endParaRPr lang="en-GB"/>
        </a:p>
      </dgm:t>
    </dgm:pt>
    <dgm:pt modelId="{F8C3E29D-E3A5-504C-9806-B498F17E8E27}" type="sibTrans" cxnId="{4C10FD91-433A-C04C-90A6-68B625B9CFA9}">
      <dgm:prSet/>
      <dgm:spPr/>
      <dgm:t>
        <a:bodyPr/>
        <a:lstStyle/>
        <a:p>
          <a:endParaRPr lang="en-GB"/>
        </a:p>
      </dgm:t>
    </dgm:pt>
    <dgm:pt modelId="{D7528F99-AF69-BE4C-B329-1166606B84B4}">
      <dgm:prSet/>
      <dgm:spPr/>
      <dgm:t>
        <a:bodyPr/>
        <a:lstStyle/>
        <a:p>
          <a:r>
            <a:rPr lang="en-US" i="0"/>
            <a:t>New "Patient Charter" will outline patient expectations &amp; must be published on all practice websites</a:t>
          </a:r>
          <a:endParaRPr lang="en-GB"/>
        </a:p>
      </dgm:t>
    </dgm:pt>
    <dgm:pt modelId="{7570B2D0-A315-6445-9F6E-5788CA86A68D}" type="parTrans" cxnId="{B03CF55D-F7C6-7A45-A9AE-597AE445ECF7}">
      <dgm:prSet/>
      <dgm:spPr/>
      <dgm:t>
        <a:bodyPr/>
        <a:lstStyle/>
        <a:p>
          <a:endParaRPr lang="en-GB"/>
        </a:p>
      </dgm:t>
    </dgm:pt>
    <dgm:pt modelId="{9A5787BE-5069-9D43-9EC0-B5AF3D9E6D13}" type="sibTrans" cxnId="{B03CF55D-F7C6-7A45-A9AE-597AE445ECF7}">
      <dgm:prSet/>
      <dgm:spPr/>
      <dgm:t>
        <a:bodyPr/>
        <a:lstStyle/>
        <a:p>
          <a:endParaRPr lang="en-GB"/>
        </a:p>
      </dgm:t>
    </dgm:pt>
    <dgm:pt modelId="{B7A02A7B-0AE4-9841-A6D9-FAD58AC91E6B}" type="pres">
      <dgm:prSet presAssocID="{C96847C3-CFB8-A546-88EC-F9E0445FE1BE}" presName="outerComposite" presStyleCnt="0">
        <dgm:presLayoutVars>
          <dgm:chMax val="5"/>
          <dgm:dir/>
          <dgm:resizeHandles val="exact"/>
        </dgm:presLayoutVars>
      </dgm:prSet>
      <dgm:spPr/>
    </dgm:pt>
    <dgm:pt modelId="{063AAD4A-326E-9546-A56A-30DD52DE767D}" type="pres">
      <dgm:prSet presAssocID="{C96847C3-CFB8-A546-88EC-F9E0445FE1BE}" presName="dummyMaxCanvas" presStyleCnt="0">
        <dgm:presLayoutVars/>
      </dgm:prSet>
      <dgm:spPr/>
    </dgm:pt>
    <dgm:pt modelId="{1B525B14-9A90-1E4B-8A8C-F5D26AC8DEB7}" type="pres">
      <dgm:prSet presAssocID="{C96847C3-CFB8-A546-88EC-F9E0445FE1BE}" presName="FourNodes_1" presStyleLbl="node1" presStyleIdx="0" presStyleCnt="4">
        <dgm:presLayoutVars>
          <dgm:bulletEnabled val="1"/>
        </dgm:presLayoutVars>
      </dgm:prSet>
      <dgm:spPr/>
    </dgm:pt>
    <dgm:pt modelId="{48DEC03A-3E06-404B-9651-9D2E36C343E4}" type="pres">
      <dgm:prSet presAssocID="{C96847C3-CFB8-A546-88EC-F9E0445FE1BE}" presName="FourNodes_2" presStyleLbl="node1" presStyleIdx="1" presStyleCnt="4">
        <dgm:presLayoutVars>
          <dgm:bulletEnabled val="1"/>
        </dgm:presLayoutVars>
      </dgm:prSet>
      <dgm:spPr/>
    </dgm:pt>
    <dgm:pt modelId="{714580B1-3A0F-B141-99EB-F650A0B0B3BF}" type="pres">
      <dgm:prSet presAssocID="{C96847C3-CFB8-A546-88EC-F9E0445FE1BE}" presName="FourNodes_3" presStyleLbl="node1" presStyleIdx="2" presStyleCnt="4">
        <dgm:presLayoutVars>
          <dgm:bulletEnabled val="1"/>
        </dgm:presLayoutVars>
      </dgm:prSet>
      <dgm:spPr/>
    </dgm:pt>
    <dgm:pt modelId="{98739AFC-94E1-B64F-996A-D9932D2F463B}" type="pres">
      <dgm:prSet presAssocID="{C96847C3-CFB8-A546-88EC-F9E0445FE1BE}" presName="FourNodes_4" presStyleLbl="node1" presStyleIdx="3" presStyleCnt="4">
        <dgm:presLayoutVars>
          <dgm:bulletEnabled val="1"/>
        </dgm:presLayoutVars>
      </dgm:prSet>
      <dgm:spPr/>
    </dgm:pt>
    <dgm:pt modelId="{2A9165B4-761A-2846-A149-B92BD3C2B8F8}" type="pres">
      <dgm:prSet presAssocID="{C96847C3-CFB8-A546-88EC-F9E0445FE1BE}" presName="FourConn_1-2" presStyleLbl="fgAccFollowNode1" presStyleIdx="0" presStyleCnt="3">
        <dgm:presLayoutVars>
          <dgm:bulletEnabled val="1"/>
        </dgm:presLayoutVars>
      </dgm:prSet>
      <dgm:spPr/>
    </dgm:pt>
    <dgm:pt modelId="{597A2800-3275-EB4E-BFEE-E3369B5EF97A}" type="pres">
      <dgm:prSet presAssocID="{C96847C3-CFB8-A546-88EC-F9E0445FE1BE}" presName="FourConn_2-3" presStyleLbl="fgAccFollowNode1" presStyleIdx="1" presStyleCnt="3">
        <dgm:presLayoutVars>
          <dgm:bulletEnabled val="1"/>
        </dgm:presLayoutVars>
      </dgm:prSet>
      <dgm:spPr/>
    </dgm:pt>
    <dgm:pt modelId="{059316EF-1100-AC41-82DB-DFFB31250DCC}" type="pres">
      <dgm:prSet presAssocID="{C96847C3-CFB8-A546-88EC-F9E0445FE1BE}" presName="FourConn_3-4" presStyleLbl="fgAccFollowNode1" presStyleIdx="2" presStyleCnt="3">
        <dgm:presLayoutVars>
          <dgm:bulletEnabled val="1"/>
        </dgm:presLayoutVars>
      </dgm:prSet>
      <dgm:spPr/>
    </dgm:pt>
    <dgm:pt modelId="{E8E4E99A-4481-B74F-9661-7283B25636E6}" type="pres">
      <dgm:prSet presAssocID="{C96847C3-CFB8-A546-88EC-F9E0445FE1BE}" presName="FourNodes_1_text" presStyleLbl="node1" presStyleIdx="3" presStyleCnt="4">
        <dgm:presLayoutVars>
          <dgm:bulletEnabled val="1"/>
        </dgm:presLayoutVars>
      </dgm:prSet>
      <dgm:spPr/>
    </dgm:pt>
    <dgm:pt modelId="{0E1AF07B-CC8C-4F41-BE74-F8A3643436F0}" type="pres">
      <dgm:prSet presAssocID="{C96847C3-CFB8-A546-88EC-F9E0445FE1BE}" presName="FourNodes_2_text" presStyleLbl="node1" presStyleIdx="3" presStyleCnt="4">
        <dgm:presLayoutVars>
          <dgm:bulletEnabled val="1"/>
        </dgm:presLayoutVars>
      </dgm:prSet>
      <dgm:spPr/>
    </dgm:pt>
    <dgm:pt modelId="{5B87632C-0EC0-0D48-A218-DA33A1616667}" type="pres">
      <dgm:prSet presAssocID="{C96847C3-CFB8-A546-88EC-F9E0445FE1BE}" presName="FourNodes_3_text" presStyleLbl="node1" presStyleIdx="3" presStyleCnt="4">
        <dgm:presLayoutVars>
          <dgm:bulletEnabled val="1"/>
        </dgm:presLayoutVars>
      </dgm:prSet>
      <dgm:spPr/>
    </dgm:pt>
    <dgm:pt modelId="{FB3FF2F0-F350-5245-8F62-331E9D491C8D}" type="pres">
      <dgm:prSet presAssocID="{C96847C3-CFB8-A546-88EC-F9E0445FE1B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6692100-2610-DC4E-B727-7A6A6A225D2D}" type="presOf" srcId="{5A0F3DB7-6C85-EE4E-B971-789C4FDD69E8}" destId="{5B87632C-0EC0-0D48-A218-DA33A1616667}" srcOrd="1" destOrd="0" presId="urn:microsoft.com/office/officeart/2005/8/layout/vProcess5"/>
    <dgm:cxn modelId="{2A339337-33D5-EB4E-999C-C5F63A995151}" type="presOf" srcId="{D7528F99-AF69-BE4C-B329-1166606B84B4}" destId="{FB3FF2F0-F350-5245-8F62-331E9D491C8D}" srcOrd="1" destOrd="0" presId="urn:microsoft.com/office/officeart/2005/8/layout/vProcess5"/>
    <dgm:cxn modelId="{FC901B40-720F-6347-902C-5C8B8D4ED1FC}" type="presOf" srcId="{D7528F99-AF69-BE4C-B329-1166606B84B4}" destId="{98739AFC-94E1-B64F-996A-D9932D2F463B}" srcOrd="0" destOrd="0" presId="urn:microsoft.com/office/officeart/2005/8/layout/vProcess5"/>
    <dgm:cxn modelId="{B03CF55D-F7C6-7A45-A9AE-597AE445ECF7}" srcId="{C96847C3-CFB8-A546-88EC-F9E0445FE1BE}" destId="{D7528F99-AF69-BE4C-B329-1166606B84B4}" srcOrd="3" destOrd="0" parTransId="{7570B2D0-A315-6445-9F6E-5788CA86A68D}" sibTransId="{9A5787BE-5069-9D43-9EC0-B5AF3D9E6D13}"/>
    <dgm:cxn modelId="{6943A643-8487-3D43-BAB3-2818CCD875F3}" type="presOf" srcId="{FE8C4213-4272-C94D-97E2-D138D26ED0A6}" destId="{2A9165B4-761A-2846-A149-B92BD3C2B8F8}" srcOrd="0" destOrd="0" presId="urn:microsoft.com/office/officeart/2005/8/layout/vProcess5"/>
    <dgm:cxn modelId="{F080EE6B-EFA3-5343-AD07-24E156890CE6}" type="presOf" srcId="{F8C3E29D-E3A5-504C-9806-B498F17E8E27}" destId="{059316EF-1100-AC41-82DB-DFFB31250DCC}" srcOrd="0" destOrd="0" presId="urn:microsoft.com/office/officeart/2005/8/layout/vProcess5"/>
    <dgm:cxn modelId="{7FBBBE4F-FC13-1F4D-9EA3-D2CA1B22CFAA}" type="presOf" srcId="{584DCF8A-5D09-0246-BA72-FDBCF02910C0}" destId="{48DEC03A-3E06-404B-9651-9D2E36C343E4}" srcOrd="0" destOrd="0" presId="urn:microsoft.com/office/officeart/2005/8/layout/vProcess5"/>
    <dgm:cxn modelId="{537D4678-8918-3E46-A6B4-D4541F80999D}" srcId="{C96847C3-CFB8-A546-88EC-F9E0445FE1BE}" destId="{584DCF8A-5D09-0246-BA72-FDBCF02910C0}" srcOrd="1" destOrd="0" parTransId="{37C8ED7F-4AFD-3C45-9A73-F451CD52896F}" sibTransId="{2785E2C1-2324-0E43-9BD1-586164A82C03}"/>
    <dgm:cxn modelId="{4C10FD91-433A-C04C-90A6-68B625B9CFA9}" srcId="{C96847C3-CFB8-A546-88EC-F9E0445FE1BE}" destId="{5A0F3DB7-6C85-EE4E-B971-789C4FDD69E8}" srcOrd="2" destOrd="0" parTransId="{353E68A7-4DD5-3442-AA3D-99F40E1FA07D}" sibTransId="{F8C3E29D-E3A5-504C-9806-B498F17E8E27}"/>
    <dgm:cxn modelId="{AD7E2B94-B9D8-FF4B-9FEE-2C7A04BC2FA8}" type="presOf" srcId="{5A0F3DB7-6C85-EE4E-B971-789C4FDD69E8}" destId="{714580B1-3A0F-B141-99EB-F650A0B0B3BF}" srcOrd="0" destOrd="0" presId="urn:microsoft.com/office/officeart/2005/8/layout/vProcess5"/>
    <dgm:cxn modelId="{8E2BF19A-9009-B943-B366-46F339215F34}" type="presOf" srcId="{2785E2C1-2324-0E43-9BD1-586164A82C03}" destId="{597A2800-3275-EB4E-BFEE-E3369B5EF97A}" srcOrd="0" destOrd="0" presId="urn:microsoft.com/office/officeart/2005/8/layout/vProcess5"/>
    <dgm:cxn modelId="{375DACA9-A113-7947-893D-CBE450CA7116}" type="presOf" srcId="{584DCF8A-5D09-0246-BA72-FDBCF02910C0}" destId="{0E1AF07B-CC8C-4F41-BE74-F8A3643436F0}" srcOrd="1" destOrd="0" presId="urn:microsoft.com/office/officeart/2005/8/layout/vProcess5"/>
    <dgm:cxn modelId="{9B63FDCA-1BC4-E649-B32D-9FC454F00F5A}" type="presOf" srcId="{D3B7C0BB-7114-3444-A28E-BBA4EE01C1E5}" destId="{E8E4E99A-4481-B74F-9661-7283B25636E6}" srcOrd="1" destOrd="0" presId="urn:microsoft.com/office/officeart/2005/8/layout/vProcess5"/>
    <dgm:cxn modelId="{DA1B9FD8-9CDD-A048-B60C-BA8F698EF7B3}" type="presOf" srcId="{C96847C3-CFB8-A546-88EC-F9E0445FE1BE}" destId="{B7A02A7B-0AE4-9841-A6D9-FAD58AC91E6B}" srcOrd="0" destOrd="0" presId="urn:microsoft.com/office/officeart/2005/8/layout/vProcess5"/>
    <dgm:cxn modelId="{BF5FA5E8-A6F4-1345-AA1A-E685BCDF3747}" type="presOf" srcId="{D3B7C0BB-7114-3444-A28E-BBA4EE01C1E5}" destId="{1B525B14-9A90-1E4B-8A8C-F5D26AC8DEB7}" srcOrd="0" destOrd="0" presId="urn:microsoft.com/office/officeart/2005/8/layout/vProcess5"/>
    <dgm:cxn modelId="{3E136AF0-E476-6447-BAF0-3F2B8858FC2E}" srcId="{C96847C3-CFB8-A546-88EC-F9E0445FE1BE}" destId="{D3B7C0BB-7114-3444-A28E-BBA4EE01C1E5}" srcOrd="0" destOrd="0" parTransId="{EA370D49-F8CC-2A4F-853D-5EE77D0649E2}" sibTransId="{FE8C4213-4272-C94D-97E2-D138D26ED0A6}"/>
    <dgm:cxn modelId="{77203CA4-9A7C-944D-BB41-390250E71AF5}" type="presParOf" srcId="{B7A02A7B-0AE4-9841-A6D9-FAD58AC91E6B}" destId="{063AAD4A-326E-9546-A56A-30DD52DE767D}" srcOrd="0" destOrd="0" presId="urn:microsoft.com/office/officeart/2005/8/layout/vProcess5"/>
    <dgm:cxn modelId="{37219B89-E2EE-A945-80B2-A963926BB10F}" type="presParOf" srcId="{B7A02A7B-0AE4-9841-A6D9-FAD58AC91E6B}" destId="{1B525B14-9A90-1E4B-8A8C-F5D26AC8DEB7}" srcOrd="1" destOrd="0" presId="urn:microsoft.com/office/officeart/2005/8/layout/vProcess5"/>
    <dgm:cxn modelId="{24D4282E-687D-A343-B6EA-062B450C5F4A}" type="presParOf" srcId="{B7A02A7B-0AE4-9841-A6D9-FAD58AC91E6B}" destId="{48DEC03A-3E06-404B-9651-9D2E36C343E4}" srcOrd="2" destOrd="0" presId="urn:microsoft.com/office/officeart/2005/8/layout/vProcess5"/>
    <dgm:cxn modelId="{FEE1ABA5-468A-1843-AE65-840E15A35C9B}" type="presParOf" srcId="{B7A02A7B-0AE4-9841-A6D9-FAD58AC91E6B}" destId="{714580B1-3A0F-B141-99EB-F650A0B0B3BF}" srcOrd="3" destOrd="0" presId="urn:microsoft.com/office/officeart/2005/8/layout/vProcess5"/>
    <dgm:cxn modelId="{924395C8-0A9F-6E46-9042-72B0287C2197}" type="presParOf" srcId="{B7A02A7B-0AE4-9841-A6D9-FAD58AC91E6B}" destId="{98739AFC-94E1-B64F-996A-D9932D2F463B}" srcOrd="4" destOrd="0" presId="urn:microsoft.com/office/officeart/2005/8/layout/vProcess5"/>
    <dgm:cxn modelId="{CDCB8D8A-44E5-5F44-84DC-B7DB258AF829}" type="presParOf" srcId="{B7A02A7B-0AE4-9841-A6D9-FAD58AC91E6B}" destId="{2A9165B4-761A-2846-A149-B92BD3C2B8F8}" srcOrd="5" destOrd="0" presId="urn:microsoft.com/office/officeart/2005/8/layout/vProcess5"/>
    <dgm:cxn modelId="{A2611C17-BD82-E146-B729-57839F756349}" type="presParOf" srcId="{B7A02A7B-0AE4-9841-A6D9-FAD58AC91E6B}" destId="{597A2800-3275-EB4E-BFEE-E3369B5EF97A}" srcOrd="6" destOrd="0" presId="urn:microsoft.com/office/officeart/2005/8/layout/vProcess5"/>
    <dgm:cxn modelId="{2F5D39E3-C41C-8B44-8B05-7F0D69F8FFFF}" type="presParOf" srcId="{B7A02A7B-0AE4-9841-A6D9-FAD58AC91E6B}" destId="{059316EF-1100-AC41-82DB-DFFB31250DCC}" srcOrd="7" destOrd="0" presId="urn:microsoft.com/office/officeart/2005/8/layout/vProcess5"/>
    <dgm:cxn modelId="{6C6316E8-F5A6-6A43-9D34-42CEC48F6BD2}" type="presParOf" srcId="{B7A02A7B-0AE4-9841-A6D9-FAD58AC91E6B}" destId="{E8E4E99A-4481-B74F-9661-7283B25636E6}" srcOrd="8" destOrd="0" presId="urn:microsoft.com/office/officeart/2005/8/layout/vProcess5"/>
    <dgm:cxn modelId="{63B5622A-FD43-1943-AD76-5112896E9B1D}" type="presParOf" srcId="{B7A02A7B-0AE4-9841-A6D9-FAD58AC91E6B}" destId="{0E1AF07B-CC8C-4F41-BE74-F8A3643436F0}" srcOrd="9" destOrd="0" presId="urn:microsoft.com/office/officeart/2005/8/layout/vProcess5"/>
    <dgm:cxn modelId="{B1998A9C-B87E-D944-8BE8-056153CD0280}" type="presParOf" srcId="{B7A02A7B-0AE4-9841-A6D9-FAD58AC91E6B}" destId="{5B87632C-0EC0-0D48-A218-DA33A1616667}" srcOrd="10" destOrd="0" presId="urn:microsoft.com/office/officeart/2005/8/layout/vProcess5"/>
    <dgm:cxn modelId="{FECB9876-B687-9441-849E-F1C0B04DAF6A}" type="presParOf" srcId="{B7A02A7B-0AE4-9841-A6D9-FAD58AC91E6B}" destId="{FB3FF2F0-F350-5245-8F62-331E9D491C8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15B13CB-EB88-E740-B3E1-D348956175D8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621858-2271-6649-8BB5-6187E5B8AE0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QOF Changes</a:t>
          </a:r>
        </a:p>
      </dgm:t>
    </dgm:pt>
    <dgm:pt modelId="{DCCF9185-8E3C-144D-9E31-D79A2C5785F5}" type="parTrans" cxnId="{8934896B-33E8-6046-8F03-8C8585EA5311}">
      <dgm:prSet/>
      <dgm:spPr/>
      <dgm:t>
        <a:bodyPr/>
        <a:lstStyle/>
        <a:p>
          <a:endParaRPr lang="en-GB"/>
        </a:p>
      </dgm:t>
    </dgm:pt>
    <dgm:pt modelId="{4D9767B3-036E-C44A-A0C9-F8FE761723E7}" type="sibTrans" cxnId="{8934896B-33E8-6046-8F03-8C8585EA5311}">
      <dgm:prSet/>
      <dgm:spPr/>
      <dgm:t>
        <a:bodyPr/>
        <a:lstStyle/>
        <a:p>
          <a:endParaRPr lang="en-GB"/>
        </a:p>
      </dgm:t>
    </dgm:pt>
    <dgm:pt modelId="{F1FCB586-9023-1349-8652-7A4498A34C9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"Reduced admin"</a:t>
          </a:r>
        </a:p>
      </dgm:t>
    </dgm:pt>
    <dgm:pt modelId="{884DD9D2-82ED-084D-AAFC-4364838A55BF}" type="parTrans" cxnId="{06841EDF-E4D6-7248-A5EA-C0B696C2D3FF}">
      <dgm:prSet/>
      <dgm:spPr/>
      <dgm:t>
        <a:bodyPr/>
        <a:lstStyle/>
        <a:p>
          <a:endParaRPr lang="en-GB"/>
        </a:p>
      </dgm:t>
    </dgm:pt>
    <dgm:pt modelId="{F02BC4B9-57C4-D046-A9A0-CC6C70A58B6A}" type="sibTrans" cxnId="{06841EDF-E4D6-7248-A5EA-C0B696C2D3FF}">
      <dgm:prSet/>
      <dgm:spPr/>
      <dgm:t>
        <a:bodyPr/>
        <a:lstStyle/>
        <a:p>
          <a:endParaRPr lang="en-GB"/>
        </a:p>
      </dgm:t>
    </dgm:pt>
    <dgm:pt modelId="{E7454792-1117-D54B-BBBF-2DFF3D89447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/>
            <a:t>Digital and Access Requirements</a:t>
          </a:r>
        </a:p>
      </dgm:t>
    </dgm:pt>
    <dgm:pt modelId="{6A3FC141-603C-B347-B8EB-DE93D4EB65FE}" type="parTrans" cxnId="{097BC498-3BDB-514D-9213-6117E7F5A129}">
      <dgm:prSet/>
      <dgm:spPr/>
      <dgm:t>
        <a:bodyPr/>
        <a:lstStyle/>
        <a:p>
          <a:endParaRPr lang="en-GB"/>
        </a:p>
      </dgm:t>
    </dgm:pt>
    <dgm:pt modelId="{650076B2-2264-FD43-AC19-44BF3E41BDAC}" type="sibTrans" cxnId="{097BC498-3BDB-514D-9213-6117E7F5A129}">
      <dgm:prSet/>
      <dgm:spPr/>
      <dgm:t>
        <a:bodyPr/>
        <a:lstStyle/>
        <a:p>
          <a:endParaRPr lang="en-GB"/>
        </a:p>
      </dgm:t>
    </dgm:pt>
    <dgm:pt modelId="{F3E017E3-D272-4C40-B2ED-A192172FB11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Capacity and Access Improvement Plan</a:t>
          </a:r>
        </a:p>
      </dgm:t>
    </dgm:pt>
    <dgm:pt modelId="{1FCEA56E-F9DD-2A46-88F9-1C55C6336456}" type="parTrans" cxnId="{FACCBACC-97C9-6044-93F4-9257D975B0AD}">
      <dgm:prSet/>
      <dgm:spPr/>
      <dgm:t>
        <a:bodyPr/>
        <a:lstStyle/>
        <a:p>
          <a:endParaRPr lang="en-GB"/>
        </a:p>
      </dgm:t>
    </dgm:pt>
    <dgm:pt modelId="{3B114C55-48B6-974A-ACA3-EF918DEC9C03}" type="sibTrans" cxnId="{FACCBACC-97C9-6044-93F4-9257D975B0AD}">
      <dgm:prSet/>
      <dgm:spPr/>
      <dgm:t>
        <a:bodyPr/>
        <a:lstStyle/>
        <a:p>
          <a:endParaRPr lang="en-GB"/>
        </a:p>
      </dgm:t>
    </dgm:pt>
    <dgm:pt modelId="{2AC01D46-1F98-E142-A739-67ABF800BA0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Childhood Immunisations</a:t>
          </a:r>
        </a:p>
      </dgm:t>
    </dgm:pt>
    <dgm:pt modelId="{6D5D4760-66F4-604D-BA79-86C62C5B6926}" type="parTrans" cxnId="{75E45A2E-E511-E147-BCE1-856DEB5B10A0}">
      <dgm:prSet/>
      <dgm:spPr/>
      <dgm:t>
        <a:bodyPr/>
        <a:lstStyle/>
        <a:p>
          <a:endParaRPr lang="en-GB"/>
        </a:p>
      </dgm:t>
    </dgm:pt>
    <dgm:pt modelId="{49A92590-99E6-3D4C-BC17-A035D15F7CF6}" type="sibTrans" cxnId="{75E45A2E-E511-E147-BCE1-856DEB5B10A0}">
      <dgm:prSet/>
      <dgm:spPr/>
      <dgm:t>
        <a:bodyPr/>
        <a:lstStyle/>
        <a:p>
          <a:endParaRPr lang="en-GB"/>
        </a:p>
      </dgm:t>
    </dgm:pt>
    <dgm:pt modelId="{2781B077-D8ED-4ADA-B3F9-B3957D24553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Advice and Guidance LES</a:t>
          </a:r>
        </a:p>
      </dgm:t>
    </dgm:pt>
    <dgm:pt modelId="{A444CF68-492A-4782-AE2C-DB0F4FC3B8A7}" type="parTrans" cxnId="{E3F44453-A314-4303-8582-E7E52FCF73D4}">
      <dgm:prSet/>
      <dgm:spPr/>
      <dgm:t>
        <a:bodyPr/>
        <a:lstStyle/>
        <a:p>
          <a:endParaRPr lang="en-GB"/>
        </a:p>
      </dgm:t>
    </dgm:pt>
    <dgm:pt modelId="{44BEA4A2-5934-44DA-A973-E4E433A4A5C0}" type="sibTrans" cxnId="{E3F44453-A314-4303-8582-E7E52FCF73D4}">
      <dgm:prSet/>
      <dgm:spPr/>
      <dgm:t>
        <a:bodyPr/>
        <a:lstStyle/>
        <a:p>
          <a:endParaRPr lang="en-GB"/>
        </a:p>
      </dgm:t>
    </dgm:pt>
    <dgm:pt modelId="{B9F0322C-F199-6044-9152-2760019AEC29}">
      <dgm:prSet/>
      <dgm:spPr>
        <a:noFill/>
        <a:ln>
          <a:noFill/>
        </a:ln>
      </dgm:spPr>
      <dgm:t>
        <a:bodyPr/>
        <a:lstStyle/>
        <a:p>
          <a:r>
            <a:rPr lang="en-GB"/>
            <a:t> </a:t>
          </a:r>
        </a:p>
      </dgm:t>
    </dgm:pt>
    <dgm:pt modelId="{5D0209BC-588C-0448-9C44-4C8004E3B90A}" type="sibTrans" cxnId="{9F65E6E3-B5C8-0B4A-80D1-B7DC247FE054}">
      <dgm:prSet/>
      <dgm:spPr/>
      <dgm:t>
        <a:bodyPr/>
        <a:lstStyle/>
        <a:p>
          <a:endParaRPr lang="en-GB"/>
        </a:p>
      </dgm:t>
    </dgm:pt>
    <dgm:pt modelId="{B52E902D-404E-DA43-AD5E-EE07C72B1EA3}" type="parTrans" cxnId="{9F65E6E3-B5C8-0B4A-80D1-B7DC247FE054}">
      <dgm:prSet/>
      <dgm:spPr/>
      <dgm:t>
        <a:bodyPr/>
        <a:lstStyle/>
        <a:p>
          <a:endParaRPr lang="en-GB"/>
        </a:p>
      </dgm:t>
    </dgm:pt>
    <dgm:pt modelId="{F5EB8493-4B60-466C-A31A-7D26C32FFF68}" type="pres">
      <dgm:prSet presAssocID="{515B13CB-EB88-E740-B3E1-D348956175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48F85-ADC0-41AD-9C6A-8AC4535FDA29}" type="pres">
      <dgm:prSet presAssocID="{B9F0322C-F199-6044-9152-2760019AEC29}" presName="vertOne" presStyleCnt="0"/>
      <dgm:spPr/>
    </dgm:pt>
    <dgm:pt modelId="{22C49A30-4964-4A8C-865A-3A209AC9A7F3}" type="pres">
      <dgm:prSet presAssocID="{B9F0322C-F199-6044-9152-2760019AEC29}" presName="txOne" presStyleLbl="node0" presStyleIdx="0" presStyleCnt="1" custScaleY="45792">
        <dgm:presLayoutVars>
          <dgm:chPref val="3"/>
        </dgm:presLayoutVars>
      </dgm:prSet>
      <dgm:spPr/>
    </dgm:pt>
    <dgm:pt modelId="{D1A94D13-BB2D-4907-80DB-EEC9F7A926D1}" type="pres">
      <dgm:prSet presAssocID="{B9F0322C-F199-6044-9152-2760019AEC29}" presName="parTransOne" presStyleCnt="0"/>
      <dgm:spPr/>
    </dgm:pt>
    <dgm:pt modelId="{57D01E1D-FFAF-4C1D-A636-26E74AD95CC4}" type="pres">
      <dgm:prSet presAssocID="{B9F0322C-F199-6044-9152-2760019AEC29}" presName="horzOne" presStyleCnt="0"/>
      <dgm:spPr/>
    </dgm:pt>
    <dgm:pt modelId="{98D7E333-84AC-4B36-B16D-DA24B5A7BB43}" type="pres">
      <dgm:prSet presAssocID="{2781B077-D8ED-4ADA-B3F9-B3957D24553B}" presName="vertTwo" presStyleCnt="0"/>
      <dgm:spPr/>
    </dgm:pt>
    <dgm:pt modelId="{9727FF14-9225-4E2A-99E5-6B83F0D238B1}" type="pres">
      <dgm:prSet presAssocID="{2781B077-D8ED-4ADA-B3F9-B3957D24553B}" presName="txTwo" presStyleLbl="node2" presStyleIdx="0" presStyleCnt="6">
        <dgm:presLayoutVars>
          <dgm:chPref val="3"/>
        </dgm:presLayoutVars>
      </dgm:prSet>
      <dgm:spPr/>
    </dgm:pt>
    <dgm:pt modelId="{A828FAFD-9036-42A2-A58D-FC579727968F}" type="pres">
      <dgm:prSet presAssocID="{2781B077-D8ED-4ADA-B3F9-B3957D24553B}" presName="horzTwo" presStyleCnt="0"/>
      <dgm:spPr/>
    </dgm:pt>
    <dgm:pt modelId="{DCC59219-66C8-414C-9C7B-39CFA64202A8}" type="pres">
      <dgm:prSet presAssocID="{44BEA4A2-5934-44DA-A973-E4E433A4A5C0}" presName="sibSpaceTwo" presStyleCnt="0"/>
      <dgm:spPr/>
    </dgm:pt>
    <dgm:pt modelId="{AFF625F6-8CDA-4281-9D8F-7C4D8DC174ED}" type="pres">
      <dgm:prSet presAssocID="{41621858-2271-6649-8BB5-6187E5B8AE0E}" presName="vertTwo" presStyleCnt="0"/>
      <dgm:spPr/>
    </dgm:pt>
    <dgm:pt modelId="{E17F3EBC-DA38-4CEF-B9D0-AAA0484A2201}" type="pres">
      <dgm:prSet presAssocID="{41621858-2271-6649-8BB5-6187E5B8AE0E}" presName="txTwo" presStyleLbl="node2" presStyleIdx="1" presStyleCnt="6">
        <dgm:presLayoutVars>
          <dgm:chPref val="3"/>
        </dgm:presLayoutVars>
      </dgm:prSet>
      <dgm:spPr/>
    </dgm:pt>
    <dgm:pt modelId="{D3F60B34-3C91-4AEB-865B-3F0AFCB961E5}" type="pres">
      <dgm:prSet presAssocID="{41621858-2271-6649-8BB5-6187E5B8AE0E}" presName="horzTwo" presStyleCnt="0"/>
      <dgm:spPr/>
    </dgm:pt>
    <dgm:pt modelId="{1D3B6F90-16A4-45BC-A58D-28C5D2312696}" type="pres">
      <dgm:prSet presAssocID="{4D9767B3-036E-C44A-A0C9-F8FE761723E7}" presName="sibSpaceTwo" presStyleCnt="0"/>
      <dgm:spPr/>
    </dgm:pt>
    <dgm:pt modelId="{BE173D04-8CD8-4EFC-9B45-93714727F8F0}" type="pres">
      <dgm:prSet presAssocID="{F1FCB586-9023-1349-8652-7A4498A34C96}" presName="vertTwo" presStyleCnt="0"/>
      <dgm:spPr/>
    </dgm:pt>
    <dgm:pt modelId="{206CF360-9B76-4791-B214-C2E3C8564F9A}" type="pres">
      <dgm:prSet presAssocID="{F1FCB586-9023-1349-8652-7A4498A34C96}" presName="txTwo" presStyleLbl="node2" presStyleIdx="2" presStyleCnt="6">
        <dgm:presLayoutVars>
          <dgm:chPref val="3"/>
        </dgm:presLayoutVars>
      </dgm:prSet>
      <dgm:spPr/>
    </dgm:pt>
    <dgm:pt modelId="{01360C67-AEE5-4643-9B34-55D603A20834}" type="pres">
      <dgm:prSet presAssocID="{F1FCB586-9023-1349-8652-7A4498A34C96}" presName="horzTwo" presStyleCnt="0"/>
      <dgm:spPr/>
    </dgm:pt>
    <dgm:pt modelId="{EEBE9246-ED53-43F5-A341-3D90D2150EE6}" type="pres">
      <dgm:prSet presAssocID="{F02BC4B9-57C4-D046-A9A0-CC6C70A58B6A}" presName="sibSpaceTwo" presStyleCnt="0"/>
      <dgm:spPr/>
    </dgm:pt>
    <dgm:pt modelId="{821EA483-F0C6-42CB-91F8-C3E48AC8CE50}" type="pres">
      <dgm:prSet presAssocID="{E7454792-1117-D54B-BBBF-2DFF3D894471}" presName="vertTwo" presStyleCnt="0"/>
      <dgm:spPr/>
    </dgm:pt>
    <dgm:pt modelId="{088C2E05-0EDF-40F1-93F9-13D9F482B0D4}" type="pres">
      <dgm:prSet presAssocID="{E7454792-1117-D54B-BBBF-2DFF3D894471}" presName="txTwo" presStyleLbl="node2" presStyleIdx="3" presStyleCnt="6">
        <dgm:presLayoutVars>
          <dgm:chPref val="3"/>
        </dgm:presLayoutVars>
      </dgm:prSet>
      <dgm:spPr/>
    </dgm:pt>
    <dgm:pt modelId="{381AD869-C989-4133-81AB-FED2405ACFE8}" type="pres">
      <dgm:prSet presAssocID="{E7454792-1117-D54B-BBBF-2DFF3D894471}" presName="horzTwo" presStyleCnt="0"/>
      <dgm:spPr/>
    </dgm:pt>
    <dgm:pt modelId="{7CF1D156-10E9-4C35-87D5-60A88865EF40}" type="pres">
      <dgm:prSet presAssocID="{650076B2-2264-FD43-AC19-44BF3E41BDAC}" presName="sibSpaceTwo" presStyleCnt="0"/>
      <dgm:spPr/>
    </dgm:pt>
    <dgm:pt modelId="{3C41549A-71C1-40A8-8E13-F488CF8D4012}" type="pres">
      <dgm:prSet presAssocID="{F3E017E3-D272-4C40-B2ED-A192172FB119}" presName="vertTwo" presStyleCnt="0"/>
      <dgm:spPr/>
    </dgm:pt>
    <dgm:pt modelId="{D49A46F5-64BD-4C37-99F0-6FE1959AD813}" type="pres">
      <dgm:prSet presAssocID="{F3E017E3-D272-4C40-B2ED-A192172FB119}" presName="txTwo" presStyleLbl="node2" presStyleIdx="4" presStyleCnt="6">
        <dgm:presLayoutVars>
          <dgm:chPref val="3"/>
        </dgm:presLayoutVars>
      </dgm:prSet>
      <dgm:spPr/>
    </dgm:pt>
    <dgm:pt modelId="{7FC1D767-142C-45B6-8098-64C9614D28D5}" type="pres">
      <dgm:prSet presAssocID="{F3E017E3-D272-4C40-B2ED-A192172FB119}" presName="horzTwo" presStyleCnt="0"/>
      <dgm:spPr/>
    </dgm:pt>
    <dgm:pt modelId="{6542482A-F8DE-4685-B7AA-A8B4A31BE9A6}" type="pres">
      <dgm:prSet presAssocID="{3B114C55-48B6-974A-ACA3-EF918DEC9C03}" presName="sibSpaceTwo" presStyleCnt="0"/>
      <dgm:spPr/>
    </dgm:pt>
    <dgm:pt modelId="{6301ADD0-23A0-445B-9B9C-00AA81B9E8F9}" type="pres">
      <dgm:prSet presAssocID="{2AC01D46-1F98-E142-A739-67ABF800BA01}" presName="vertTwo" presStyleCnt="0"/>
      <dgm:spPr/>
    </dgm:pt>
    <dgm:pt modelId="{08C0431A-D5FD-48EE-8C0B-38B9490508A3}" type="pres">
      <dgm:prSet presAssocID="{2AC01D46-1F98-E142-A739-67ABF800BA01}" presName="txTwo" presStyleLbl="node2" presStyleIdx="5" presStyleCnt="6">
        <dgm:presLayoutVars>
          <dgm:chPref val="3"/>
        </dgm:presLayoutVars>
      </dgm:prSet>
      <dgm:spPr/>
    </dgm:pt>
    <dgm:pt modelId="{64504B74-3B1B-4486-BCCA-EE9E02857B74}" type="pres">
      <dgm:prSet presAssocID="{2AC01D46-1F98-E142-A739-67ABF800BA01}" presName="horzTwo" presStyleCnt="0"/>
      <dgm:spPr/>
    </dgm:pt>
  </dgm:ptLst>
  <dgm:cxnLst>
    <dgm:cxn modelId="{75E45A2E-E511-E147-BCE1-856DEB5B10A0}" srcId="{B9F0322C-F199-6044-9152-2760019AEC29}" destId="{2AC01D46-1F98-E142-A739-67ABF800BA01}" srcOrd="5" destOrd="0" parTransId="{6D5D4760-66F4-604D-BA79-86C62C5B6926}" sibTransId="{49A92590-99E6-3D4C-BC17-A035D15F7CF6}"/>
    <dgm:cxn modelId="{BBD34E63-A574-4A0D-AC1D-2290374D5033}" type="presOf" srcId="{2781B077-D8ED-4ADA-B3F9-B3957D24553B}" destId="{9727FF14-9225-4E2A-99E5-6B83F0D238B1}" srcOrd="0" destOrd="0" presId="urn:microsoft.com/office/officeart/2005/8/layout/hierarchy4"/>
    <dgm:cxn modelId="{8934896B-33E8-6046-8F03-8C8585EA5311}" srcId="{B9F0322C-F199-6044-9152-2760019AEC29}" destId="{41621858-2271-6649-8BB5-6187E5B8AE0E}" srcOrd="1" destOrd="0" parTransId="{DCCF9185-8E3C-144D-9E31-D79A2C5785F5}" sibTransId="{4D9767B3-036E-C44A-A0C9-F8FE761723E7}"/>
    <dgm:cxn modelId="{929FE34C-C63D-40D1-9713-1FB3DAB06A11}" type="presOf" srcId="{E7454792-1117-D54B-BBBF-2DFF3D894471}" destId="{088C2E05-0EDF-40F1-93F9-13D9F482B0D4}" srcOrd="0" destOrd="0" presId="urn:microsoft.com/office/officeart/2005/8/layout/hierarchy4"/>
    <dgm:cxn modelId="{22424153-E9EA-435F-AD6C-FE5D0C083D79}" type="presOf" srcId="{F1FCB586-9023-1349-8652-7A4498A34C96}" destId="{206CF360-9B76-4791-B214-C2E3C8564F9A}" srcOrd="0" destOrd="0" presId="urn:microsoft.com/office/officeart/2005/8/layout/hierarchy4"/>
    <dgm:cxn modelId="{E3F44453-A314-4303-8582-E7E52FCF73D4}" srcId="{B9F0322C-F199-6044-9152-2760019AEC29}" destId="{2781B077-D8ED-4ADA-B3F9-B3957D24553B}" srcOrd="0" destOrd="0" parTransId="{A444CF68-492A-4782-AE2C-DB0F4FC3B8A7}" sibTransId="{44BEA4A2-5934-44DA-A973-E4E433A4A5C0}"/>
    <dgm:cxn modelId="{72174F58-4B74-4403-9F27-CADF62019B20}" type="presOf" srcId="{515B13CB-EB88-E740-B3E1-D348956175D8}" destId="{F5EB8493-4B60-466C-A31A-7D26C32FFF68}" srcOrd="0" destOrd="0" presId="urn:microsoft.com/office/officeart/2005/8/layout/hierarchy4"/>
    <dgm:cxn modelId="{723C1C82-5DB3-459E-942A-8570E53DC645}" type="presOf" srcId="{2AC01D46-1F98-E142-A739-67ABF800BA01}" destId="{08C0431A-D5FD-48EE-8C0B-38B9490508A3}" srcOrd="0" destOrd="0" presId="urn:microsoft.com/office/officeart/2005/8/layout/hierarchy4"/>
    <dgm:cxn modelId="{097BC498-3BDB-514D-9213-6117E7F5A129}" srcId="{B9F0322C-F199-6044-9152-2760019AEC29}" destId="{E7454792-1117-D54B-BBBF-2DFF3D894471}" srcOrd="3" destOrd="0" parTransId="{6A3FC141-603C-B347-B8EB-DE93D4EB65FE}" sibTransId="{650076B2-2264-FD43-AC19-44BF3E41BDAC}"/>
    <dgm:cxn modelId="{37DDFD99-A911-4976-BB58-314077E89355}" type="presOf" srcId="{F3E017E3-D272-4C40-B2ED-A192172FB119}" destId="{D49A46F5-64BD-4C37-99F0-6FE1959AD813}" srcOrd="0" destOrd="0" presId="urn:microsoft.com/office/officeart/2005/8/layout/hierarchy4"/>
    <dgm:cxn modelId="{CA545E9C-E80D-457B-B808-A489245FA21D}" type="presOf" srcId="{B9F0322C-F199-6044-9152-2760019AEC29}" destId="{22C49A30-4964-4A8C-865A-3A209AC9A7F3}" srcOrd="0" destOrd="0" presId="urn:microsoft.com/office/officeart/2005/8/layout/hierarchy4"/>
    <dgm:cxn modelId="{7C8D2CB7-BE04-4320-9F50-0FA9C99ACA9B}" type="presOf" srcId="{41621858-2271-6649-8BB5-6187E5B8AE0E}" destId="{E17F3EBC-DA38-4CEF-B9D0-AAA0484A2201}" srcOrd="0" destOrd="0" presId="urn:microsoft.com/office/officeart/2005/8/layout/hierarchy4"/>
    <dgm:cxn modelId="{FACCBACC-97C9-6044-93F4-9257D975B0AD}" srcId="{B9F0322C-F199-6044-9152-2760019AEC29}" destId="{F3E017E3-D272-4C40-B2ED-A192172FB119}" srcOrd="4" destOrd="0" parTransId="{1FCEA56E-F9DD-2A46-88F9-1C55C6336456}" sibTransId="{3B114C55-48B6-974A-ACA3-EF918DEC9C03}"/>
    <dgm:cxn modelId="{06841EDF-E4D6-7248-A5EA-C0B696C2D3FF}" srcId="{B9F0322C-F199-6044-9152-2760019AEC29}" destId="{F1FCB586-9023-1349-8652-7A4498A34C96}" srcOrd="2" destOrd="0" parTransId="{884DD9D2-82ED-084D-AAFC-4364838A55BF}" sibTransId="{F02BC4B9-57C4-D046-A9A0-CC6C70A58B6A}"/>
    <dgm:cxn modelId="{9F65E6E3-B5C8-0B4A-80D1-B7DC247FE054}" srcId="{515B13CB-EB88-E740-B3E1-D348956175D8}" destId="{B9F0322C-F199-6044-9152-2760019AEC29}" srcOrd="0" destOrd="0" parTransId="{B52E902D-404E-DA43-AD5E-EE07C72B1EA3}" sibTransId="{5D0209BC-588C-0448-9C44-4C8004E3B90A}"/>
    <dgm:cxn modelId="{4B24EDE6-EEE9-4196-9967-DBD507B5F269}" type="presParOf" srcId="{F5EB8493-4B60-466C-A31A-7D26C32FFF68}" destId="{06A48F85-ADC0-41AD-9C6A-8AC4535FDA29}" srcOrd="0" destOrd="0" presId="urn:microsoft.com/office/officeart/2005/8/layout/hierarchy4"/>
    <dgm:cxn modelId="{875D2F6D-9288-4570-A581-2CE010BA4500}" type="presParOf" srcId="{06A48F85-ADC0-41AD-9C6A-8AC4535FDA29}" destId="{22C49A30-4964-4A8C-865A-3A209AC9A7F3}" srcOrd="0" destOrd="0" presId="urn:microsoft.com/office/officeart/2005/8/layout/hierarchy4"/>
    <dgm:cxn modelId="{C5AE276F-7074-4207-B83E-BF279B121E51}" type="presParOf" srcId="{06A48F85-ADC0-41AD-9C6A-8AC4535FDA29}" destId="{D1A94D13-BB2D-4907-80DB-EEC9F7A926D1}" srcOrd="1" destOrd="0" presId="urn:microsoft.com/office/officeart/2005/8/layout/hierarchy4"/>
    <dgm:cxn modelId="{A443E57A-B88A-4F1A-A923-EABFD54E3F01}" type="presParOf" srcId="{06A48F85-ADC0-41AD-9C6A-8AC4535FDA29}" destId="{57D01E1D-FFAF-4C1D-A636-26E74AD95CC4}" srcOrd="2" destOrd="0" presId="urn:microsoft.com/office/officeart/2005/8/layout/hierarchy4"/>
    <dgm:cxn modelId="{4E05FD5A-CE27-4E96-85F7-1DF60E0FC852}" type="presParOf" srcId="{57D01E1D-FFAF-4C1D-A636-26E74AD95CC4}" destId="{98D7E333-84AC-4B36-B16D-DA24B5A7BB43}" srcOrd="0" destOrd="0" presId="urn:microsoft.com/office/officeart/2005/8/layout/hierarchy4"/>
    <dgm:cxn modelId="{531A0734-F3EE-4825-A5B6-CBEB79CEC0D8}" type="presParOf" srcId="{98D7E333-84AC-4B36-B16D-DA24B5A7BB43}" destId="{9727FF14-9225-4E2A-99E5-6B83F0D238B1}" srcOrd="0" destOrd="0" presId="urn:microsoft.com/office/officeart/2005/8/layout/hierarchy4"/>
    <dgm:cxn modelId="{74CDC817-A1F5-44CC-AA05-BFDB2F746C27}" type="presParOf" srcId="{98D7E333-84AC-4B36-B16D-DA24B5A7BB43}" destId="{A828FAFD-9036-42A2-A58D-FC579727968F}" srcOrd="1" destOrd="0" presId="urn:microsoft.com/office/officeart/2005/8/layout/hierarchy4"/>
    <dgm:cxn modelId="{23BE0447-EBC8-4161-A906-27A9EE69A440}" type="presParOf" srcId="{57D01E1D-FFAF-4C1D-A636-26E74AD95CC4}" destId="{DCC59219-66C8-414C-9C7B-39CFA64202A8}" srcOrd="1" destOrd="0" presId="urn:microsoft.com/office/officeart/2005/8/layout/hierarchy4"/>
    <dgm:cxn modelId="{FF838560-DCDE-42C7-9DAA-CE399048228B}" type="presParOf" srcId="{57D01E1D-FFAF-4C1D-A636-26E74AD95CC4}" destId="{AFF625F6-8CDA-4281-9D8F-7C4D8DC174ED}" srcOrd="2" destOrd="0" presId="urn:microsoft.com/office/officeart/2005/8/layout/hierarchy4"/>
    <dgm:cxn modelId="{F47715F4-4A74-4193-A6EB-DD25AA03FE32}" type="presParOf" srcId="{AFF625F6-8CDA-4281-9D8F-7C4D8DC174ED}" destId="{E17F3EBC-DA38-4CEF-B9D0-AAA0484A2201}" srcOrd="0" destOrd="0" presId="urn:microsoft.com/office/officeart/2005/8/layout/hierarchy4"/>
    <dgm:cxn modelId="{E2F9FA47-1051-4929-936F-8D96571E4720}" type="presParOf" srcId="{AFF625F6-8CDA-4281-9D8F-7C4D8DC174ED}" destId="{D3F60B34-3C91-4AEB-865B-3F0AFCB961E5}" srcOrd="1" destOrd="0" presId="urn:microsoft.com/office/officeart/2005/8/layout/hierarchy4"/>
    <dgm:cxn modelId="{6767E12F-60E6-40D7-ABB6-D9B93F19BEC9}" type="presParOf" srcId="{57D01E1D-FFAF-4C1D-A636-26E74AD95CC4}" destId="{1D3B6F90-16A4-45BC-A58D-28C5D2312696}" srcOrd="3" destOrd="0" presId="urn:microsoft.com/office/officeart/2005/8/layout/hierarchy4"/>
    <dgm:cxn modelId="{9BA87289-C3FD-4F4C-B4BD-710826811939}" type="presParOf" srcId="{57D01E1D-FFAF-4C1D-A636-26E74AD95CC4}" destId="{BE173D04-8CD8-4EFC-9B45-93714727F8F0}" srcOrd="4" destOrd="0" presId="urn:microsoft.com/office/officeart/2005/8/layout/hierarchy4"/>
    <dgm:cxn modelId="{72F5A715-7216-4097-A549-20450E63CE4F}" type="presParOf" srcId="{BE173D04-8CD8-4EFC-9B45-93714727F8F0}" destId="{206CF360-9B76-4791-B214-C2E3C8564F9A}" srcOrd="0" destOrd="0" presId="urn:microsoft.com/office/officeart/2005/8/layout/hierarchy4"/>
    <dgm:cxn modelId="{F7BF88FD-BB03-4B2A-BBDC-8651C02B7C8C}" type="presParOf" srcId="{BE173D04-8CD8-4EFC-9B45-93714727F8F0}" destId="{01360C67-AEE5-4643-9B34-55D603A20834}" srcOrd="1" destOrd="0" presId="urn:microsoft.com/office/officeart/2005/8/layout/hierarchy4"/>
    <dgm:cxn modelId="{32D9B2BA-A257-4D8C-91F9-81E9F035A5C1}" type="presParOf" srcId="{57D01E1D-FFAF-4C1D-A636-26E74AD95CC4}" destId="{EEBE9246-ED53-43F5-A341-3D90D2150EE6}" srcOrd="5" destOrd="0" presId="urn:microsoft.com/office/officeart/2005/8/layout/hierarchy4"/>
    <dgm:cxn modelId="{6801D28F-B131-4BE9-AB46-640B672535D9}" type="presParOf" srcId="{57D01E1D-FFAF-4C1D-A636-26E74AD95CC4}" destId="{821EA483-F0C6-42CB-91F8-C3E48AC8CE50}" srcOrd="6" destOrd="0" presId="urn:microsoft.com/office/officeart/2005/8/layout/hierarchy4"/>
    <dgm:cxn modelId="{A5650E6A-B8DC-4C2A-BEFB-05E1BAE46C6E}" type="presParOf" srcId="{821EA483-F0C6-42CB-91F8-C3E48AC8CE50}" destId="{088C2E05-0EDF-40F1-93F9-13D9F482B0D4}" srcOrd="0" destOrd="0" presId="urn:microsoft.com/office/officeart/2005/8/layout/hierarchy4"/>
    <dgm:cxn modelId="{7884B293-CF62-4024-8D35-15250A6E4952}" type="presParOf" srcId="{821EA483-F0C6-42CB-91F8-C3E48AC8CE50}" destId="{381AD869-C989-4133-81AB-FED2405ACFE8}" srcOrd="1" destOrd="0" presId="urn:microsoft.com/office/officeart/2005/8/layout/hierarchy4"/>
    <dgm:cxn modelId="{DD0ED9B9-3B53-4A73-A468-A1405BAAE176}" type="presParOf" srcId="{57D01E1D-FFAF-4C1D-A636-26E74AD95CC4}" destId="{7CF1D156-10E9-4C35-87D5-60A88865EF40}" srcOrd="7" destOrd="0" presId="urn:microsoft.com/office/officeart/2005/8/layout/hierarchy4"/>
    <dgm:cxn modelId="{58F5AA9E-71F1-4BE0-96F9-D0F78410F033}" type="presParOf" srcId="{57D01E1D-FFAF-4C1D-A636-26E74AD95CC4}" destId="{3C41549A-71C1-40A8-8E13-F488CF8D4012}" srcOrd="8" destOrd="0" presId="urn:microsoft.com/office/officeart/2005/8/layout/hierarchy4"/>
    <dgm:cxn modelId="{F47DA423-1988-454E-9A71-71FA464DC8F9}" type="presParOf" srcId="{3C41549A-71C1-40A8-8E13-F488CF8D4012}" destId="{D49A46F5-64BD-4C37-99F0-6FE1959AD813}" srcOrd="0" destOrd="0" presId="urn:microsoft.com/office/officeart/2005/8/layout/hierarchy4"/>
    <dgm:cxn modelId="{17E8592E-5F0B-45B8-8E81-555811D3DB8D}" type="presParOf" srcId="{3C41549A-71C1-40A8-8E13-F488CF8D4012}" destId="{7FC1D767-142C-45B6-8098-64C9614D28D5}" srcOrd="1" destOrd="0" presId="urn:microsoft.com/office/officeart/2005/8/layout/hierarchy4"/>
    <dgm:cxn modelId="{F3115D2F-1C4A-434F-BDF8-A4B2AE52BA98}" type="presParOf" srcId="{57D01E1D-FFAF-4C1D-A636-26E74AD95CC4}" destId="{6542482A-F8DE-4685-B7AA-A8B4A31BE9A6}" srcOrd="9" destOrd="0" presId="urn:microsoft.com/office/officeart/2005/8/layout/hierarchy4"/>
    <dgm:cxn modelId="{5F6EE9D8-E3DA-48FC-A6EF-AD7832F3C93D}" type="presParOf" srcId="{57D01E1D-FFAF-4C1D-A636-26E74AD95CC4}" destId="{6301ADD0-23A0-445B-9B9C-00AA81B9E8F9}" srcOrd="10" destOrd="0" presId="urn:microsoft.com/office/officeart/2005/8/layout/hierarchy4"/>
    <dgm:cxn modelId="{95F92115-F12B-4A03-89C5-F960B6CC72EE}" type="presParOf" srcId="{6301ADD0-23A0-445B-9B9C-00AA81B9E8F9}" destId="{08C0431A-D5FD-48EE-8C0B-38B9490508A3}" srcOrd="0" destOrd="0" presId="urn:microsoft.com/office/officeart/2005/8/layout/hierarchy4"/>
    <dgm:cxn modelId="{E647B624-EF39-43BC-BAE3-FD724A71A45F}" type="presParOf" srcId="{6301ADD0-23A0-445B-9B9C-00AA81B9E8F9}" destId="{64504B74-3B1B-4486-BCCA-EE9E02857B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4432D3-78D8-5144-A399-76D0B242C08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204E9E-B026-F74D-B86A-B5773C2D9555}">
      <dgm:prSet/>
      <dgm:spPr/>
      <dgm:t>
        <a:bodyPr/>
        <a:lstStyle/>
        <a:p>
          <a:r>
            <a:rPr lang="en-US"/>
            <a:t>£87.6mn PCN Capacity &amp; Access Improvement Payment (CAIP) split into:</a:t>
          </a:r>
          <a:endParaRPr lang="en-GB"/>
        </a:p>
      </dgm:t>
    </dgm:pt>
    <dgm:pt modelId="{187E4551-13B3-F745-9DBF-F0B0D451C06B}" type="parTrans" cxnId="{1D9B7A57-15BE-C74E-904E-A21AB9C168C1}">
      <dgm:prSet/>
      <dgm:spPr/>
      <dgm:t>
        <a:bodyPr/>
        <a:lstStyle/>
        <a:p>
          <a:endParaRPr lang="en-GB"/>
        </a:p>
      </dgm:t>
    </dgm:pt>
    <dgm:pt modelId="{9334FE35-9005-FC42-A9EB-4BE6B628C94E}" type="sibTrans" cxnId="{1D9B7A57-15BE-C74E-904E-A21AB9C168C1}">
      <dgm:prSet/>
      <dgm:spPr/>
      <dgm:t>
        <a:bodyPr/>
        <a:lstStyle/>
        <a:p>
          <a:endParaRPr lang="en-GB"/>
        </a:p>
      </dgm:t>
    </dgm:pt>
    <dgm:pt modelId="{B2AEE265-0937-B24A-B5C0-FDC1353A74C4}">
      <dgm:prSet/>
      <dgm:spPr/>
      <dgm:t>
        <a:bodyPr/>
        <a:lstStyle/>
        <a:p>
          <a:r>
            <a:rPr lang="en-US"/>
            <a:t>£58.4mn for modern general practice access</a:t>
          </a:r>
          <a:endParaRPr lang="en-GB"/>
        </a:p>
      </dgm:t>
    </dgm:pt>
    <dgm:pt modelId="{E11422AA-BB39-2040-89C0-AE020B83630E}" type="parTrans" cxnId="{43782B5F-254D-0646-A1AE-16D64CB42B4D}">
      <dgm:prSet/>
      <dgm:spPr/>
      <dgm:t>
        <a:bodyPr/>
        <a:lstStyle/>
        <a:p>
          <a:endParaRPr lang="en-GB"/>
        </a:p>
      </dgm:t>
    </dgm:pt>
    <dgm:pt modelId="{54841C08-6958-DF4F-8B9B-62692D3DB17B}" type="sibTrans" cxnId="{43782B5F-254D-0646-A1AE-16D64CB42B4D}">
      <dgm:prSet/>
      <dgm:spPr/>
      <dgm:t>
        <a:bodyPr/>
        <a:lstStyle/>
        <a:p>
          <a:endParaRPr lang="en-GB"/>
        </a:p>
      </dgm:t>
    </dgm:pt>
    <dgm:pt modelId="{BF777E56-47CF-A643-8A4C-A83B26F42AB3}">
      <dgm:prSet/>
      <dgm:spPr/>
      <dgm:t>
        <a:bodyPr/>
        <a:lstStyle/>
        <a:p>
          <a:r>
            <a:rPr lang="en-US"/>
            <a:t>£29.2mn for population health risk stratification to improve continuity of care</a:t>
          </a:r>
          <a:endParaRPr lang="en-GB"/>
        </a:p>
      </dgm:t>
    </dgm:pt>
    <dgm:pt modelId="{260935FC-D7F8-6542-8D12-F08E723C2C63}" type="parTrans" cxnId="{50D7D5E0-7858-8D42-A0DC-EF3AAA5269E8}">
      <dgm:prSet/>
      <dgm:spPr/>
      <dgm:t>
        <a:bodyPr/>
        <a:lstStyle/>
        <a:p>
          <a:endParaRPr lang="en-GB"/>
        </a:p>
      </dgm:t>
    </dgm:pt>
    <dgm:pt modelId="{8C9DAFEA-1EEC-7841-A2BC-A1FA9A334CDF}" type="sibTrans" cxnId="{50D7D5E0-7858-8D42-A0DC-EF3AAA5269E8}">
      <dgm:prSet/>
      <dgm:spPr/>
      <dgm:t>
        <a:bodyPr/>
        <a:lstStyle/>
        <a:p>
          <a:endParaRPr lang="en-GB"/>
        </a:p>
      </dgm:t>
    </dgm:pt>
    <dgm:pt modelId="{82118767-15EE-417B-852B-0C65B333E84A}" type="pres">
      <dgm:prSet presAssocID="{DF4432D3-78D8-5144-A399-76D0B242C0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268C04-4572-455A-A52D-26CA17F20E08}" type="pres">
      <dgm:prSet presAssocID="{AD204E9E-B026-F74D-B86A-B5773C2D9555}" presName="vertOne" presStyleCnt="0"/>
      <dgm:spPr/>
    </dgm:pt>
    <dgm:pt modelId="{6B17800A-68F4-4696-8122-30AFD9F8B639}" type="pres">
      <dgm:prSet presAssocID="{AD204E9E-B026-F74D-B86A-B5773C2D9555}" presName="txOne" presStyleLbl="node0" presStyleIdx="0" presStyleCnt="1">
        <dgm:presLayoutVars>
          <dgm:chPref val="3"/>
        </dgm:presLayoutVars>
      </dgm:prSet>
      <dgm:spPr/>
    </dgm:pt>
    <dgm:pt modelId="{2B3D249D-3FAC-46E5-A204-DCFAF24C850E}" type="pres">
      <dgm:prSet presAssocID="{AD204E9E-B026-F74D-B86A-B5773C2D9555}" presName="parTransOne" presStyleCnt="0"/>
      <dgm:spPr/>
    </dgm:pt>
    <dgm:pt modelId="{8CF2D402-6F1E-469D-BE09-0CE69FEF1A9A}" type="pres">
      <dgm:prSet presAssocID="{AD204E9E-B026-F74D-B86A-B5773C2D9555}" presName="horzOne" presStyleCnt="0"/>
      <dgm:spPr/>
    </dgm:pt>
    <dgm:pt modelId="{16A8E7BB-315D-4191-9B65-5AE980A2D67F}" type="pres">
      <dgm:prSet presAssocID="{B2AEE265-0937-B24A-B5C0-FDC1353A74C4}" presName="vertTwo" presStyleCnt="0"/>
      <dgm:spPr/>
    </dgm:pt>
    <dgm:pt modelId="{4CCE8C76-0641-46A9-B119-304AC1728074}" type="pres">
      <dgm:prSet presAssocID="{B2AEE265-0937-B24A-B5C0-FDC1353A74C4}" presName="txTwo" presStyleLbl="node2" presStyleIdx="0" presStyleCnt="2">
        <dgm:presLayoutVars>
          <dgm:chPref val="3"/>
        </dgm:presLayoutVars>
      </dgm:prSet>
      <dgm:spPr/>
    </dgm:pt>
    <dgm:pt modelId="{2D7F249A-3855-4BC5-9F3D-AC24E8110638}" type="pres">
      <dgm:prSet presAssocID="{B2AEE265-0937-B24A-B5C0-FDC1353A74C4}" presName="horzTwo" presStyleCnt="0"/>
      <dgm:spPr/>
    </dgm:pt>
    <dgm:pt modelId="{B21A76AF-47B3-490E-82A6-AD496FAD44EF}" type="pres">
      <dgm:prSet presAssocID="{54841C08-6958-DF4F-8B9B-62692D3DB17B}" presName="sibSpaceTwo" presStyleCnt="0"/>
      <dgm:spPr/>
    </dgm:pt>
    <dgm:pt modelId="{6ECD5241-0242-4456-8F1C-2B4F489A5D65}" type="pres">
      <dgm:prSet presAssocID="{BF777E56-47CF-A643-8A4C-A83B26F42AB3}" presName="vertTwo" presStyleCnt="0"/>
      <dgm:spPr/>
    </dgm:pt>
    <dgm:pt modelId="{EE4CA9D5-BA4A-4A4B-ACA7-DB54963003C8}" type="pres">
      <dgm:prSet presAssocID="{BF777E56-47CF-A643-8A4C-A83B26F42AB3}" presName="txTwo" presStyleLbl="node2" presStyleIdx="1" presStyleCnt="2">
        <dgm:presLayoutVars>
          <dgm:chPref val="3"/>
        </dgm:presLayoutVars>
      </dgm:prSet>
      <dgm:spPr/>
    </dgm:pt>
    <dgm:pt modelId="{EA65EF25-94C5-49B1-BE4C-20B6E1292C60}" type="pres">
      <dgm:prSet presAssocID="{BF777E56-47CF-A643-8A4C-A83B26F42AB3}" presName="horzTwo" presStyleCnt="0"/>
      <dgm:spPr/>
    </dgm:pt>
  </dgm:ptLst>
  <dgm:cxnLst>
    <dgm:cxn modelId="{EDF19912-1231-4115-A86C-CBB753AA8EFB}" type="presOf" srcId="{B2AEE265-0937-B24A-B5C0-FDC1353A74C4}" destId="{4CCE8C76-0641-46A9-B119-304AC1728074}" srcOrd="0" destOrd="0" presId="urn:microsoft.com/office/officeart/2005/8/layout/hierarchy4"/>
    <dgm:cxn modelId="{790EFC1F-11E1-46E1-9FAA-8C4EC828149C}" type="presOf" srcId="{BF777E56-47CF-A643-8A4C-A83B26F42AB3}" destId="{EE4CA9D5-BA4A-4A4B-ACA7-DB54963003C8}" srcOrd="0" destOrd="0" presId="urn:microsoft.com/office/officeart/2005/8/layout/hierarchy4"/>
    <dgm:cxn modelId="{43782B5F-254D-0646-A1AE-16D64CB42B4D}" srcId="{AD204E9E-B026-F74D-B86A-B5773C2D9555}" destId="{B2AEE265-0937-B24A-B5C0-FDC1353A74C4}" srcOrd="0" destOrd="0" parTransId="{E11422AA-BB39-2040-89C0-AE020B83630E}" sibTransId="{54841C08-6958-DF4F-8B9B-62692D3DB17B}"/>
    <dgm:cxn modelId="{5E6B2C69-7594-4E53-9E58-CF87611F38DC}" type="presOf" srcId="{DF4432D3-78D8-5144-A399-76D0B242C081}" destId="{82118767-15EE-417B-852B-0C65B333E84A}" srcOrd="0" destOrd="0" presId="urn:microsoft.com/office/officeart/2005/8/layout/hierarchy4"/>
    <dgm:cxn modelId="{1AE2234C-413A-4B18-8AD8-76F8BE96EEB1}" type="presOf" srcId="{AD204E9E-B026-F74D-B86A-B5773C2D9555}" destId="{6B17800A-68F4-4696-8122-30AFD9F8B639}" srcOrd="0" destOrd="0" presId="urn:microsoft.com/office/officeart/2005/8/layout/hierarchy4"/>
    <dgm:cxn modelId="{1D9B7A57-15BE-C74E-904E-A21AB9C168C1}" srcId="{DF4432D3-78D8-5144-A399-76D0B242C081}" destId="{AD204E9E-B026-F74D-B86A-B5773C2D9555}" srcOrd="0" destOrd="0" parTransId="{187E4551-13B3-F745-9DBF-F0B0D451C06B}" sibTransId="{9334FE35-9005-FC42-A9EB-4BE6B628C94E}"/>
    <dgm:cxn modelId="{50D7D5E0-7858-8D42-A0DC-EF3AAA5269E8}" srcId="{AD204E9E-B026-F74D-B86A-B5773C2D9555}" destId="{BF777E56-47CF-A643-8A4C-A83B26F42AB3}" srcOrd="1" destOrd="0" parTransId="{260935FC-D7F8-6542-8D12-F08E723C2C63}" sibTransId="{8C9DAFEA-1EEC-7841-A2BC-A1FA9A334CDF}"/>
    <dgm:cxn modelId="{ED0899CC-C4D1-4A23-BD04-7BD6D030ADC9}" type="presParOf" srcId="{82118767-15EE-417B-852B-0C65B333E84A}" destId="{F2268C04-4572-455A-A52D-26CA17F20E08}" srcOrd="0" destOrd="0" presId="urn:microsoft.com/office/officeart/2005/8/layout/hierarchy4"/>
    <dgm:cxn modelId="{BBA8C181-6D3F-44CD-BE05-F44EC7D6C685}" type="presParOf" srcId="{F2268C04-4572-455A-A52D-26CA17F20E08}" destId="{6B17800A-68F4-4696-8122-30AFD9F8B639}" srcOrd="0" destOrd="0" presId="urn:microsoft.com/office/officeart/2005/8/layout/hierarchy4"/>
    <dgm:cxn modelId="{3878939B-F8E8-4E9B-B577-5B2307F61C2B}" type="presParOf" srcId="{F2268C04-4572-455A-A52D-26CA17F20E08}" destId="{2B3D249D-3FAC-46E5-A204-DCFAF24C850E}" srcOrd="1" destOrd="0" presId="urn:microsoft.com/office/officeart/2005/8/layout/hierarchy4"/>
    <dgm:cxn modelId="{10C42361-0CDB-4EFD-A297-3F65E38A98F1}" type="presParOf" srcId="{F2268C04-4572-455A-A52D-26CA17F20E08}" destId="{8CF2D402-6F1E-469D-BE09-0CE69FEF1A9A}" srcOrd="2" destOrd="0" presId="urn:microsoft.com/office/officeart/2005/8/layout/hierarchy4"/>
    <dgm:cxn modelId="{143308D6-1AE1-43A7-AEF2-2CFE26D499FD}" type="presParOf" srcId="{8CF2D402-6F1E-469D-BE09-0CE69FEF1A9A}" destId="{16A8E7BB-315D-4191-9B65-5AE980A2D67F}" srcOrd="0" destOrd="0" presId="urn:microsoft.com/office/officeart/2005/8/layout/hierarchy4"/>
    <dgm:cxn modelId="{AE2DAD8D-D390-4586-991B-4D596E1B824B}" type="presParOf" srcId="{16A8E7BB-315D-4191-9B65-5AE980A2D67F}" destId="{4CCE8C76-0641-46A9-B119-304AC1728074}" srcOrd="0" destOrd="0" presId="urn:microsoft.com/office/officeart/2005/8/layout/hierarchy4"/>
    <dgm:cxn modelId="{46301AEE-D2B7-4B02-8F9D-7F80C9808360}" type="presParOf" srcId="{16A8E7BB-315D-4191-9B65-5AE980A2D67F}" destId="{2D7F249A-3855-4BC5-9F3D-AC24E8110638}" srcOrd="1" destOrd="0" presId="urn:microsoft.com/office/officeart/2005/8/layout/hierarchy4"/>
    <dgm:cxn modelId="{851B9936-A473-49E1-B74D-A9CD6552DD2C}" type="presParOf" srcId="{8CF2D402-6F1E-469D-BE09-0CE69FEF1A9A}" destId="{B21A76AF-47B3-490E-82A6-AD496FAD44EF}" srcOrd="1" destOrd="0" presId="urn:microsoft.com/office/officeart/2005/8/layout/hierarchy4"/>
    <dgm:cxn modelId="{12BB1076-2378-4F46-9088-D52886261B08}" type="presParOf" srcId="{8CF2D402-6F1E-469D-BE09-0CE69FEF1A9A}" destId="{6ECD5241-0242-4456-8F1C-2B4F489A5D65}" srcOrd="2" destOrd="0" presId="urn:microsoft.com/office/officeart/2005/8/layout/hierarchy4"/>
    <dgm:cxn modelId="{594921C2-0455-4BB1-81C7-9D4F73496A82}" type="presParOf" srcId="{6ECD5241-0242-4456-8F1C-2B4F489A5D65}" destId="{EE4CA9D5-BA4A-4A4B-ACA7-DB54963003C8}" srcOrd="0" destOrd="0" presId="urn:microsoft.com/office/officeart/2005/8/layout/hierarchy4"/>
    <dgm:cxn modelId="{4E3C5746-808F-4309-AD1F-8298F36F4347}" type="presParOf" srcId="{6ECD5241-0242-4456-8F1C-2B4F489A5D65}" destId="{EA65EF25-94C5-49B1-BE4C-20B6E1292C6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5B13CB-EB88-E740-B3E1-D348956175D8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621858-2271-6649-8BB5-6187E5B8AE0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QOF Changes</a:t>
          </a:r>
        </a:p>
      </dgm:t>
    </dgm:pt>
    <dgm:pt modelId="{DCCF9185-8E3C-144D-9E31-D79A2C5785F5}" type="parTrans" cxnId="{8934896B-33E8-6046-8F03-8C8585EA5311}">
      <dgm:prSet/>
      <dgm:spPr/>
      <dgm:t>
        <a:bodyPr/>
        <a:lstStyle/>
        <a:p>
          <a:endParaRPr lang="en-GB"/>
        </a:p>
      </dgm:t>
    </dgm:pt>
    <dgm:pt modelId="{4D9767B3-036E-C44A-A0C9-F8FE761723E7}" type="sibTrans" cxnId="{8934896B-33E8-6046-8F03-8C8585EA5311}">
      <dgm:prSet/>
      <dgm:spPr/>
      <dgm:t>
        <a:bodyPr/>
        <a:lstStyle/>
        <a:p>
          <a:endParaRPr lang="en-GB"/>
        </a:p>
      </dgm:t>
    </dgm:pt>
    <dgm:pt modelId="{F1FCB586-9023-1349-8652-7A4498A34C9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"Reduced admin"</a:t>
          </a:r>
        </a:p>
      </dgm:t>
    </dgm:pt>
    <dgm:pt modelId="{884DD9D2-82ED-084D-AAFC-4364838A55BF}" type="parTrans" cxnId="{06841EDF-E4D6-7248-A5EA-C0B696C2D3FF}">
      <dgm:prSet/>
      <dgm:spPr/>
      <dgm:t>
        <a:bodyPr/>
        <a:lstStyle/>
        <a:p>
          <a:endParaRPr lang="en-GB"/>
        </a:p>
      </dgm:t>
    </dgm:pt>
    <dgm:pt modelId="{F02BC4B9-57C4-D046-A9A0-CC6C70A58B6A}" type="sibTrans" cxnId="{06841EDF-E4D6-7248-A5EA-C0B696C2D3FF}">
      <dgm:prSet/>
      <dgm:spPr/>
      <dgm:t>
        <a:bodyPr/>
        <a:lstStyle/>
        <a:p>
          <a:endParaRPr lang="en-GB"/>
        </a:p>
      </dgm:t>
    </dgm:pt>
    <dgm:pt modelId="{E7454792-1117-D54B-BBBF-2DFF3D89447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Digital and Access Requirements</a:t>
          </a:r>
        </a:p>
      </dgm:t>
    </dgm:pt>
    <dgm:pt modelId="{6A3FC141-603C-B347-B8EB-DE93D4EB65FE}" type="parTrans" cxnId="{097BC498-3BDB-514D-9213-6117E7F5A129}">
      <dgm:prSet/>
      <dgm:spPr/>
      <dgm:t>
        <a:bodyPr/>
        <a:lstStyle/>
        <a:p>
          <a:endParaRPr lang="en-GB"/>
        </a:p>
      </dgm:t>
    </dgm:pt>
    <dgm:pt modelId="{650076B2-2264-FD43-AC19-44BF3E41BDAC}" type="sibTrans" cxnId="{097BC498-3BDB-514D-9213-6117E7F5A129}">
      <dgm:prSet/>
      <dgm:spPr/>
      <dgm:t>
        <a:bodyPr/>
        <a:lstStyle/>
        <a:p>
          <a:endParaRPr lang="en-GB"/>
        </a:p>
      </dgm:t>
    </dgm:pt>
    <dgm:pt modelId="{F3E017E3-D272-4C40-B2ED-A192172FB11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/>
            <a:t>Capacity and Access Improvement Plan</a:t>
          </a:r>
        </a:p>
      </dgm:t>
    </dgm:pt>
    <dgm:pt modelId="{1FCEA56E-F9DD-2A46-88F9-1C55C6336456}" type="parTrans" cxnId="{FACCBACC-97C9-6044-93F4-9257D975B0AD}">
      <dgm:prSet/>
      <dgm:spPr/>
      <dgm:t>
        <a:bodyPr/>
        <a:lstStyle/>
        <a:p>
          <a:endParaRPr lang="en-GB"/>
        </a:p>
      </dgm:t>
    </dgm:pt>
    <dgm:pt modelId="{3B114C55-48B6-974A-ACA3-EF918DEC9C03}" type="sibTrans" cxnId="{FACCBACC-97C9-6044-93F4-9257D975B0AD}">
      <dgm:prSet/>
      <dgm:spPr/>
      <dgm:t>
        <a:bodyPr/>
        <a:lstStyle/>
        <a:p>
          <a:endParaRPr lang="en-GB"/>
        </a:p>
      </dgm:t>
    </dgm:pt>
    <dgm:pt modelId="{2AC01D46-1F98-E142-A739-67ABF800BA0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Childhood Immunisations</a:t>
          </a:r>
        </a:p>
      </dgm:t>
    </dgm:pt>
    <dgm:pt modelId="{6D5D4760-66F4-604D-BA79-86C62C5B6926}" type="parTrans" cxnId="{75E45A2E-E511-E147-BCE1-856DEB5B10A0}">
      <dgm:prSet/>
      <dgm:spPr/>
      <dgm:t>
        <a:bodyPr/>
        <a:lstStyle/>
        <a:p>
          <a:endParaRPr lang="en-GB"/>
        </a:p>
      </dgm:t>
    </dgm:pt>
    <dgm:pt modelId="{49A92590-99E6-3D4C-BC17-A035D15F7CF6}" type="sibTrans" cxnId="{75E45A2E-E511-E147-BCE1-856DEB5B10A0}">
      <dgm:prSet/>
      <dgm:spPr/>
      <dgm:t>
        <a:bodyPr/>
        <a:lstStyle/>
        <a:p>
          <a:endParaRPr lang="en-GB"/>
        </a:p>
      </dgm:t>
    </dgm:pt>
    <dgm:pt modelId="{2781B077-D8ED-4ADA-B3F9-B3957D24553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Advice and Guidance LES</a:t>
          </a:r>
        </a:p>
      </dgm:t>
    </dgm:pt>
    <dgm:pt modelId="{A444CF68-492A-4782-AE2C-DB0F4FC3B8A7}" type="parTrans" cxnId="{E3F44453-A314-4303-8582-E7E52FCF73D4}">
      <dgm:prSet/>
      <dgm:spPr/>
      <dgm:t>
        <a:bodyPr/>
        <a:lstStyle/>
        <a:p>
          <a:endParaRPr lang="en-GB"/>
        </a:p>
      </dgm:t>
    </dgm:pt>
    <dgm:pt modelId="{44BEA4A2-5934-44DA-A973-E4E433A4A5C0}" type="sibTrans" cxnId="{E3F44453-A314-4303-8582-E7E52FCF73D4}">
      <dgm:prSet/>
      <dgm:spPr/>
      <dgm:t>
        <a:bodyPr/>
        <a:lstStyle/>
        <a:p>
          <a:endParaRPr lang="en-GB"/>
        </a:p>
      </dgm:t>
    </dgm:pt>
    <dgm:pt modelId="{B9F0322C-F199-6044-9152-2760019AEC29}">
      <dgm:prSet/>
      <dgm:spPr>
        <a:noFill/>
        <a:ln>
          <a:noFill/>
        </a:ln>
      </dgm:spPr>
      <dgm:t>
        <a:bodyPr/>
        <a:lstStyle/>
        <a:p>
          <a:r>
            <a:rPr lang="en-GB"/>
            <a:t> </a:t>
          </a:r>
        </a:p>
      </dgm:t>
    </dgm:pt>
    <dgm:pt modelId="{5D0209BC-588C-0448-9C44-4C8004E3B90A}" type="sibTrans" cxnId="{9F65E6E3-B5C8-0B4A-80D1-B7DC247FE054}">
      <dgm:prSet/>
      <dgm:spPr/>
      <dgm:t>
        <a:bodyPr/>
        <a:lstStyle/>
        <a:p>
          <a:endParaRPr lang="en-GB"/>
        </a:p>
      </dgm:t>
    </dgm:pt>
    <dgm:pt modelId="{B52E902D-404E-DA43-AD5E-EE07C72B1EA3}" type="parTrans" cxnId="{9F65E6E3-B5C8-0B4A-80D1-B7DC247FE054}">
      <dgm:prSet/>
      <dgm:spPr/>
      <dgm:t>
        <a:bodyPr/>
        <a:lstStyle/>
        <a:p>
          <a:endParaRPr lang="en-GB"/>
        </a:p>
      </dgm:t>
    </dgm:pt>
    <dgm:pt modelId="{F5EB8493-4B60-466C-A31A-7D26C32FFF68}" type="pres">
      <dgm:prSet presAssocID="{515B13CB-EB88-E740-B3E1-D348956175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48F85-ADC0-41AD-9C6A-8AC4535FDA29}" type="pres">
      <dgm:prSet presAssocID="{B9F0322C-F199-6044-9152-2760019AEC29}" presName="vertOne" presStyleCnt="0"/>
      <dgm:spPr/>
    </dgm:pt>
    <dgm:pt modelId="{22C49A30-4964-4A8C-865A-3A209AC9A7F3}" type="pres">
      <dgm:prSet presAssocID="{B9F0322C-F199-6044-9152-2760019AEC29}" presName="txOne" presStyleLbl="node0" presStyleIdx="0" presStyleCnt="1" custScaleY="45792">
        <dgm:presLayoutVars>
          <dgm:chPref val="3"/>
        </dgm:presLayoutVars>
      </dgm:prSet>
      <dgm:spPr/>
    </dgm:pt>
    <dgm:pt modelId="{D1A94D13-BB2D-4907-80DB-EEC9F7A926D1}" type="pres">
      <dgm:prSet presAssocID="{B9F0322C-F199-6044-9152-2760019AEC29}" presName="parTransOne" presStyleCnt="0"/>
      <dgm:spPr/>
    </dgm:pt>
    <dgm:pt modelId="{57D01E1D-FFAF-4C1D-A636-26E74AD95CC4}" type="pres">
      <dgm:prSet presAssocID="{B9F0322C-F199-6044-9152-2760019AEC29}" presName="horzOne" presStyleCnt="0"/>
      <dgm:spPr/>
    </dgm:pt>
    <dgm:pt modelId="{98D7E333-84AC-4B36-B16D-DA24B5A7BB43}" type="pres">
      <dgm:prSet presAssocID="{2781B077-D8ED-4ADA-B3F9-B3957D24553B}" presName="vertTwo" presStyleCnt="0"/>
      <dgm:spPr/>
    </dgm:pt>
    <dgm:pt modelId="{9727FF14-9225-4E2A-99E5-6B83F0D238B1}" type="pres">
      <dgm:prSet presAssocID="{2781B077-D8ED-4ADA-B3F9-B3957D24553B}" presName="txTwo" presStyleLbl="node2" presStyleIdx="0" presStyleCnt="6">
        <dgm:presLayoutVars>
          <dgm:chPref val="3"/>
        </dgm:presLayoutVars>
      </dgm:prSet>
      <dgm:spPr/>
    </dgm:pt>
    <dgm:pt modelId="{A828FAFD-9036-42A2-A58D-FC579727968F}" type="pres">
      <dgm:prSet presAssocID="{2781B077-D8ED-4ADA-B3F9-B3957D24553B}" presName="horzTwo" presStyleCnt="0"/>
      <dgm:spPr/>
    </dgm:pt>
    <dgm:pt modelId="{DCC59219-66C8-414C-9C7B-39CFA64202A8}" type="pres">
      <dgm:prSet presAssocID="{44BEA4A2-5934-44DA-A973-E4E433A4A5C0}" presName="sibSpaceTwo" presStyleCnt="0"/>
      <dgm:spPr/>
    </dgm:pt>
    <dgm:pt modelId="{AFF625F6-8CDA-4281-9D8F-7C4D8DC174ED}" type="pres">
      <dgm:prSet presAssocID="{41621858-2271-6649-8BB5-6187E5B8AE0E}" presName="vertTwo" presStyleCnt="0"/>
      <dgm:spPr/>
    </dgm:pt>
    <dgm:pt modelId="{E17F3EBC-DA38-4CEF-B9D0-AAA0484A2201}" type="pres">
      <dgm:prSet presAssocID="{41621858-2271-6649-8BB5-6187E5B8AE0E}" presName="txTwo" presStyleLbl="node2" presStyleIdx="1" presStyleCnt="6">
        <dgm:presLayoutVars>
          <dgm:chPref val="3"/>
        </dgm:presLayoutVars>
      </dgm:prSet>
      <dgm:spPr/>
    </dgm:pt>
    <dgm:pt modelId="{D3F60B34-3C91-4AEB-865B-3F0AFCB961E5}" type="pres">
      <dgm:prSet presAssocID="{41621858-2271-6649-8BB5-6187E5B8AE0E}" presName="horzTwo" presStyleCnt="0"/>
      <dgm:spPr/>
    </dgm:pt>
    <dgm:pt modelId="{1D3B6F90-16A4-45BC-A58D-28C5D2312696}" type="pres">
      <dgm:prSet presAssocID="{4D9767B3-036E-C44A-A0C9-F8FE761723E7}" presName="sibSpaceTwo" presStyleCnt="0"/>
      <dgm:spPr/>
    </dgm:pt>
    <dgm:pt modelId="{BE173D04-8CD8-4EFC-9B45-93714727F8F0}" type="pres">
      <dgm:prSet presAssocID="{F1FCB586-9023-1349-8652-7A4498A34C96}" presName="vertTwo" presStyleCnt="0"/>
      <dgm:spPr/>
    </dgm:pt>
    <dgm:pt modelId="{206CF360-9B76-4791-B214-C2E3C8564F9A}" type="pres">
      <dgm:prSet presAssocID="{F1FCB586-9023-1349-8652-7A4498A34C96}" presName="txTwo" presStyleLbl="node2" presStyleIdx="2" presStyleCnt="6">
        <dgm:presLayoutVars>
          <dgm:chPref val="3"/>
        </dgm:presLayoutVars>
      </dgm:prSet>
      <dgm:spPr/>
    </dgm:pt>
    <dgm:pt modelId="{01360C67-AEE5-4643-9B34-55D603A20834}" type="pres">
      <dgm:prSet presAssocID="{F1FCB586-9023-1349-8652-7A4498A34C96}" presName="horzTwo" presStyleCnt="0"/>
      <dgm:spPr/>
    </dgm:pt>
    <dgm:pt modelId="{EEBE9246-ED53-43F5-A341-3D90D2150EE6}" type="pres">
      <dgm:prSet presAssocID="{F02BC4B9-57C4-D046-A9A0-CC6C70A58B6A}" presName="sibSpaceTwo" presStyleCnt="0"/>
      <dgm:spPr/>
    </dgm:pt>
    <dgm:pt modelId="{821EA483-F0C6-42CB-91F8-C3E48AC8CE50}" type="pres">
      <dgm:prSet presAssocID="{E7454792-1117-D54B-BBBF-2DFF3D894471}" presName="vertTwo" presStyleCnt="0"/>
      <dgm:spPr/>
    </dgm:pt>
    <dgm:pt modelId="{088C2E05-0EDF-40F1-93F9-13D9F482B0D4}" type="pres">
      <dgm:prSet presAssocID="{E7454792-1117-D54B-BBBF-2DFF3D894471}" presName="txTwo" presStyleLbl="node2" presStyleIdx="3" presStyleCnt="6">
        <dgm:presLayoutVars>
          <dgm:chPref val="3"/>
        </dgm:presLayoutVars>
      </dgm:prSet>
      <dgm:spPr/>
    </dgm:pt>
    <dgm:pt modelId="{381AD869-C989-4133-81AB-FED2405ACFE8}" type="pres">
      <dgm:prSet presAssocID="{E7454792-1117-D54B-BBBF-2DFF3D894471}" presName="horzTwo" presStyleCnt="0"/>
      <dgm:spPr/>
    </dgm:pt>
    <dgm:pt modelId="{7CF1D156-10E9-4C35-87D5-60A88865EF40}" type="pres">
      <dgm:prSet presAssocID="{650076B2-2264-FD43-AC19-44BF3E41BDAC}" presName="sibSpaceTwo" presStyleCnt="0"/>
      <dgm:spPr/>
    </dgm:pt>
    <dgm:pt modelId="{3C41549A-71C1-40A8-8E13-F488CF8D4012}" type="pres">
      <dgm:prSet presAssocID="{F3E017E3-D272-4C40-B2ED-A192172FB119}" presName="vertTwo" presStyleCnt="0"/>
      <dgm:spPr/>
    </dgm:pt>
    <dgm:pt modelId="{D49A46F5-64BD-4C37-99F0-6FE1959AD813}" type="pres">
      <dgm:prSet presAssocID="{F3E017E3-D272-4C40-B2ED-A192172FB119}" presName="txTwo" presStyleLbl="node2" presStyleIdx="4" presStyleCnt="6">
        <dgm:presLayoutVars>
          <dgm:chPref val="3"/>
        </dgm:presLayoutVars>
      </dgm:prSet>
      <dgm:spPr/>
    </dgm:pt>
    <dgm:pt modelId="{7FC1D767-142C-45B6-8098-64C9614D28D5}" type="pres">
      <dgm:prSet presAssocID="{F3E017E3-D272-4C40-B2ED-A192172FB119}" presName="horzTwo" presStyleCnt="0"/>
      <dgm:spPr/>
    </dgm:pt>
    <dgm:pt modelId="{6542482A-F8DE-4685-B7AA-A8B4A31BE9A6}" type="pres">
      <dgm:prSet presAssocID="{3B114C55-48B6-974A-ACA3-EF918DEC9C03}" presName="sibSpaceTwo" presStyleCnt="0"/>
      <dgm:spPr/>
    </dgm:pt>
    <dgm:pt modelId="{6301ADD0-23A0-445B-9B9C-00AA81B9E8F9}" type="pres">
      <dgm:prSet presAssocID="{2AC01D46-1F98-E142-A739-67ABF800BA01}" presName="vertTwo" presStyleCnt="0"/>
      <dgm:spPr/>
    </dgm:pt>
    <dgm:pt modelId="{08C0431A-D5FD-48EE-8C0B-38B9490508A3}" type="pres">
      <dgm:prSet presAssocID="{2AC01D46-1F98-E142-A739-67ABF800BA01}" presName="txTwo" presStyleLbl="node2" presStyleIdx="5" presStyleCnt="6">
        <dgm:presLayoutVars>
          <dgm:chPref val="3"/>
        </dgm:presLayoutVars>
      </dgm:prSet>
      <dgm:spPr/>
    </dgm:pt>
    <dgm:pt modelId="{64504B74-3B1B-4486-BCCA-EE9E02857B74}" type="pres">
      <dgm:prSet presAssocID="{2AC01D46-1F98-E142-A739-67ABF800BA01}" presName="horzTwo" presStyleCnt="0"/>
      <dgm:spPr/>
    </dgm:pt>
  </dgm:ptLst>
  <dgm:cxnLst>
    <dgm:cxn modelId="{75E45A2E-E511-E147-BCE1-856DEB5B10A0}" srcId="{B9F0322C-F199-6044-9152-2760019AEC29}" destId="{2AC01D46-1F98-E142-A739-67ABF800BA01}" srcOrd="5" destOrd="0" parTransId="{6D5D4760-66F4-604D-BA79-86C62C5B6926}" sibTransId="{49A92590-99E6-3D4C-BC17-A035D15F7CF6}"/>
    <dgm:cxn modelId="{BBD34E63-A574-4A0D-AC1D-2290374D5033}" type="presOf" srcId="{2781B077-D8ED-4ADA-B3F9-B3957D24553B}" destId="{9727FF14-9225-4E2A-99E5-6B83F0D238B1}" srcOrd="0" destOrd="0" presId="urn:microsoft.com/office/officeart/2005/8/layout/hierarchy4"/>
    <dgm:cxn modelId="{8934896B-33E8-6046-8F03-8C8585EA5311}" srcId="{B9F0322C-F199-6044-9152-2760019AEC29}" destId="{41621858-2271-6649-8BB5-6187E5B8AE0E}" srcOrd="1" destOrd="0" parTransId="{DCCF9185-8E3C-144D-9E31-D79A2C5785F5}" sibTransId="{4D9767B3-036E-C44A-A0C9-F8FE761723E7}"/>
    <dgm:cxn modelId="{929FE34C-C63D-40D1-9713-1FB3DAB06A11}" type="presOf" srcId="{E7454792-1117-D54B-BBBF-2DFF3D894471}" destId="{088C2E05-0EDF-40F1-93F9-13D9F482B0D4}" srcOrd="0" destOrd="0" presId="urn:microsoft.com/office/officeart/2005/8/layout/hierarchy4"/>
    <dgm:cxn modelId="{22424153-E9EA-435F-AD6C-FE5D0C083D79}" type="presOf" srcId="{F1FCB586-9023-1349-8652-7A4498A34C96}" destId="{206CF360-9B76-4791-B214-C2E3C8564F9A}" srcOrd="0" destOrd="0" presId="urn:microsoft.com/office/officeart/2005/8/layout/hierarchy4"/>
    <dgm:cxn modelId="{E3F44453-A314-4303-8582-E7E52FCF73D4}" srcId="{B9F0322C-F199-6044-9152-2760019AEC29}" destId="{2781B077-D8ED-4ADA-B3F9-B3957D24553B}" srcOrd="0" destOrd="0" parTransId="{A444CF68-492A-4782-AE2C-DB0F4FC3B8A7}" sibTransId="{44BEA4A2-5934-44DA-A973-E4E433A4A5C0}"/>
    <dgm:cxn modelId="{72174F58-4B74-4403-9F27-CADF62019B20}" type="presOf" srcId="{515B13CB-EB88-E740-B3E1-D348956175D8}" destId="{F5EB8493-4B60-466C-A31A-7D26C32FFF68}" srcOrd="0" destOrd="0" presId="urn:microsoft.com/office/officeart/2005/8/layout/hierarchy4"/>
    <dgm:cxn modelId="{723C1C82-5DB3-459E-942A-8570E53DC645}" type="presOf" srcId="{2AC01D46-1F98-E142-A739-67ABF800BA01}" destId="{08C0431A-D5FD-48EE-8C0B-38B9490508A3}" srcOrd="0" destOrd="0" presId="urn:microsoft.com/office/officeart/2005/8/layout/hierarchy4"/>
    <dgm:cxn modelId="{097BC498-3BDB-514D-9213-6117E7F5A129}" srcId="{B9F0322C-F199-6044-9152-2760019AEC29}" destId="{E7454792-1117-D54B-BBBF-2DFF3D894471}" srcOrd="3" destOrd="0" parTransId="{6A3FC141-603C-B347-B8EB-DE93D4EB65FE}" sibTransId="{650076B2-2264-FD43-AC19-44BF3E41BDAC}"/>
    <dgm:cxn modelId="{37DDFD99-A911-4976-BB58-314077E89355}" type="presOf" srcId="{F3E017E3-D272-4C40-B2ED-A192172FB119}" destId="{D49A46F5-64BD-4C37-99F0-6FE1959AD813}" srcOrd="0" destOrd="0" presId="urn:microsoft.com/office/officeart/2005/8/layout/hierarchy4"/>
    <dgm:cxn modelId="{CA545E9C-E80D-457B-B808-A489245FA21D}" type="presOf" srcId="{B9F0322C-F199-6044-9152-2760019AEC29}" destId="{22C49A30-4964-4A8C-865A-3A209AC9A7F3}" srcOrd="0" destOrd="0" presId="urn:microsoft.com/office/officeart/2005/8/layout/hierarchy4"/>
    <dgm:cxn modelId="{7C8D2CB7-BE04-4320-9F50-0FA9C99ACA9B}" type="presOf" srcId="{41621858-2271-6649-8BB5-6187E5B8AE0E}" destId="{E17F3EBC-DA38-4CEF-B9D0-AAA0484A2201}" srcOrd="0" destOrd="0" presId="urn:microsoft.com/office/officeart/2005/8/layout/hierarchy4"/>
    <dgm:cxn modelId="{FACCBACC-97C9-6044-93F4-9257D975B0AD}" srcId="{B9F0322C-F199-6044-9152-2760019AEC29}" destId="{F3E017E3-D272-4C40-B2ED-A192172FB119}" srcOrd="4" destOrd="0" parTransId="{1FCEA56E-F9DD-2A46-88F9-1C55C6336456}" sibTransId="{3B114C55-48B6-974A-ACA3-EF918DEC9C03}"/>
    <dgm:cxn modelId="{06841EDF-E4D6-7248-A5EA-C0B696C2D3FF}" srcId="{B9F0322C-F199-6044-9152-2760019AEC29}" destId="{F1FCB586-9023-1349-8652-7A4498A34C96}" srcOrd="2" destOrd="0" parTransId="{884DD9D2-82ED-084D-AAFC-4364838A55BF}" sibTransId="{F02BC4B9-57C4-D046-A9A0-CC6C70A58B6A}"/>
    <dgm:cxn modelId="{9F65E6E3-B5C8-0B4A-80D1-B7DC247FE054}" srcId="{515B13CB-EB88-E740-B3E1-D348956175D8}" destId="{B9F0322C-F199-6044-9152-2760019AEC29}" srcOrd="0" destOrd="0" parTransId="{B52E902D-404E-DA43-AD5E-EE07C72B1EA3}" sibTransId="{5D0209BC-588C-0448-9C44-4C8004E3B90A}"/>
    <dgm:cxn modelId="{4B24EDE6-EEE9-4196-9967-DBD507B5F269}" type="presParOf" srcId="{F5EB8493-4B60-466C-A31A-7D26C32FFF68}" destId="{06A48F85-ADC0-41AD-9C6A-8AC4535FDA29}" srcOrd="0" destOrd="0" presId="urn:microsoft.com/office/officeart/2005/8/layout/hierarchy4"/>
    <dgm:cxn modelId="{875D2F6D-9288-4570-A581-2CE010BA4500}" type="presParOf" srcId="{06A48F85-ADC0-41AD-9C6A-8AC4535FDA29}" destId="{22C49A30-4964-4A8C-865A-3A209AC9A7F3}" srcOrd="0" destOrd="0" presId="urn:microsoft.com/office/officeart/2005/8/layout/hierarchy4"/>
    <dgm:cxn modelId="{C5AE276F-7074-4207-B83E-BF279B121E51}" type="presParOf" srcId="{06A48F85-ADC0-41AD-9C6A-8AC4535FDA29}" destId="{D1A94D13-BB2D-4907-80DB-EEC9F7A926D1}" srcOrd="1" destOrd="0" presId="urn:microsoft.com/office/officeart/2005/8/layout/hierarchy4"/>
    <dgm:cxn modelId="{A443E57A-B88A-4F1A-A923-EABFD54E3F01}" type="presParOf" srcId="{06A48F85-ADC0-41AD-9C6A-8AC4535FDA29}" destId="{57D01E1D-FFAF-4C1D-A636-26E74AD95CC4}" srcOrd="2" destOrd="0" presId="urn:microsoft.com/office/officeart/2005/8/layout/hierarchy4"/>
    <dgm:cxn modelId="{4E05FD5A-CE27-4E96-85F7-1DF60E0FC852}" type="presParOf" srcId="{57D01E1D-FFAF-4C1D-A636-26E74AD95CC4}" destId="{98D7E333-84AC-4B36-B16D-DA24B5A7BB43}" srcOrd="0" destOrd="0" presId="urn:microsoft.com/office/officeart/2005/8/layout/hierarchy4"/>
    <dgm:cxn modelId="{531A0734-F3EE-4825-A5B6-CBEB79CEC0D8}" type="presParOf" srcId="{98D7E333-84AC-4B36-B16D-DA24B5A7BB43}" destId="{9727FF14-9225-4E2A-99E5-6B83F0D238B1}" srcOrd="0" destOrd="0" presId="urn:microsoft.com/office/officeart/2005/8/layout/hierarchy4"/>
    <dgm:cxn modelId="{74CDC817-A1F5-44CC-AA05-BFDB2F746C27}" type="presParOf" srcId="{98D7E333-84AC-4B36-B16D-DA24B5A7BB43}" destId="{A828FAFD-9036-42A2-A58D-FC579727968F}" srcOrd="1" destOrd="0" presId="urn:microsoft.com/office/officeart/2005/8/layout/hierarchy4"/>
    <dgm:cxn modelId="{23BE0447-EBC8-4161-A906-27A9EE69A440}" type="presParOf" srcId="{57D01E1D-FFAF-4C1D-A636-26E74AD95CC4}" destId="{DCC59219-66C8-414C-9C7B-39CFA64202A8}" srcOrd="1" destOrd="0" presId="urn:microsoft.com/office/officeart/2005/8/layout/hierarchy4"/>
    <dgm:cxn modelId="{FF838560-DCDE-42C7-9DAA-CE399048228B}" type="presParOf" srcId="{57D01E1D-FFAF-4C1D-A636-26E74AD95CC4}" destId="{AFF625F6-8CDA-4281-9D8F-7C4D8DC174ED}" srcOrd="2" destOrd="0" presId="urn:microsoft.com/office/officeart/2005/8/layout/hierarchy4"/>
    <dgm:cxn modelId="{F47715F4-4A74-4193-A6EB-DD25AA03FE32}" type="presParOf" srcId="{AFF625F6-8CDA-4281-9D8F-7C4D8DC174ED}" destId="{E17F3EBC-DA38-4CEF-B9D0-AAA0484A2201}" srcOrd="0" destOrd="0" presId="urn:microsoft.com/office/officeart/2005/8/layout/hierarchy4"/>
    <dgm:cxn modelId="{E2F9FA47-1051-4929-936F-8D96571E4720}" type="presParOf" srcId="{AFF625F6-8CDA-4281-9D8F-7C4D8DC174ED}" destId="{D3F60B34-3C91-4AEB-865B-3F0AFCB961E5}" srcOrd="1" destOrd="0" presId="urn:microsoft.com/office/officeart/2005/8/layout/hierarchy4"/>
    <dgm:cxn modelId="{6767E12F-60E6-40D7-ABB6-D9B93F19BEC9}" type="presParOf" srcId="{57D01E1D-FFAF-4C1D-A636-26E74AD95CC4}" destId="{1D3B6F90-16A4-45BC-A58D-28C5D2312696}" srcOrd="3" destOrd="0" presId="urn:microsoft.com/office/officeart/2005/8/layout/hierarchy4"/>
    <dgm:cxn modelId="{9BA87289-C3FD-4F4C-B4BD-710826811939}" type="presParOf" srcId="{57D01E1D-FFAF-4C1D-A636-26E74AD95CC4}" destId="{BE173D04-8CD8-4EFC-9B45-93714727F8F0}" srcOrd="4" destOrd="0" presId="urn:microsoft.com/office/officeart/2005/8/layout/hierarchy4"/>
    <dgm:cxn modelId="{72F5A715-7216-4097-A549-20450E63CE4F}" type="presParOf" srcId="{BE173D04-8CD8-4EFC-9B45-93714727F8F0}" destId="{206CF360-9B76-4791-B214-C2E3C8564F9A}" srcOrd="0" destOrd="0" presId="urn:microsoft.com/office/officeart/2005/8/layout/hierarchy4"/>
    <dgm:cxn modelId="{F7BF88FD-BB03-4B2A-BBDC-8651C02B7C8C}" type="presParOf" srcId="{BE173D04-8CD8-4EFC-9B45-93714727F8F0}" destId="{01360C67-AEE5-4643-9B34-55D603A20834}" srcOrd="1" destOrd="0" presId="urn:microsoft.com/office/officeart/2005/8/layout/hierarchy4"/>
    <dgm:cxn modelId="{32D9B2BA-A257-4D8C-91F9-81E9F035A5C1}" type="presParOf" srcId="{57D01E1D-FFAF-4C1D-A636-26E74AD95CC4}" destId="{EEBE9246-ED53-43F5-A341-3D90D2150EE6}" srcOrd="5" destOrd="0" presId="urn:microsoft.com/office/officeart/2005/8/layout/hierarchy4"/>
    <dgm:cxn modelId="{6801D28F-B131-4BE9-AB46-640B672535D9}" type="presParOf" srcId="{57D01E1D-FFAF-4C1D-A636-26E74AD95CC4}" destId="{821EA483-F0C6-42CB-91F8-C3E48AC8CE50}" srcOrd="6" destOrd="0" presId="urn:microsoft.com/office/officeart/2005/8/layout/hierarchy4"/>
    <dgm:cxn modelId="{A5650E6A-B8DC-4C2A-BEFB-05E1BAE46C6E}" type="presParOf" srcId="{821EA483-F0C6-42CB-91F8-C3E48AC8CE50}" destId="{088C2E05-0EDF-40F1-93F9-13D9F482B0D4}" srcOrd="0" destOrd="0" presId="urn:microsoft.com/office/officeart/2005/8/layout/hierarchy4"/>
    <dgm:cxn modelId="{7884B293-CF62-4024-8D35-15250A6E4952}" type="presParOf" srcId="{821EA483-F0C6-42CB-91F8-C3E48AC8CE50}" destId="{381AD869-C989-4133-81AB-FED2405ACFE8}" srcOrd="1" destOrd="0" presId="urn:microsoft.com/office/officeart/2005/8/layout/hierarchy4"/>
    <dgm:cxn modelId="{DD0ED9B9-3B53-4A73-A468-A1405BAAE176}" type="presParOf" srcId="{57D01E1D-FFAF-4C1D-A636-26E74AD95CC4}" destId="{7CF1D156-10E9-4C35-87D5-60A88865EF40}" srcOrd="7" destOrd="0" presId="urn:microsoft.com/office/officeart/2005/8/layout/hierarchy4"/>
    <dgm:cxn modelId="{58F5AA9E-71F1-4BE0-96F9-D0F78410F033}" type="presParOf" srcId="{57D01E1D-FFAF-4C1D-A636-26E74AD95CC4}" destId="{3C41549A-71C1-40A8-8E13-F488CF8D4012}" srcOrd="8" destOrd="0" presId="urn:microsoft.com/office/officeart/2005/8/layout/hierarchy4"/>
    <dgm:cxn modelId="{F47DA423-1988-454E-9A71-71FA464DC8F9}" type="presParOf" srcId="{3C41549A-71C1-40A8-8E13-F488CF8D4012}" destId="{D49A46F5-64BD-4C37-99F0-6FE1959AD813}" srcOrd="0" destOrd="0" presId="urn:microsoft.com/office/officeart/2005/8/layout/hierarchy4"/>
    <dgm:cxn modelId="{17E8592E-5F0B-45B8-8E81-555811D3DB8D}" type="presParOf" srcId="{3C41549A-71C1-40A8-8E13-F488CF8D4012}" destId="{7FC1D767-142C-45B6-8098-64C9614D28D5}" srcOrd="1" destOrd="0" presId="urn:microsoft.com/office/officeart/2005/8/layout/hierarchy4"/>
    <dgm:cxn modelId="{F3115D2F-1C4A-434F-BDF8-A4B2AE52BA98}" type="presParOf" srcId="{57D01E1D-FFAF-4C1D-A636-26E74AD95CC4}" destId="{6542482A-F8DE-4685-B7AA-A8B4A31BE9A6}" srcOrd="9" destOrd="0" presId="urn:microsoft.com/office/officeart/2005/8/layout/hierarchy4"/>
    <dgm:cxn modelId="{5F6EE9D8-E3DA-48FC-A6EF-AD7832F3C93D}" type="presParOf" srcId="{57D01E1D-FFAF-4C1D-A636-26E74AD95CC4}" destId="{6301ADD0-23A0-445B-9B9C-00AA81B9E8F9}" srcOrd="10" destOrd="0" presId="urn:microsoft.com/office/officeart/2005/8/layout/hierarchy4"/>
    <dgm:cxn modelId="{95F92115-F12B-4A03-89C5-F960B6CC72EE}" type="presParOf" srcId="{6301ADD0-23A0-445B-9B9C-00AA81B9E8F9}" destId="{08C0431A-D5FD-48EE-8C0B-38B9490508A3}" srcOrd="0" destOrd="0" presId="urn:microsoft.com/office/officeart/2005/8/layout/hierarchy4"/>
    <dgm:cxn modelId="{E647B624-EF39-43BC-BAE3-FD724A71A45F}" type="presParOf" srcId="{6301ADD0-23A0-445B-9B9C-00AA81B9E8F9}" destId="{64504B74-3B1B-4486-BCCA-EE9E02857B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15B13CB-EB88-E740-B3E1-D348956175D8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621858-2271-6649-8BB5-6187E5B8AE0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QOF Changes</a:t>
          </a:r>
        </a:p>
      </dgm:t>
    </dgm:pt>
    <dgm:pt modelId="{DCCF9185-8E3C-144D-9E31-D79A2C5785F5}" type="parTrans" cxnId="{8934896B-33E8-6046-8F03-8C8585EA5311}">
      <dgm:prSet/>
      <dgm:spPr/>
      <dgm:t>
        <a:bodyPr/>
        <a:lstStyle/>
        <a:p>
          <a:endParaRPr lang="en-GB"/>
        </a:p>
      </dgm:t>
    </dgm:pt>
    <dgm:pt modelId="{4D9767B3-036E-C44A-A0C9-F8FE761723E7}" type="sibTrans" cxnId="{8934896B-33E8-6046-8F03-8C8585EA5311}">
      <dgm:prSet/>
      <dgm:spPr/>
      <dgm:t>
        <a:bodyPr/>
        <a:lstStyle/>
        <a:p>
          <a:endParaRPr lang="en-GB"/>
        </a:p>
      </dgm:t>
    </dgm:pt>
    <dgm:pt modelId="{F1FCB586-9023-1349-8652-7A4498A34C9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"Reduced admin"</a:t>
          </a:r>
        </a:p>
      </dgm:t>
    </dgm:pt>
    <dgm:pt modelId="{884DD9D2-82ED-084D-AAFC-4364838A55BF}" type="parTrans" cxnId="{06841EDF-E4D6-7248-A5EA-C0B696C2D3FF}">
      <dgm:prSet/>
      <dgm:spPr/>
      <dgm:t>
        <a:bodyPr/>
        <a:lstStyle/>
        <a:p>
          <a:endParaRPr lang="en-GB"/>
        </a:p>
      </dgm:t>
    </dgm:pt>
    <dgm:pt modelId="{F02BC4B9-57C4-D046-A9A0-CC6C70A58B6A}" type="sibTrans" cxnId="{06841EDF-E4D6-7248-A5EA-C0B696C2D3FF}">
      <dgm:prSet/>
      <dgm:spPr/>
      <dgm:t>
        <a:bodyPr/>
        <a:lstStyle/>
        <a:p>
          <a:endParaRPr lang="en-GB"/>
        </a:p>
      </dgm:t>
    </dgm:pt>
    <dgm:pt modelId="{E7454792-1117-D54B-BBBF-2DFF3D89447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Digital and Access Requirements</a:t>
          </a:r>
        </a:p>
      </dgm:t>
    </dgm:pt>
    <dgm:pt modelId="{6A3FC141-603C-B347-B8EB-DE93D4EB65FE}" type="parTrans" cxnId="{097BC498-3BDB-514D-9213-6117E7F5A129}">
      <dgm:prSet/>
      <dgm:spPr/>
      <dgm:t>
        <a:bodyPr/>
        <a:lstStyle/>
        <a:p>
          <a:endParaRPr lang="en-GB"/>
        </a:p>
      </dgm:t>
    </dgm:pt>
    <dgm:pt modelId="{650076B2-2264-FD43-AC19-44BF3E41BDAC}" type="sibTrans" cxnId="{097BC498-3BDB-514D-9213-6117E7F5A129}">
      <dgm:prSet/>
      <dgm:spPr/>
      <dgm:t>
        <a:bodyPr/>
        <a:lstStyle/>
        <a:p>
          <a:endParaRPr lang="en-GB"/>
        </a:p>
      </dgm:t>
    </dgm:pt>
    <dgm:pt modelId="{F3E017E3-D272-4C40-B2ED-A192172FB11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Capacity and Access Improvement Plan</a:t>
          </a:r>
        </a:p>
      </dgm:t>
    </dgm:pt>
    <dgm:pt modelId="{1FCEA56E-F9DD-2A46-88F9-1C55C6336456}" type="parTrans" cxnId="{FACCBACC-97C9-6044-93F4-9257D975B0AD}">
      <dgm:prSet/>
      <dgm:spPr/>
      <dgm:t>
        <a:bodyPr/>
        <a:lstStyle/>
        <a:p>
          <a:endParaRPr lang="en-GB"/>
        </a:p>
      </dgm:t>
    </dgm:pt>
    <dgm:pt modelId="{3B114C55-48B6-974A-ACA3-EF918DEC9C03}" type="sibTrans" cxnId="{FACCBACC-97C9-6044-93F4-9257D975B0AD}">
      <dgm:prSet/>
      <dgm:spPr/>
      <dgm:t>
        <a:bodyPr/>
        <a:lstStyle/>
        <a:p>
          <a:endParaRPr lang="en-GB"/>
        </a:p>
      </dgm:t>
    </dgm:pt>
    <dgm:pt modelId="{2AC01D46-1F98-E142-A739-67ABF800BA0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/>
            <a:t>Childhood Immunisations</a:t>
          </a:r>
        </a:p>
      </dgm:t>
    </dgm:pt>
    <dgm:pt modelId="{6D5D4760-66F4-604D-BA79-86C62C5B6926}" type="parTrans" cxnId="{75E45A2E-E511-E147-BCE1-856DEB5B10A0}">
      <dgm:prSet/>
      <dgm:spPr/>
      <dgm:t>
        <a:bodyPr/>
        <a:lstStyle/>
        <a:p>
          <a:endParaRPr lang="en-GB"/>
        </a:p>
      </dgm:t>
    </dgm:pt>
    <dgm:pt modelId="{49A92590-99E6-3D4C-BC17-A035D15F7CF6}" type="sibTrans" cxnId="{75E45A2E-E511-E147-BCE1-856DEB5B10A0}">
      <dgm:prSet/>
      <dgm:spPr/>
      <dgm:t>
        <a:bodyPr/>
        <a:lstStyle/>
        <a:p>
          <a:endParaRPr lang="en-GB"/>
        </a:p>
      </dgm:t>
    </dgm:pt>
    <dgm:pt modelId="{2781B077-D8ED-4ADA-B3F9-B3957D24553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Advice and Guidance LES</a:t>
          </a:r>
        </a:p>
      </dgm:t>
    </dgm:pt>
    <dgm:pt modelId="{A444CF68-492A-4782-AE2C-DB0F4FC3B8A7}" type="parTrans" cxnId="{E3F44453-A314-4303-8582-E7E52FCF73D4}">
      <dgm:prSet/>
      <dgm:spPr/>
      <dgm:t>
        <a:bodyPr/>
        <a:lstStyle/>
        <a:p>
          <a:endParaRPr lang="en-GB"/>
        </a:p>
      </dgm:t>
    </dgm:pt>
    <dgm:pt modelId="{44BEA4A2-5934-44DA-A973-E4E433A4A5C0}" type="sibTrans" cxnId="{E3F44453-A314-4303-8582-E7E52FCF73D4}">
      <dgm:prSet/>
      <dgm:spPr/>
      <dgm:t>
        <a:bodyPr/>
        <a:lstStyle/>
        <a:p>
          <a:endParaRPr lang="en-GB"/>
        </a:p>
      </dgm:t>
    </dgm:pt>
    <dgm:pt modelId="{B9F0322C-F199-6044-9152-2760019AEC29}">
      <dgm:prSet/>
      <dgm:spPr>
        <a:noFill/>
        <a:ln>
          <a:noFill/>
        </a:ln>
      </dgm:spPr>
      <dgm:t>
        <a:bodyPr/>
        <a:lstStyle/>
        <a:p>
          <a:r>
            <a:rPr lang="en-GB"/>
            <a:t> </a:t>
          </a:r>
        </a:p>
      </dgm:t>
    </dgm:pt>
    <dgm:pt modelId="{5D0209BC-588C-0448-9C44-4C8004E3B90A}" type="sibTrans" cxnId="{9F65E6E3-B5C8-0B4A-80D1-B7DC247FE054}">
      <dgm:prSet/>
      <dgm:spPr/>
      <dgm:t>
        <a:bodyPr/>
        <a:lstStyle/>
        <a:p>
          <a:endParaRPr lang="en-GB"/>
        </a:p>
      </dgm:t>
    </dgm:pt>
    <dgm:pt modelId="{B52E902D-404E-DA43-AD5E-EE07C72B1EA3}" type="parTrans" cxnId="{9F65E6E3-B5C8-0B4A-80D1-B7DC247FE054}">
      <dgm:prSet/>
      <dgm:spPr/>
      <dgm:t>
        <a:bodyPr/>
        <a:lstStyle/>
        <a:p>
          <a:endParaRPr lang="en-GB"/>
        </a:p>
      </dgm:t>
    </dgm:pt>
    <dgm:pt modelId="{F5EB8493-4B60-466C-A31A-7D26C32FFF68}" type="pres">
      <dgm:prSet presAssocID="{515B13CB-EB88-E740-B3E1-D348956175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48F85-ADC0-41AD-9C6A-8AC4535FDA29}" type="pres">
      <dgm:prSet presAssocID="{B9F0322C-F199-6044-9152-2760019AEC29}" presName="vertOne" presStyleCnt="0"/>
      <dgm:spPr/>
    </dgm:pt>
    <dgm:pt modelId="{22C49A30-4964-4A8C-865A-3A209AC9A7F3}" type="pres">
      <dgm:prSet presAssocID="{B9F0322C-F199-6044-9152-2760019AEC29}" presName="txOne" presStyleLbl="node0" presStyleIdx="0" presStyleCnt="1" custScaleY="45792">
        <dgm:presLayoutVars>
          <dgm:chPref val="3"/>
        </dgm:presLayoutVars>
      </dgm:prSet>
      <dgm:spPr/>
    </dgm:pt>
    <dgm:pt modelId="{D1A94D13-BB2D-4907-80DB-EEC9F7A926D1}" type="pres">
      <dgm:prSet presAssocID="{B9F0322C-F199-6044-9152-2760019AEC29}" presName="parTransOne" presStyleCnt="0"/>
      <dgm:spPr/>
    </dgm:pt>
    <dgm:pt modelId="{57D01E1D-FFAF-4C1D-A636-26E74AD95CC4}" type="pres">
      <dgm:prSet presAssocID="{B9F0322C-F199-6044-9152-2760019AEC29}" presName="horzOne" presStyleCnt="0"/>
      <dgm:spPr/>
    </dgm:pt>
    <dgm:pt modelId="{98D7E333-84AC-4B36-B16D-DA24B5A7BB43}" type="pres">
      <dgm:prSet presAssocID="{2781B077-D8ED-4ADA-B3F9-B3957D24553B}" presName="vertTwo" presStyleCnt="0"/>
      <dgm:spPr/>
    </dgm:pt>
    <dgm:pt modelId="{9727FF14-9225-4E2A-99E5-6B83F0D238B1}" type="pres">
      <dgm:prSet presAssocID="{2781B077-D8ED-4ADA-B3F9-B3957D24553B}" presName="txTwo" presStyleLbl="node2" presStyleIdx="0" presStyleCnt="6">
        <dgm:presLayoutVars>
          <dgm:chPref val="3"/>
        </dgm:presLayoutVars>
      </dgm:prSet>
      <dgm:spPr/>
    </dgm:pt>
    <dgm:pt modelId="{A828FAFD-9036-42A2-A58D-FC579727968F}" type="pres">
      <dgm:prSet presAssocID="{2781B077-D8ED-4ADA-B3F9-B3957D24553B}" presName="horzTwo" presStyleCnt="0"/>
      <dgm:spPr/>
    </dgm:pt>
    <dgm:pt modelId="{DCC59219-66C8-414C-9C7B-39CFA64202A8}" type="pres">
      <dgm:prSet presAssocID="{44BEA4A2-5934-44DA-A973-E4E433A4A5C0}" presName="sibSpaceTwo" presStyleCnt="0"/>
      <dgm:spPr/>
    </dgm:pt>
    <dgm:pt modelId="{AFF625F6-8CDA-4281-9D8F-7C4D8DC174ED}" type="pres">
      <dgm:prSet presAssocID="{41621858-2271-6649-8BB5-6187E5B8AE0E}" presName="vertTwo" presStyleCnt="0"/>
      <dgm:spPr/>
    </dgm:pt>
    <dgm:pt modelId="{E17F3EBC-DA38-4CEF-B9D0-AAA0484A2201}" type="pres">
      <dgm:prSet presAssocID="{41621858-2271-6649-8BB5-6187E5B8AE0E}" presName="txTwo" presStyleLbl="node2" presStyleIdx="1" presStyleCnt="6">
        <dgm:presLayoutVars>
          <dgm:chPref val="3"/>
        </dgm:presLayoutVars>
      </dgm:prSet>
      <dgm:spPr/>
    </dgm:pt>
    <dgm:pt modelId="{D3F60B34-3C91-4AEB-865B-3F0AFCB961E5}" type="pres">
      <dgm:prSet presAssocID="{41621858-2271-6649-8BB5-6187E5B8AE0E}" presName="horzTwo" presStyleCnt="0"/>
      <dgm:spPr/>
    </dgm:pt>
    <dgm:pt modelId="{1D3B6F90-16A4-45BC-A58D-28C5D2312696}" type="pres">
      <dgm:prSet presAssocID="{4D9767B3-036E-C44A-A0C9-F8FE761723E7}" presName="sibSpaceTwo" presStyleCnt="0"/>
      <dgm:spPr/>
    </dgm:pt>
    <dgm:pt modelId="{BE173D04-8CD8-4EFC-9B45-93714727F8F0}" type="pres">
      <dgm:prSet presAssocID="{F1FCB586-9023-1349-8652-7A4498A34C96}" presName="vertTwo" presStyleCnt="0"/>
      <dgm:spPr/>
    </dgm:pt>
    <dgm:pt modelId="{206CF360-9B76-4791-B214-C2E3C8564F9A}" type="pres">
      <dgm:prSet presAssocID="{F1FCB586-9023-1349-8652-7A4498A34C96}" presName="txTwo" presStyleLbl="node2" presStyleIdx="2" presStyleCnt="6">
        <dgm:presLayoutVars>
          <dgm:chPref val="3"/>
        </dgm:presLayoutVars>
      </dgm:prSet>
      <dgm:spPr/>
    </dgm:pt>
    <dgm:pt modelId="{01360C67-AEE5-4643-9B34-55D603A20834}" type="pres">
      <dgm:prSet presAssocID="{F1FCB586-9023-1349-8652-7A4498A34C96}" presName="horzTwo" presStyleCnt="0"/>
      <dgm:spPr/>
    </dgm:pt>
    <dgm:pt modelId="{EEBE9246-ED53-43F5-A341-3D90D2150EE6}" type="pres">
      <dgm:prSet presAssocID="{F02BC4B9-57C4-D046-A9A0-CC6C70A58B6A}" presName="sibSpaceTwo" presStyleCnt="0"/>
      <dgm:spPr/>
    </dgm:pt>
    <dgm:pt modelId="{821EA483-F0C6-42CB-91F8-C3E48AC8CE50}" type="pres">
      <dgm:prSet presAssocID="{E7454792-1117-D54B-BBBF-2DFF3D894471}" presName="vertTwo" presStyleCnt="0"/>
      <dgm:spPr/>
    </dgm:pt>
    <dgm:pt modelId="{088C2E05-0EDF-40F1-93F9-13D9F482B0D4}" type="pres">
      <dgm:prSet presAssocID="{E7454792-1117-D54B-BBBF-2DFF3D894471}" presName="txTwo" presStyleLbl="node2" presStyleIdx="3" presStyleCnt="6">
        <dgm:presLayoutVars>
          <dgm:chPref val="3"/>
        </dgm:presLayoutVars>
      </dgm:prSet>
      <dgm:spPr/>
    </dgm:pt>
    <dgm:pt modelId="{381AD869-C989-4133-81AB-FED2405ACFE8}" type="pres">
      <dgm:prSet presAssocID="{E7454792-1117-D54B-BBBF-2DFF3D894471}" presName="horzTwo" presStyleCnt="0"/>
      <dgm:spPr/>
    </dgm:pt>
    <dgm:pt modelId="{7CF1D156-10E9-4C35-87D5-60A88865EF40}" type="pres">
      <dgm:prSet presAssocID="{650076B2-2264-FD43-AC19-44BF3E41BDAC}" presName="sibSpaceTwo" presStyleCnt="0"/>
      <dgm:spPr/>
    </dgm:pt>
    <dgm:pt modelId="{3C41549A-71C1-40A8-8E13-F488CF8D4012}" type="pres">
      <dgm:prSet presAssocID="{F3E017E3-D272-4C40-B2ED-A192172FB119}" presName="vertTwo" presStyleCnt="0"/>
      <dgm:spPr/>
    </dgm:pt>
    <dgm:pt modelId="{D49A46F5-64BD-4C37-99F0-6FE1959AD813}" type="pres">
      <dgm:prSet presAssocID="{F3E017E3-D272-4C40-B2ED-A192172FB119}" presName="txTwo" presStyleLbl="node2" presStyleIdx="4" presStyleCnt="6">
        <dgm:presLayoutVars>
          <dgm:chPref val="3"/>
        </dgm:presLayoutVars>
      </dgm:prSet>
      <dgm:spPr/>
    </dgm:pt>
    <dgm:pt modelId="{7FC1D767-142C-45B6-8098-64C9614D28D5}" type="pres">
      <dgm:prSet presAssocID="{F3E017E3-D272-4C40-B2ED-A192172FB119}" presName="horzTwo" presStyleCnt="0"/>
      <dgm:spPr/>
    </dgm:pt>
    <dgm:pt modelId="{6542482A-F8DE-4685-B7AA-A8B4A31BE9A6}" type="pres">
      <dgm:prSet presAssocID="{3B114C55-48B6-974A-ACA3-EF918DEC9C03}" presName="sibSpaceTwo" presStyleCnt="0"/>
      <dgm:spPr/>
    </dgm:pt>
    <dgm:pt modelId="{6301ADD0-23A0-445B-9B9C-00AA81B9E8F9}" type="pres">
      <dgm:prSet presAssocID="{2AC01D46-1F98-E142-A739-67ABF800BA01}" presName="vertTwo" presStyleCnt="0"/>
      <dgm:spPr/>
    </dgm:pt>
    <dgm:pt modelId="{08C0431A-D5FD-48EE-8C0B-38B9490508A3}" type="pres">
      <dgm:prSet presAssocID="{2AC01D46-1F98-E142-A739-67ABF800BA01}" presName="txTwo" presStyleLbl="node2" presStyleIdx="5" presStyleCnt="6">
        <dgm:presLayoutVars>
          <dgm:chPref val="3"/>
        </dgm:presLayoutVars>
      </dgm:prSet>
      <dgm:spPr/>
    </dgm:pt>
    <dgm:pt modelId="{64504B74-3B1B-4486-BCCA-EE9E02857B74}" type="pres">
      <dgm:prSet presAssocID="{2AC01D46-1F98-E142-A739-67ABF800BA01}" presName="horzTwo" presStyleCnt="0"/>
      <dgm:spPr/>
    </dgm:pt>
  </dgm:ptLst>
  <dgm:cxnLst>
    <dgm:cxn modelId="{75E45A2E-E511-E147-BCE1-856DEB5B10A0}" srcId="{B9F0322C-F199-6044-9152-2760019AEC29}" destId="{2AC01D46-1F98-E142-A739-67ABF800BA01}" srcOrd="5" destOrd="0" parTransId="{6D5D4760-66F4-604D-BA79-86C62C5B6926}" sibTransId="{49A92590-99E6-3D4C-BC17-A035D15F7CF6}"/>
    <dgm:cxn modelId="{BBD34E63-A574-4A0D-AC1D-2290374D5033}" type="presOf" srcId="{2781B077-D8ED-4ADA-B3F9-B3957D24553B}" destId="{9727FF14-9225-4E2A-99E5-6B83F0D238B1}" srcOrd="0" destOrd="0" presId="urn:microsoft.com/office/officeart/2005/8/layout/hierarchy4"/>
    <dgm:cxn modelId="{8934896B-33E8-6046-8F03-8C8585EA5311}" srcId="{B9F0322C-F199-6044-9152-2760019AEC29}" destId="{41621858-2271-6649-8BB5-6187E5B8AE0E}" srcOrd="1" destOrd="0" parTransId="{DCCF9185-8E3C-144D-9E31-D79A2C5785F5}" sibTransId="{4D9767B3-036E-C44A-A0C9-F8FE761723E7}"/>
    <dgm:cxn modelId="{929FE34C-C63D-40D1-9713-1FB3DAB06A11}" type="presOf" srcId="{E7454792-1117-D54B-BBBF-2DFF3D894471}" destId="{088C2E05-0EDF-40F1-93F9-13D9F482B0D4}" srcOrd="0" destOrd="0" presId="urn:microsoft.com/office/officeart/2005/8/layout/hierarchy4"/>
    <dgm:cxn modelId="{22424153-E9EA-435F-AD6C-FE5D0C083D79}" type="presOf" srcId="{F1FCB586-9023-1349-8652-7A4498A34C96}" destId="{206CF360-9B76-4791-B214-C2E3C8564F9A}" srcOrd="0" destOrd="0" presId="urn:microsoft.com/office/officeart/2005/8/layout/hierarchy4"/>
    <dgm:cxn modelId="{E3F44453-A314-4303-8582-E7E52FCF73D4}" srcId="{B9F0322C-F199-6044-9152-2760019AEC29}" destId="{2781B077-D8ED-4ADA-B3F9-B3957D24553B}" srcOrd="0" destOrd="0" parTransId="{A444CF68-492A-4782-AE2C-DB0F4FC3B8A7}" sibTransId="{44BEA4A2-5934-44DA-A973-E4E433A4A5C0}"/>
    <dgm:cxn modelId="{72174F58-4B74-4403-9F27-CADF62019B20}" type="presOf" srcId="{515B13CB-EB88-E740-B3E1-D348956175D8}" destId="{F5EB8493-4B60-466C-A31A-7D26C32FFF68}" srcOrd="0" destOrd="0" presId="urn:microsoft.com/office/officeart/2005/8/layout/hierarchy4"/>
    <dgm:cxn modelId="{723C1C82-5DB3-459E-942A-8570E53DC645}" type="presOf" srcId="{2AC01D46-1F98-E142-A739-67ABF800BA01}" destId="{08C0431A-D5FD-48EE-8C0B-38B9490508A3}" srcOrd="0" destOrd="0" presId="urn:microsoft.com/office/officeart/2005/8/layout/hierarchy4"/>
    <dgm:cxn modelId="{097BC498-3BDB-514D-9213-6117E7F5A129}" srcId="{B9F0322C-F199-6044-9152-2760019AEC29}" destId="{E7454792-1117-D54B-BBBF-2DFF3D894471}" srcOrd="3" destOrd="0" parTransId="{6A3FC141-603C-B347-B8EB-DE93D4EB65FE}" sibTransId="{650076B2-2264-FD43-AC19-44BF3E41BDAC}"/>
    <dgm:cxn modelId="{37DDFD99-A911-4976-BB58-314077E89355}" type="presOf" srcId="{F3E017E3-D272-4C40-B2ED-A192172FB119}" destId="{D49A46F5-64BD-4C37-99F0-6FE1959AD813}" srcOrd="0" destOrd="0" presId="urn:microsoft.com/office/officeart/2005/8/layout/hierarchy4"/>
    <dgm:cxn modelId="{CA545E9C-E80D-457B-B808-A489245FA21D}" type="presOf" srcId="{B9F0322C-F199-6044-9152-2760019AEC29}" destId="{22C49A30-4964-4A8C-865A-3A209AC9A7F3}" srcOrd="0" destOrd="0" presId="urn:microsoft.com/office/officeart/2005/8/layout/hierarchy4"/>
    <dgm:cxn modelId="{7C8D2CB7-BE04-4320-9F50-0FA9C99ACA9B}" type="presOf" srcId="{41621858-2271-6649-8BB5-6187E5B8AE0E}" destId="{E17F3EBC-DA38-4CEF-B9D0-AAA0484A2201}" srcOrd="0" destOrd="0" presId="urn:microsoft.com/office/officeart/2005/8/layout/hierarchy4"/>
    <dgm:cxn modelId="{FACCBACC-97C9-6044-93F4-9257D975B0AD}" srcId="{B9F0322C-F199-6044-9152-2760019AEC29}" destId="{F3E017E3-D272-4C40-B2ED-A192172FB119}" srcOrd="4" destOrd="0" parTransId="{1FCEA56E-F9DD-2A46-88F9-1C55C6336456}" sibTransId="{3B114C55-48B6-974A-ACA3-EF918DEC9C03}"/>
    <dgm:cxn modelId="{06841EDF-E4D6-7248-A5EA-C0B696C2D3FF}" srcId="{B9F0322C-F199-6044-9152-2760019AEC29}" destId="{F1FCB586-9023-1349-8652-7A4498A34C96}" srcOrd="2" destOrd="0" parTransId="{884DD9D2-82ED-084D-AAFC-4364838A55BF}" sibTransId="{F02BC4B9-57C4-D046-A9A0-CC6C70A58B6A}"/>
    <dgm:cxn modelId="{9F65E6E3-B5C8-0B4A-80D1-B7DC247FE054}" srcId="{515B13CB-EB88-E740-B3E1-D348956175D8}" destId="{B9F0322C-F199-6044-9152-2760019AEC29}" srcOrd="0" destOrd="0" parTransId="{B52E902D-404E-DA43-AD5E-EE07C72B1EA3}" sibTransId="{5D0209BC-588C-0448-9C44-4C8004E3B90A}"/>
    <dgm:cxn modelId="{4B24EDE6-EEE9-4196-9967-DBD507B5F269}" type="presParOf" srcId="{F5EB8493-4B60-466C-A31A-7D26C32FFF68}" destId="{06A48F85-ADC0-41AD-9C6A-8AC4535FDA29}" srcOrd="0" destOrd="0" presId="urn:microsoft.com/office/officeart/2005/8/layout/hierarchy4"/>
    <dgm:cxn modelId="{875D2F6D-9288-4570-A581-2CE010BA4500}" type="presParOf" srcId="{06A48F85-ADC0-41AD-9C6A-8AC4535FDA29}" destId="{22C49A30-4964-4A8C-865A-3A209AC9A7F3}" srcOrd="0" destOrd="0" presId="urn:microsoft.com/office/officeart/2005/8/layout/hierarchy4"/>
    <dgm:cxn modelId="{C5AE276F-7074-4207-B83E-BF279B121E51}" type="presParOf" srcId="{06A48F85-ADC0-41AD-9C6A-8AC4535FDA29}" destId="{D1A94D13-BB2D-4907-80DB-EEC9F7A926D1}" srcOrd="1" destOrd="0" presId="urn:microsoft.com/office/officeart/2005/8/layout/hierarchy4"/>
    <dgm:cxn modelId="{A443E57A-B88A-4F1A-A923-EABFD54E3F01}" type="presParOf" srcId="{06A48F85-ADC0-41AD-9C6A-8AC4535FDA29}" destId="{57D01E1D-FFAF-4C1D-A636-26E74AD95CC4}" srcOrd="2" destOrd="0" presId="urn:microsoft.com/office/officeart/2005/8/layout/hierarchy4"/>
    <dgm:cxn modelId="{4E05FD5A-CE27-4E96-85F7-1DF60E0FC852}" type="presParOf" srcId="{57D01E1D-FFAF-4C1D-A636-26E74AD95CC4}" destId="{98D7E333-84AC-4B36-B16D-DA24B5A7BB43}" srcOrd="0" destOrd="0" presId="urn:microsoft.com/office/officeart/2005/8/layout/hierarchy4"/>
    <dgm:cxn modelId="{531A0734-F3EE-4825-A5B6-CBEB79CEC0D8}" type="presParOf" srcId="{98D7E333-84AC-4B36-B16D-DA24B5A7BB43}" destId="{9727FF14-9225-4E2A-99E5-6B83F0D238B1}" srcOrd="0" destOrd="0" presId="urn:microsoft.com/office/officeart/2005/8/layout/hierarchy4"/>
    <dgm:cxn modelId="{74CDC817-A1F5-44CC-AA05-BFDB2F746C27}" type="presParOf" srcId="{98D7E333-84AC-4B36-B16D-DA24B5A7BB43}" destId="{A828FAFD-9036-42A2-A58D-FC579727968F}" srcOrd="1" destOrd="0" presId="urn:microsoft.com/office/officeart/2005/8/layout/hierarchy4"/>
    <dgm:cxn modelId="{23BE0447-EBC8-4161-A906-27A9EE69A440}" type="presParOf" srcId="{57D01E1D-FFAF-4C1D-A636-26E74AD95CC4}" destId="{DCC59219-66C8-414C-9C7B-39CFA64202A8}" srcOrd="1" destOrd="0" presId="urn:microsoft.com/office/officeart/2005/8/layout/hierarchy4"/>
    <dgm:cxn modelId="{FF838560-DCDE-42C7-9DAA-CE399048228B}" type="presParOf" srcId="{57D01E1D-FFAF-4C1D-A636-26E74AD95CC4}" destId="{AFF625F6-8CDA-4281-9D8F-7C4D8DC174ED}" srcOrd="2" destOrd="0" presId="urn:microsoft.com/office/officeart/2005/8/layout/hierarchy4"/>
    <dgm:cxn modelId="{F47715F4-4A74-4193-A6EB-DD25AA03FE32}" type="presParOf" srcId="{AFF625F6-8CDA-4281-9D8F-7C4D8DC174ED}" destId="{E17F3EBC-DA38-4CEF-B9D0-AAA0484A2201}" srcOrd="0" destOrd="0" presId="urn:microsoft.com/office/officeart/2005/8/layout/hierarchy4"/>
    <dgm:cxn modelId="{E2F9FA47-1051-4929-936F-8D96571E4720}" type="presParOf" srcId="{AFF625F6-8CDA-4281-9D8F-7C4D8DC174ED}" destId="{D3F60B34-3C91-4AEB-865B-3F0AFCB961E5}" srcOrd="1" destOrd="0" presId="urn:microsoft.com/office/officeart/2005/8/layout/hierarchy4"/>
    <dgm:cxn modelId="{6767E12F-60E6-40D7-ABB6-D9B93F19BEC9}" type="presParOf" srcId="{57D01E1D-FFAF-4C1D-A636-26E74AD95CC4}" destId="{1D3B6F90-16A4-45BC-A58D-28C5D2312696}" srcOrd="3" destOrd="0" presId="urn:microsoft.com/office/officeart/2005/8/layout/hierarchy4"/>
    <dgm:cxn modelId="{9BA87289-C3FD-4F4C-B4BD-710826811939}" type="presParOf" srcId="{57D01E1D-FFAF-4C1D-A636-26E74AD95CC4}" destId="{BE173D04-8CD8-4EFC-9B45-93714727F8F0}" srcOrd="4" destOrd="0" presId="urn:microsoft.com/office/officeart/2005/8/layout/hierarchy4"/>
    <dgm:cxn modelId="{72F5A715-7216-4097-A549-20450E63CE4F}" type="presParOf" srcId="{BE173D04-8CD8-4EFC-9B45-93714727F8F0}" destId="{206CF360-9B76-4791-B214-C2E3C8564F9A}" srcOrd="0" destOrd="0" presId="urn:microsoft.com/office/officeart/2005/8/layout/hierarchy4"/>
    <dgm:cxn modelId="{F7BF88FD-BB03-4B2A-BBDC-8651C02B7C8C}" type="presParOf" srcId="{BE173D04-8CD8-4EFC-9B45-93714727F8F0}" destId="{01360C67-AEE5-4643-9B34-55D603A20834}" srcOrd="1" destOrd="0" presId="urn:microsoft.com/office/officeart/2005/8/layout/hierarchy4"/>
    <dgm:cxn modelId="{32D9B2BA-A257-4D8C-91F9-81E9F035A5C1}" type="presParOf" srcId="{57D01E1D-FFAF-4C1D-A636-26E74AD95CC4}" destId="{EEBE9246-ED53-43F5-A341-3D90D2150EE6}" srcOrd="5" destOrd="0" presId="urn:microsoft.com/office/officeart/2005/8/layout/hierarchy4"/>
    <dgm:cxn modelId="{6801D28F-B131-4BE9-AB46-640B672535D9}" type="presParOf" srcId="{57D01E1D-FFAF-4C1D-A636-26E74AD95CC4}" destId="{821EA483-F0C6-42CB-91F8-C3E48AC8CE50}" srcOrd="6" destOrd="0" presId="urn:microsoft.com/office/officeart/2005/8/layout/hierarchy4"/>
    <dgm:cxn modelId="{A5650E6A-B8DC-4C2A-BEFB-05E1BAE46C6E}" type="presParOf" srcId="{821EA483-F0C6-42CB-91F8-C3E48AC8CE50}" destId="{088C2E05-0EDF-40F1-93F9-13D9F482B0D4}" srcOrd="0" destOrd="0" presId="urn:microsoft.com/office/officeart/2005/8/layout/hierarchy4"/>
    <dgm:cxn modelId="{7884B293-CF62-4024-8D35-15250A6E4952}" type="presParOf" srcId="{821EA483-F0C6-42CB-91F8-C3E48AC8CE50}" destId="{381AD869-C989-4133-81AB-FED2405ACFE8}" srcOrd="1" destOrd="0" presId="urn:microsoft.com/office/officeart/2005/8/layout/hierarchy4"/>
    <dgm:cxn modelId="{DD0ED9B9-3B53-4A73-A468-A1405BAAE176}" type="presParOf" srcId="{57D01E1D-FFAF-4C1D-A636-26E74AD95CC4}" destId="{7CF1D156-10E9-4C35-87D5-60A88865EF40}" srcOrd="7" destOrd="0" presId="urn:microsoft.com/office/officeart/2005/8/layout/hierarchy4"/>
    <dgm:cxn modelId="{58F5AA9E-71F1-4BE0-96F9-D0F78410F033}" type="presParOf" srcId="{57D01E1D-FFAF-4C1D-A636-26E74AD95CC4}" destId="{3C41549A-71C1-40A8-8E13-F488CF8D4012}" srcOrd="8" destOrd="0" presId="urn:microsoft.com/office/officeart/2005/8/layout/hierarchy4"/>
    <dgm:cxn modelId="{F47DA423-1988-454E-9A71-71FA464DC8F9}" type="presParOf" srcId="{3C41549A-71C1-40A8-8E13-F488CF8D4012}" destId="{D49A46F5-64BD-4C37-99F0-6FE1959AD813}" srcOrd="0" destOrd="0" presId="urn:microsoft.com/office/officeart/2005/8/layout/hierarchy4"/>
    <dgm:cxn modelId="{17E8592E-5F0B-45B8-8E81-555811D3DB8D}" type="presParOf" srcId="{3C41549A-71C1-40A8-8E13-F488CF8D4012}" destId="{7FC1D767-142C-45B6-8098-64C9614D28D5}" srcOrd="1" destOrd="0" presId="urn:microsoft.com/office/officeart/2005/8/layout/hierarchy4"/>
    <dgm:cxn modelId="{F3115D2F-1C4A-434F-BDF8-A4B2AE52BA98}" type="presParOf" srcId="{57D01E1D-FFAF-4C1D-A636-26E74AD95CC4}" destId="{6542482A-F8DE-4685-B7AA-A8B4A31BE9A6}" srcOrd="9" destOrd="0" presId="urn:microsoft.com/office/officeart/2005/8/layout/hierarchy4"/>
    <dgm:cxn modelId="{5F6EE9D8-E3DA-48FC-A6EF-AD7832F3C93D}" type="presParOf" srcId="{57D01E1D-FFAF-4C1D-A636-26E74AD95CC4}" destId="{6301ADD0-23A0-445B-9B9C-00AA81B9E8F9}" srcOrd="10" destOrd="0" presId="urn:microsoft.com/office/officeart/2005/8/layout/hierarchy4"/>
    <dgm:cxn modelId="{95F92115-F12B-4A03-89C5-F960B6CC72EE}" type="presParOf" srcId="{6301ADD0-23A0-445B-9B9C-00AA81B9E8F9}" destId="{08C0431A-D5FD-48EE-8C0B-38B9490508A3}" srcOrd="0" destOrd="0" presId="urn:microsoft.com/office/officeart/2005/8/layout/hierarchy4"/>
    <dgm:cxn modelId="{E647B624-EF39-43BC-BAE3-FD724A71A45F}" type="presParOf" srcId="{6301ADD0-23A0-445B-9B9C-00AA81B9E8F9}" destId="{64504B74-3B1B-4486-BCCA-EE9E02857B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FEB75-B42B-4F87-BC8E-69E5539970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AD3769-5E54-4475-9706-8CF4011F685B}">
      <dgm:prSet phldrT="[Text]"/>
      <dgm:spPr/>
      <dgm:t>
        <a:bodyPr/>
        <a:lstStyle/>
        <a:p>
          <a:pPr>
            <a:buNone/>
          </a:pPr>
          <a:r>
            <a:rPr lang="en-US" b="0" i="0" u="none"/>
            <a:t>Wednesday 19</a:t>
          </a:r>
          <a:r>
            <a:rPr lang="en-US" b="0" i="0" u="none" baseline="30000"/>
            <a:t>th</a:t>
          </a:r>
          <a:r>
            <a:rPr lang="en-US" b="0" i="0" u="none"/>
            <a:t> March at 12pm</a:t>
          </a:r>
          <a:endParaRPr lang="en-GB" b="0"/>
        </a:p>
      </dgm:t>
    </dgm:pt>
    <dgm:pt modelId="{A567B60B-B83B-4377-9D04-BA5E81DEED19}" type="parTrans" cxnId="{C051F4A4-749C-4376-8835-F1DDED2ED152}">
      <dgm:prSet/>
      <dgm:spPr/>
      <dgm:t>
        <a:bodyPr/>
        <a:lstStyle/>
        <a:p>
          <a:endParaRPr lang="en-GB"/>
        </a:p>
      </dgm:t>
    </dgm:pt>
    <dgm:pt modelId="{4AE5C3D2-C0FC-40FE-A3C5-25D031597CC4}" type="sibTrans" cxnId="{C051F4A4-749C-4376-8835-F1DDED2ED152}">
      <dgm:prSet/>
      <dgm:spPr/>
      <dgm:t>
        <a:bodyPr/>
        <a:lstStyle/>
        <a:p>
          <a:endParaRPr lang="en-GB"/>
        </a:p>
      </dgm:t>
    </dgm:pt>
    <dgm:pt modelId="{5943ED98-5834-4AEB-A7E9-B0F5C6F7AC8A}">
      <dgm:prSet phldrT="[Text]"/>
      <dgm:spPr/>
      <dgm:t>
        <a:bodyPr/>
        <a:lstStyle/>
        <a:p>
          <a:r>
            <a:rPr lang="en-US"/>
            <a:t>Guide to New PCIT Resources</a:t>
          </a:r>
          <a:endParaRPr lang="en-GB"/>
        </a:p>
      </dgm:t>
    </dgm:pt>
    <dgm:pt modelId="{F592CDD0-67E6-4DCF-A022-3C59A3EFF290}" type="parTrans" cxnId="{6297D2AC-DBEC-43D9-9B4B-81B2169C5B11}">
      <dgm:prSet/>
      <dgm:spPr/>
      <dgm:t>
        <a:bodyPr/>
        <a:lstStyle/>
        <a:p>
          <a:endParaRPr lang="en-GB"/>
        </a:p>
      </dgm:t>
    </dgm:pt>
    <dgm:pt modelId="{AE819B35-9FF3-499C-B463-C78293D2B96D}" type="sibTrans" cxnId="{6297D2AC-DBEC-43D9-9B4B-81B2169C5B11}">
      <dgm:prSet/>
      <dgm:spPr/>
      <dgm:t>
        <a:bodyPr/>
        <a:lstStyle/>
        <a:p>
          <a:endParaRPr lang="en-GB"/>
        </a:p>
      </dgm:t>
    </dgm:pt>
    <dgm:pt modelId="{FC265E96-A735-44F6-A0BE-3ABC7CBC9427}">
      <dgm:prSet/>
      <dgm:spPr/>
      <dgm:t>
        <a:bodyPr/>
        <a:lstStyle/>
        <a:p>
          <a:r>
            <a:rPr lang="en-US"/>
            <a:t>QOF Changes and Planning for 2025/26</a:t>
          </a:r>
          <a:endParaRPr lang="en-GB"/>
        </a:p>
      </dgm:t>
    </dgm:pt>
    <dgm:pt modelId="{2B8AA886-FBAD-4E82-8418-26E04CCE2C2C}" type="parTrans" cxnId="{B8A8838D-CA04-4101-AF4B-011B3E4599EA}">
      <dgm:prSet/>
      <dgm:spPr/>
      <dgm:t>
        <a:bodyPr/>
        <a:lstStyle/>
        <a:p>
          <a:endParaRPr lang="en-GB"/>
        </a:p>
      </dgm:t>
    </dgm:pt>
    <dgm:pt modelId="{637976BF-5E33-4B35-80EC-973D0EF565AE}" type="sibTrans" cxnId="{B8A8838D-CA04-4101-AF4B-011B3E4599EA}">
      <dgm:prSet/>
      <dgm:spPr/>
      <dgm:t>
        <a:bodyPr/>
        <a:lstStyle/>
        <a:p>
          <a:endParaRPr lang="en-GB"/>
        </a:p>
      </dgm:t>
    </dgm:pt>
    <dgm:pt modelId="{FE966744-E20C-41D2-B48E-245E924A10B8}">
      <dgm:prSet/>
      <dgm:spPr/>
      <dgm:t>
        <a:bodyPr/>
        <a:lstStyle/>
        <a:p>
          <a:pPr>
            <a:buNone/>
          </a:pPr>
          <a:r>
            <a:rPr lang="en-US" b="0" i="0" u="none"/>
            <a:t>Tuesday 25</a:t>
          </a:r>
          <a:r>
            <a:rPr lang="en-US" b="0" i="0" u="none" baseline="30000"/>
            <a:t>th</a:t>
          </a:r>
          <a:r>
            <a:rPr lang="en-US" b="0" i="0" u="none"/>
            <a:t> March at 12pm</a:t>
          </a:r>
          <a:endParaRPr lang="en-GB" b="0" i="0" u="none"/>
        </a:p>
      </dgm:t>
    </dgm:pt>
    <dgm:pt modelId="{6870803D-7444-4B4C-9028-C3A6AEDB4BBE}" type="parTrans" cxnId="{BD6091DC-1E53-4119-A95C-6C4729BCC094}">
      <dgm:prSet/>
      <dgm:spPr/>
      <dgm:t>
        <a:bodyPr/>
        <a:lstStyle/>
        <a:p>
          <a:endParaRPr lang="en-GB"/>
        </a:p>
      </dgm:t>
    </dgm:pt>
    <dgm:pt modelId="{38471D8F-E052-4355-9352-7A089E38B51F}" type="sibTrans" cxnId="{BD6091DC-1E53-4119-A95C-6C4729BCC094}">
      <dgm:prSet/>
      <dgm:spPr/>
      <dgm:t>
        <a:bodyPr/>
        <a:lstStyle/>
        <a:p>
          <a:endParaRPr lang="en-GB"/>
        </a:p>
      </dgm:t>
    </dgm:pt>
    <dgm:pt modelId="{F0F3F57D-B6DE-4010-B34F-E6DF47968FCE}">
      <dgm:prSet/>
      <dgm:spPr/>
      <dgm:t>
        <a:bodyPr/>
        <a:lstStyle/>
        <a:p>
          <a:r>
            <a:rPr lang="en-US"/>
            <a:t>Role Specific Guides – GP Partner</a:t>
          </a:r>
          <a:endParaRPr lang="en-GB"/>
        </a:p>
      </dgm:t>
    </dgm:pt>
    <dgm:pt modelId="{0BF64A6F-E2E3-467A-9A86-4D1F0F0EB82A}" type="parTrans" cxnId="{D6DF7452-8AAD-4778-BD86-9518403D17F4}">
      <dgm:prSet/>
      <dgm:spPr/>
      <dgm:t>
        <a:bodyPr/>
        <a:lstStyle/>
        <a:p>
          <a:endParaRPr lang="en-GB"/>
        </a:p>
      </dgm:t>
    </dgm:pt>
    <dgm:pt modelId="{B38DB551-801C-4C97-913C-A9A51FDEA331}" type="sibTrans" cxnId="{D6DF7452-8AAD-4778-BD86-9518403D17F4}">
      <dgm:prSet/>
      <dgm:spPr/>
      <dgm:t>
        <a:bodyPr/>
        <a:lstStyle/>
        <a:p>
          <a:endParaRPr lang="en-GB"/>
        </a:p>
      </dgm:t>
    </dgm:pt>
    <dgm:pt modelId="{B9658A93-B635-425B-BF31-38C62B47BD7B}">
      <dgm:prSet/>
      <dgm:spPr/>
      <dgm:t>
        <a:bodyPr/>
        <a:lstStyle/>
        <a:p>
          <a:pPr>
            <a:buNone/>
          </a:pPr>
          <a:r>
            <a:rPr lang="en-US" b="0" i="0" u="none"/>
            <a:t>Tuesday 25</a:t>
          </a:r>
          <a:r>
            <a:rPr lang="en-US" b="0" i="0" u="none" baseline="30000"/>
            <a:t>th</a:t>
          </a:r>
          <a:r>
            <a:rPr lang="en-US" b="0" i="0" u="none"/>
            <a:t> March at 12:30pm</a:t>
          </a:r>
          <a:endParaRPr lang="en-GB" b="0" i="0" u="none"/>
        </a:p>
      </dgm:t>
    </dgm:pt>
    <dgm:pt modelId="{D366B2D0-B067-43A5-9614-5E642726B9C4}" type="parTrans" cxnId="{D9B2DB20-165A-4C00-A37E-2880D0B11E09}">
      <dgm:prSet/>
      <dgm:spPr/>
      <dgm:t>
        <a:bodyPr/>
        <a:lstStyle/>
        <a:p>
          <a:endParaRPr lang="en-GB"/>
        </a:p>
      </dgm:t>
    </dgm:pt>
    <dgm:pt modelId="{61039B78-1747-4BBD-90E6-49081A992DF1}" type="sibTrans" cxnId="{D9B2DB20-165A-4C00-A37E-2880D0B11E09}">
      <dgm:prSet/>
      <dgm:spPr/>
      <dgm:t>
        <a:bodyPr/>
        <a:lstStyle/>
        <a:p>
          <a:endParaRPr lang="en-GB"/>
        </a:p>
      </dgm:t>
    </dgm:pt>
    <dgm:pt modelId="{5B320048-278D-4181-AF0C-494BF607DDFD}">
      <dgm:prSet/>
      <dgm:spPr/>
      <dgm:t>
        <a:bodyPr/>
        <a:lstStyle/>
        <a:p>
          <a:r>
            <a:rPr lang="en-US"/>
            <a:t>Role Specific Guides – Practice Manager</a:t>
          </a:r>
          <a:endParaRPr lang="en-GB"/>
        </a:p>
      </dgm:t>
    </dgm:pt>
    <dgm:pt modelId="{4790691B-0DF9-42AE-B15B-19B0CEFDFE27}" type="parTrans" cxnId="{9BBE7C50-07CE-4184-915C-075E53AF4D59}">
      <dgm:prSet/>
      <dgm:spPr/>
      <dgm:t>
        <a:bodyPr/>
        <a:lstStyle/>
        <a:p>
          <a:endParaRPr lang="en-GB"/>
        </a:p>
      </dgm:t>
    </dgm:pt>
    <dgm:pt modelId="{303888A5-5FAA-42E4-A26F-E52640B0CCA4}" type="sibTrans" cxnId="{9BBE7C50-07CE-4184-915C-075E53AF4D59}">
      <dgm:prSet/>
      <dgm:spPr/>
      <dgm:t>
        <a:bodyPr/>
        <a:lstStyle/>
        <a:p>
          <a:endParaRPr lang="en-GB"/>
        </a:p>
      </dgm:t>
    </dgm:pt>
    <dgm:pt modelId="{84CBC77E-EFE6-4529-A1FD-E68D44C09E23}">
      <dgm:prSet/>
      <dgm:spPr/>
      <dgm:t>
        <a:bodyPr/>
        <a:lstStyle/>
        <a:p>
          <a:pPr>
            <a:buNone/>
          </a:pPr>
          <a:r>
            <a:rPr lang="en-US" b="0" i="0" u="none"/>
            <a:t>Thursday 27</a:t>
          </a:r>
          <a:r>
            <a:rPr lang="en-US" b="0" i="0" u="none" baseline="30000"/>
            <a:t>th</a:t>
          </a:r>
          <a:r>
            <a:rPr lang="en-US" b="0" i="0" u="none"/>
            <a:t> March at 12pm</a:t>
          </a:r>
          <a:endParaRPr lang="en-GB" b="0" i="0" u="none"/>
        </a:p>
      </dgm:t>
    </dgm:pt>
    <dgm:pt modelId="{BCD8E0C0-92EC-490E-847B-D51176BA87F1}" type="parTrans" cxnId="{2B62E203-262B-46F8-BEC5-0BBA20F8209A}">
      <dgm:prSet/>
      <dgm:spPr/>
      <dgm:t>
        <a:bodyPr/>
        <a:lstStyle/>
        <a:p>
          <a:endParaRPr lang="en-GB"/>
        </a:p>
      </dgm:t>
    </dgm:pt>
    <dgm:pt modelId="{6F6C8F6E-760A-4B91-B951-8BF8418F0EC9}" type="sibTrans" cxnId="{2B62E203-262B-46F8-BEC5-0BBA20F8209A}">
      <dgm:prSet/>
      <dgm:spPr/>
      <dgm:t>
        <a:bodyPr/>
        <a:lstStyle/>
        <a:p>
          <a:endParaRPr lang="en-GB"/>
        </a:p>
      </dgm:t>
    </dgm:pt>
    <dgm:pt modelId="{8243940B-1FCF-4D9B-B9AF-6254F7A4B53C}">
      <dgm:prSet/>
      <dgm:spPr/>
      <dgm:t>
        <a:bodyPr/>
        <a:lstStyle/>
        <a:p>
          <a:r>
            <a:rPr lang="en-US"/>
            <a:t>Role Specific Guides – PCN Manager</a:t>
          </a:r>
          <a:endParaRPr lang="en-GB"/>
        </a:p>
      </dgm:t>
    </dgm:pt>
    <dgm:pt modelId="{6CEAC45C-D015-4A08-8553-DB34F0B54DBE}" type="parTrans" cxnId="{FBE28FF2-D3F2-4AF5-879C-88EAB2BF2466}">
      <dgm:prSet/>
      <dgm:spPr/>
      <dgm:t>
        <a:bodyPr/>
        <a:lstStyle/>
        <a:p>
          <a:endParaRPr lang="en-GB"/>
        </a:p>
      </dgm:t>
    </dgm:pt>
    <dgm:pt modelId="{B5153A8A-2836-4ED7-8405-E3BD6EC4941F}" type="sibTrans" cxnId="{FBE28FF2-D3F2-4AF5-879C-88EAB2BF2466}">
      <dgm:prSet/>
      <dgm:spPr/>
      <dgm:t>
        <a:bodyPr/>
        <a:lstStyle/>
        <a:p>
          <a:endParaRPr lang="en-GB"/>
        </a:p>
      </dgm:t>
    </dgm:pt>
    <dgm:pt modelId="{F8DFE56A-57B5-4B90-9B4B-5B4BFD1EB9E9}">
      <dgm:prSet/>
      <dgm:spPr/>
      <dgm:t>
        <a:bodyPr/>
        <a:lstStyle/>
        <a:p>
          <a:pPr>
            <a:buNone/>
          </a:pPr>
          <a:r>
            <a:rPr lang="en-US" b="0" i="0" u="none"/>
            <a:t>Thursday 27</a:t>
          </a:r>
          <a:r>
            <a:rPr lang="en-US" b="0" i="0" u="none" baseline="30000"/>
            <a:t>th</a:t>
          </a:r>
          <a:r>
            <a:rPr lang="en-US" b="0" i="0" u="none"/>
            <a:t> March at 1pm</a:t>
          </a:r>
          <a:endParaRPr lang="en-GB" b="0" i="0" u="none"/>
        </a:p>
      </dgm:t>
    </dgm:pt>
    <dgm:pt modelId="{0783A51B-E7B5-497C-ACD9-B31C3DC6B391}" type="parTrans" cxnId="{E9A76886-1416-404B-BD1E-7BC0A5764E96}">
      <dgm:prSet/>
      <dgm:spPr/>
      <dgm:t>
        <a:bodyPr/>
        <a:lstStyle/>
        <a:p>
          <a:endParaRPr lang="en-GB"/>
        </a:p>
      </dgm:t>
    </dgm:pt>
    <dgm:pt modelId="{53633443-B234-4B71-9A0A-7D32F32D4CD6}" type="sibTrans" cxnId="{E9A76886-1416-404B-BD1E-7BC0A5764E96}">
      <dgm:prSet/>
      <dgm:spPr/>
      <dgm:t>
        <a:bodyPr/>
        <a:lstStyle/>
        <a:p>
          <a:endParaRPr lang="en-GB"/>
        </a:p>
      </dgm:t>
    </dgm:pt>
    <dgm:pt modelId="{AF191CF9-3C84-444A-9CBE-6A70B37DBE3D}">
      <dgm:prSet/>
      <dgm:spPr/>
      <dgm:t>
        <a:bodyPr/>
        <a:lstStyle/>
        <a:p>
          <a:r>
            <a:rPr lang="en-US"/>
            <a:t>Role Specific Guides – ICB Manager</a:t>
          </a:r>
          <a:endParaRPr lang="en-GB"/>
        </a:p>
      </dgm:t>
    </dgm:pt>
    <dgm:pt modelId="{2B359B37-4EF9-48B1-B9DC-4108F8FBA5EA}" type="parTrans" cxnId="{6F2D8CAA-DCA0-45FC-A24D-0A7D4C2F721B}">
      <dgm:prSet/>
      <dgm:spPr/>
      <dgm:t>
        <a:bodyPr/>
        <a:lstStyle/>
        <a:p>
          <a:endParaRPr lang="en-GB"/>
        </a:p>
      </dgm:t>
    </dgm:pt>
    <dgm:pt modelId="{BCFFCDDF-2EF8-4104-81A2-18515035C62C}" type="sibTrans" cxnId="{6F2D8CAA-DCA0-45FC-A24D-0A7D4C2F721B}">
      <dgm:prSet/>
      <dgm:spPr/>
      <dgm:t>
        <a:bodyPr/>
        <a:lstStyle/>
        <a:p>
          <a:endParaRPr lang="en-GB"/>
        </a:p>
      </dgm:t>
    </dgm:pt>
    <dgm:pt modelId="{F0D7619D-DBF7-4C30-B8B5-53AE924FC80F}">
      <dgm:prSet/>
      <dgm:spPr/>
      <dgm:t>
        <a:bodyPr/>
        <a:lstStyle/>
        <a:p>
          <a:r>
            <a:rPr lang="en-US" b="0" i="0" u="none"/>
            <a:t>Thursday 3</a:t>
          </a:r>
          <a:r>
            <a:rPr lang="en-US" b="0" i="0" u="none" baseline="30000"/>
            <a:t>rd</a:t>
          </a:r>
          <a:r>
            <a:rPr lang="en-US" b="0" i="0" u="none"/>
            <a:t> April at 1pm</a:t>
          </a:r>
          <a:endParaRPr lang="en-GB" b="0" i="0" u="none"/>
        </a:p>
      </dgm:t>
    </dgm:pt>
    <dgm:pt modelId="{AA4ADE76-2BAF-4075-B5DC-4A10E122852C}" type="parTrans" cxnId="{562E3778-BBA4-4061-A802-0AEFEA2E3443}">
      <dgm:prSet/>
      <dgm:spPr/>
      <dgm:t>
        <a:bodyPr/>
        <a:lstStyle/>
        <a:p>
          <a:endParaRPr lang="en-GB"/>
        </a:p>
      </dgm:t>
    </dgm:pt>
    <dgm:pt modelId="{8F59140E-0DF0-4A7A-9150-B699C127DF56}" type="sibTrans" cxnId="{562E3778-BBA4-4061-A802-0AEFEA2E3443}">
      <dgm:prSet/>
      <dgm:spPr/>
      <dgm:t>
        <a:bodyPr/>
        <a:lstStyle/>
        <a:p>
          <a:endParaRPr lang="en-GB"/>
        </a:p>
      </dgm:t>
    </dgm:pt>
    <dgm:pt modelId="{C1BAB5AE-4169-43C3-8119-AA7DA47E1648}" type="pres">
      <dgm:prSet presAssocID="{992FEB75-B42B-4F87-BC8E-69E553997053}" presName="Name0" presStyleCnt="0">
        <dgm:presLayoutVars>
          <dgm:dir/>
          <dgm:animLvl val="lvl"/>
          <dgm:resizeHandles val="exact"/>
        </dgm:presLayoutVars>
      </dgm:prSet>
      <dgm:spPr/>
    </dgm:pt>
    <dgm:pt modelId="{84CD1736-4309-4205-80A0-2C31D030F3E8}" type="pres">
      <dgm:prSet presAssocID="{AAAD3769-5E54-4475-9706-8CF4011F685B}" presName="linNode" presStyleCnt="0"/>
      <dgm:spPr/>
    </dgm:pt>
    <dgm:pt modelId="{FA95F58A-57F6-4359-95FE-75BC8243BD6E}" type="pres">
      <dgm:prSet presAssocID="{AAAD3769-5E54-4475-9706-8CF4011F685B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A3120C36-AA0D-4CDE-A550-B7393486C6AB}" type="pres">
      <dgm:prSet presAssocID="{AAAD3769-5E54-4475-9706-8CF4011F685B}" presName="descendantText" presStyleLbl="alignAccFollowNode1" presStyleIdx="0" presStyleCnt="6">
        <dgm:presLayoutVars>
          <dgm:bulletEnabled val="1"/>
        </dgm:presLayoutVars>
      </dgm:prSet>
      <dgm:spPr/>
    </dgm:pt>
    <dgm:pt modelId="{F508216F-0ED4-4A67-BD6A-1D93A3D804A7}" type="pres">
      <dgm:prSet presAssocID="{4AE5C3D2-C0FC-40FE-A3C5-25D031597CC4}" presName="sp" presStyleCnt="0"/>
      <dgm:spPr/>
    </dgm:pt>
    <dgm:pt modelId="{2048CA0F-68DD-4F31-B150-BF2DC729D3A6}" type="pres">
      <dgm:prSet presAssocID="{FE966744-E20C-41D2-B48E-245E924A10B8}" presName="linNode" presStyleCnt="0"/>
      <dgm:spPr/>
    </dgm:pt>
    <dgm:pt modelId="{18846937-C49B-4ED1-969F-43E0AC69ED0A}" type="pres">
      <dgm:prSet presAssocID="{FE966744-E20C-41D2-B48E-245E924A10B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81BCE2E2-7C69-45D9-AACC-930554A33A07}" type="pres">
      <dgm:prSet presAssocID="{FE966744-E20C-41D2-B48E-245E924A10B8}" presName="descendantText" presStyleLbl="alignAccFollowNode1" presStyleIdx="1" presStyleCnt="6">
        <dgm:presLayoutVars>
          <dgm:bulletEnabled val="1"/>
        </dgm:presLayoutVars>
      </dgm:prSet>
      <dgm:spPr/>
    </dgm:pt>
    <dgm:pt modelId="{DA57FD68-C5AE-4A44-AE76-3E014F5A7509}" type="pres">
      <dgm:prSet presAssocID="{38471D8F-E052-4355-9352-7A089E38B51F}" presName="sp" presStyleCnt="0"/>
      <dgm:spPr/>
    </dgm:pt>
    <dgm:pt modelId="{52FC8B9A-E1CD-4970-84F1-54EA75F3235F}" type="pres">
      <dgm:prSet presAssocID="{B9658A93-B635-425B-BF31-38C62B47BD7B}" presName="linNode" presStyleCnt="0"/>
      <dgm:spPr/>
    </dgm:pt>
    <dgm:pt modelId="{272B894E-0ABA-4DBF-A99C-8ABB9E16D53F}" type="pres">
      <dgm:prSet presAssocID="{B9658A93-B635-425B-BF31-38C62B47BD7B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82ACC9EA-49FD-4F91-8AE1-3C5A68D84714}" type="pres">
      <dgm:prSet presAssocID="{B9658A93-B635-425B-BF31-38C62B47BD7B}" presName="descendantText" presStyleLbl="alignAccFollowNode1" presStyleIdx="2" presStyleCnt="6">
        <dgm:presLayoutVars>
          <dgm:bulletEnabled val="1"/>
        </dgm:presLayoutVars>
      </dgm:prSet>
      <dgm:spPr/>
    </dgm:pt>
    <dgm:pt modelId="{E0DDF46A-4C42-4C3D-86B8-1C053A067123}" type="pres">
      <dgm:prSet presAssocID="{61039B78-1747-4BBD-90E6-49081A992DF1}" presName="sp" presStyleCnt="0"/>
      <dgm:spPr/>
    </dgm:pt>
    <dgm:pt modelId="{A60D2818-AF87-4318-8D27-E9B6E4943213}" type="pres">
      <dgm:prSet presAssocID="{84CBC77E-EFE6-4529-A1FD-E68D44C09E23}" presName="linNode" presStyleCnt="0"/>
      <dgm:spPr/>
    </dgm:pt>
    <dgm:pt modelId="{C0B6318F-385D-4D1A-B42B-6BD353A00996}" type="pres">
      <dgm:prSet presAssocID="{84CBC77E-EFE6-4529-A1FD-E68D44C09E23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B0CA1C7-1F38-4127-AC8D-B2DCD4DA56E7}" type="pres">
      <dgm:prSet presAssocID="{84CBC77E-EFE6-4529-A1FD-E68D44C09E23}" presName="descendantText" presStyleLbl="alignAccFollowNode1" presStyleIdx="3" presStyleCnt="6">
        <dgm:presLayoutVars>
          <dgm:bulletEnabled val="1"/>
        </dgm:presLayoutVars>
      </dgm:prSet>
      <dgm:spPr/>
    </dgm:pt>
    <dgm:pt modelId="{31AF31D4-6E51-4DE9-946B-04C88959E745}" type="pres">
      <dgm:prSet presAssocID="{6F6C8F6E-760A-4B91-B951-8BF8418F0EC9}" presName="sp" presStyleCnt="0"/>
      <dgm:spPr/>
    </dgm:pt>
    <dgm:pt modelId="{EC7ED07B-B85D-436C-95C9-F9587D1D7BED}" type="pres">
      <dgm:prSet presAssocID="{F8DFE56A-57B5-4B90-9B4B-5B4BFD1EB9E9}" presName="linNode" presStyleCnt="0"/>
      <dgm:spPr/>
    </dgm:pt>
    <dgm:pt modelId="{63E917E0-0942-4CBA-8396-D0655B8B70D2}" type="pres">
      <dgm:prSet presAssocID="{F8DFE56A-57B5-4B90-9B4B-5B4BFD1EB9E9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C266532-8CA7-42C4-AE67-EF7A03CF0236}" type="pres">
      <dgm:prSet presAssocID="{F8DFE56A-57B5-4B90-9B4B-5B4BFD1EB9E9}" presName="descendantText" presStyleLbl="alignAccFollowNode1" presStyleIdx="4" presStyleCnt="6">
        <dgm:presLayoutVars>
          <dgm:bulletEnabled val="1"/>
        </dgm:presLayoutVars>
      </dgm:prSet>
      <dgm:spPr/>
    </dgm:pt>
    <dgm:pt modelId="{925430D2-4FF2-488C-8E6D-F3EB17D6B619}" type="pres">
      <dgm:prSet presAssocID="{53633443-B234-4B71-9A0A-7D32F32D4CD6}" presName="sp" presStyleCnt="0"/>
      <dgm:spPr/>
    </dgm:pt>
    <dgm:pt modelId="{89FF5140-7EC8-47CF-8554-48C0B6C0183C}" type="pres">
      <dgm:prSet presAssocID="{F0D7619D-DBF7-4C30-B8B5-53AE924FC80F}" presName="linNode" presStyleCnt="0"/>
      <dgm:spPr/>
    </dgm:pt>
    <dgm:pt modelId="{3203FD17-78C3-4376-A189-D5AB7BE9D151}" type="pres">
      <dgm:prSet presAssocID="{F0D7619D-DBF7-4C30-B8B5-53AE924FC80F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39D01ABF-D044-4982-AF38-6410364867F1}" type="pres">
      <dgm:prSet presAssocID="{F0D7619D-DBF7-4C30-B8B5-53AE924FC80F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D4A84503-7BD4-4F6C-9D67-959EE9241CFA}" type="presOf" srcId="{8243940B-1FCF-4D9B-B9AF-6254F7A4B53C}" destId="{1B0CA1C7-1F38-4127-AC8D-B2DCD4DA56E7}" srcOrd="0" destOrd="0" presId="urn:microsoft.com/office/officeart/2005/8/layout/vList5"/>
    <dgm:cxn modelId="{2B62E203-262B-46F8-BEC5-0BBA20F8209A}" srcId="{992FEB75-B42B-4F87-BC8E-69E553997053}" destId="{84CBC77E-EFE6-4529-A1FD-E68D44C09E23}" srcOrd="3" destOrd="0" parTransId="{BCD8E0C0-92EC-490E-847B-D51176BA87F1}" sibTransId="{6F6C8F6E-760A-4B91-B951-8BF8418F0EC9}"/>
    <dgm:cxn modelId="{2ED0060D-AAD5-4C31-B204-68D77B6CBB12}" type="presOf" srcId="{FC265E96-A735-44F6-A0BE-3ABC7CBC9427}" destId="{A3120C36-AA0D-4CDE-A550-B7393486C6AB}" srcOrd="0" destOrd="0" presId="urn:microsoft.com/office/officeart/2005/8/layout/vList5"/>
    <dgm:cxn modelId="{45640710-25D5-4726-A090-B3EE343BB962}" type="presOf" srcId="{F8DFE56A-57B5-4B90-9B4B-5B4BFD1EB9E9}" destId="{63E917E0-0942-4CBA-8396-D0655B8B70D2}" srcOrd="0" destOrd="0" presId="urn:microsoft.com/office/officeart/2005/8/layout/vList5"/>
    <dgm:cxn modelId="{D2B1C21C-E1EB-4E94-973B-80EE347F60B5}" type="presOf" srcId="{5943ED98-5834-4AEB-A7E9-B0F5C6F7AC8A}" destId="{39D01ABF-D044-4982-AF38-6410364867F1}" srcOrd="0" destOrd="0" presId="urn:microsoft.com/office/officeart/2005/8/layout/vList5"/>
    <dgm:cxn modelId="{D9B2DB20-165A-4C00-A37E-2880D0B11E09}" srcId="{992FEB75-B42B-4F87-BC8E-69E553997053}" destId="{B9658A93-B635-425B-BF31-38C62B47BD7B}" srcOrd="2" destOrd="0" parTransId="{D366B2D0-B067-43A5-9614-5E642726B9C4}" sibTransId="{61039B78-1747-4BBD-90E6-49081A992DF1}"/>
    <dgm:cxn modelId="{D5514733-EB1A-4C4C-BCBF-7EC03A33371A}" type="presOf" srcId="{B9658A93-B635-425B-BF31-38C62B47BD7B}" destId="{272B894E-0ABA-4DBF-A99C-8ABB9E16D53F}" srcOrd="0" destOrd="0" presId="urn:microsoft.com/office/officeart/2005/8/layout/vList5"/>
    <dgm:cxn modelId="{45DBA364-88B9-46A1-9BD0-74BBCC95DFFA}" type="presOf" srcId="{84CBC77E-EFE6-4529-A1FD-E68D44C09E23}" destId="{C0B6318F-385D-4D1A-B42B-6BD353A00996}" srcOrd="0" destOrd="0" presId="urn:microsoft.com/office/officeart/2005/8/layout/vList5"/>
    <dgm:cxn modelId="{93284B67-DA98-435D-8D20-59E8B0882AEC}" type="presOf" srcId="{F0D7619D-DBF7-4C30-B8B5-53AE924FC80F}" destId="{3203FD17-78C3-4376-A189-D5AB7BE9D151}" srcOrd="0" destOrd="0" presId="urn:microsoft.com/office/officeart/2005/8/layout/vList5"/>
    <dgm:cxn modelId="{8ECC736A-F1D1-4230-8000-1351983F925E}" type="presOf" srcId="{5B320048-278D-4181-AF0C-494BF607DDFD}" destId="{82ACC9EA-49FD-4F91-8AE1-3C5A68D84714}" srcOrd="0" destOrd="0" presId="urn:microsoft.com/office/officeart/2005/8/layout/vList5"/>
    <dgm:cxn modelId="{9BBE7C50-07CE-4184-915C-075E53AF4D59}" srcId="{B9658A93-B635-425B-BF31-38C62B47BD7B}" destId="{5B320048-278D-4181-AF0C-494BF607DDFD}" srcOrd="0" destOrd="0" parTransId="{4790691B-0DF9-42AE-B15B-19B0CEFDFE27}" sibTransId="{303888A5-5FAA-42E4-A26F-E52640B0CCA4}"/>
    <dgm:cxn modelId="{D6DF7452-8AAD-4778-BD86-9518403D17F4}" srcId="{FE966744-E20C-41D2-B48E-245E924A10B8}" destId="{F0F3F57D-B6DE-4010-B34F-E6DF47968FCE}" srcOrd="0" destOrd="0" parTransId="{0BF64A6F-E2E3-467A-9A86-4D1F0F0EB82A}" sibTransId="{B38DB551-801C-4C97-913C-A9A51FDEA331}"/>
    <dgm:cxn modelId="{2C599A55-E07D-47AD-A4FE-DFF9B28559EA}" type="presOf" srcId="{FE966744-E20C-41D2-B48E-245E924A10B8}" destId="{18846937-C49B-4ED1-969F-43E0AC69ED0A}" srcOrd="0" destOrd="0" presId="urn:microsoft.com/office/officeart/2005/8/layout/vList5"/>
    <dgm:cxn modelId="{562E3778-BBA4-4061-A802-0AEFEA2E3443}" srcId="{992FEB75-B42B-4F87-BC8E-69E553997053}" destId="{F0D7619D-DBF7-4C30-B8B5-53AE924FC80F}" srcOrd="5" destOrd="0" parTransId="{AA4ADE76-2BAF-4075-B5DC-4A10E122852C}" sibTransId="{8F59140E-0DF0-4A7A-9150-B699C127DF56}"/>
    <dgm:cxn modelId="{E9A76886-1416-404B-BD1E-7BC0A5764E96}" srcId="{992FEB75-B42B-4F87-BC8E-69E553997053}" destId="{F8DFE56A-57B5-4B90-9B4B-5B4BFD1EB9E9}" srcOrd="4" destOrd="0" parTransId="{0783A51B-E7B5-497C-ACD9-B31C3DC6B391}" sibTransId="{53633443-B234-4B71-9A0A-7D32F32D4CD6}"/>
    <dgm:cxn modelId="{F6F3658A-53DC-4E55-B2A9-7A442AD2ADBD}" type="presOf" srcId="{992FEB75-B42B-4F87-BC8E-69E553997053}" destId="{C1BAB5AE-4169-43C3-8119-AA7DA47E1648}" srcOrd="0" destOrd="0" presId="urn:microsoft.com/office/officeart/2005/8/layout/vList5"/>
    <dgm:cxn modelId="{B8A8838D-CA04-4101-AF4B-011B3E4599EA}" srcId="{AAAD3769-5E54-4475-9706-8CF4011F685B}" destId="{FC265E96-A735-44F6-A0BE-3ABC7CBC9427}" srcOrd="0" destOrd="0" parTransId="{2B8AA886-FBAD-4E82-8418-26E04CCE2C2C}" sibTransId="{637976BF-5E33-4B35-80EC-973D0EF565AE}"/>
    <dgm:cxn modelId="{0FC6DD9C-6259-419B-8F71-5B22A6FC3EE5}" type="presOf" srcId="{AAAD3769-5E54-4475-9706-8CF4011F685B}" destId="{FA95F58A-57F6-4359-95FE-75BC8243BD6E}" srcOrd="0" destOrd="0" presId="urn:microsoft.com/office/officeart/2005/8/layout/vList5"/>
    <dgm:cxn modelId="{CC9D50A1-0260-4A85-8FF0-FB0B9A074520}" type="presOf" srcId="{AF191CF9-3C84-444A-9CBE-6A70B37DBE3D}" destId="{5C266532-8CA7-42C4-AE67-EF7A03CF0236}" srcOrd="0" destOrd="0" presId="urn:microsoft.com/office/officeart/2005/8/layout/vList5"/>
    <dgm:cxn modelId="{C051F4A4-749C-4376-8835-F1DDED2ED152}" srcId="{992FEB75-B42B-4F87-BC8E-69E553997053}" destId="{AAAD3769-5E54-4475-9706-8CF4011F685B}" srcOrd="0" destOrd="0" parTransId="{A567B60B-B83B-4377-9D04-BA5E81DEED19}" sibTransId="{4AE5C3D2-C0FC-40FE-A3C5-25D031597CC4}"/>
    <dgm:cxn modelId="{47309DA5-778C-4DE1-8E66-67AD6C78FB48}" type="presOf" srcId="{F0F3F57D-B6DE-4010-B34F-E6DF47968FCE}" destId="{81BCE2E2-7C69-45D9-AACC-930554A33A07}" srcOrd="0" destOrd="0" presId="urn:microsoft.com/office/officeart/2005/8/layout/vList5"/>
    <dgm:cxn modelId="{6F2D8CAA-DCA0-45FC-A24D-0A7D4C2F721B}" srcId="{F8DFE56A-57B5-4B90-9B4B-5B4BFD1EB9E9}" destId="{AF191CF9-3C84-444A-9CBE-6A70B37DBE3D}" srcOrd="0" destOrd="0" parTransId="{2B359B37-4EF9-48B1-B9DC-4108F8FBA5EA}" sibTransId="{BCFFCDDF-2EF8-4104-81A2-18515035C62C}"/>
    <dgm:cxn modelId="{6297D2AC-DBEC-43D9-9B4B-81B2169C5B11}" srcId="{F0D7619D-DBF7-4C30-B8B5-53AE924FC80F}" destId="{5943ED98-5834-4AEB-A7E9-B0F5C6F7AC8A}" srcOrd="0" destOrd="0" parTransId="{F592CDD0-67E6-4DCF-A022-3C59A3EFF290}" sibTransId="{AE819B35-9FF3-499C-B463-C78293D2B96D}"/>
    <dgm:cxn modelId="{BD6091DC-1E53-4119-A95C-6C4729BCC094}" srcId="{992FEB75-B42B-4F87-BC8E-69E553997053}" destId="{FE966744-E20C-41D2-B48E-245E924A10B8}" srcOrd="1" destOrd="0" parTransId="{6870803D-7444-4B4C-9028-C3A6AEDB4BBE}" sibTransId="{38471D8F-E052-4355-9352-7A089E38B51F}"/>
    <dgm:cxn modelId="{FBE28FF2-D3F2-4AF5-879C-88EAB2BF2466}" srcId="{84CBC77E-EFE6-4529-A1FD-E68D44C09E23}" destId="{8243940B-1FCF-4D9B-B9AF-6254F7A4B53C}" srcOrd="0" destOrd="0" parTransId="{6CEAC45C-D015-4A08-8553-DB34F0B54DBE}" sibTransId="{B5153A8A-2836-4ED7-8405-E3BD6EC4941F}"/>
    <dgm:cxn modelId="{2BB4D79C-682E-49D2-B045-C71D1D919695}" type="presParOf" srcId="{C1BAB5AE-4169-43C3-8119-AA7DA47E1648}" destId="{84CD1736-4309-4205-80A0-2C31D030F3E8}" srcOrd="0" destOrd="0" presId="urn:microsoft.com/office/officeart/2005/8/layout/vList5"/>
    <dgm:cxn modelId="{91074527-6ACF-4DFA-A12B-C94548AAEA41}" type="presParOf" srcId="{84CD1736-4309-4205-80A0-2C31D030F3E8}" destId="{FA95F58A-57F6-4359-95FE-75BC8243BD6E}" srcOrd="0" destOrd="0" presId="urn:microsoft.com/office/officeart/2005/8/layout/vList5"/>
    <dgm:cxn modelId="{510C8D3F-9A4E-42E3-8347-8D4F874D1924}" type="presParOf" srcId="{84CD1736-4309-4205-80A0-2C31D030F3E8}" destId="{A3120C36-AA0D-4CDE-A550-B7393486C6AB}" srcOrd="1" destOrd="0" presId="urn:microsoft.com/office/officeart/2005/8/layout/vList5"/>
    <dgm:cxn modelId="{DED2421E-9041-4079-B635-C58A016C95FC}" type="presParOf" srcId="{C1BAB5AE-4169-43C3-8119-AA7DA47E1648}" destId="{F508216F-0ED4-4A67-BD6A-1D93A3D804A7}" srcOrd="1" destOrd="0" presId="urn:microsoft.com/office/officeart/2005/8/layout/vList5"/>
    <dgm:cxn modelId="{32BBAA1A-7781-4DE9-A4CC-D6AF99ACF4EA}" type="presParOf" srcId="{C1BAB5AE-4169-43C3-8119-AA7DA47E1648}" destId="{2048CA0F-68DD-4F31-B150-BF2DC729D3A6}" srcOrd="2" destOrd="0" presId="urn:microsoft.com/office/officeart/2005/8/layout/vList5"/>
    <dgm:cxn modelId="{BDF686E1-7FA4-48B8-A96C-D5828FFDACAC}" type="presParOf" srcId="{2048CA0F-68DD-4F31-B150-BF2DC729D3A6}" destId="{18846937-C49B-4ED1-969F-43E0AC69ED0A}" srcOrd="0" destOrd="0" presId="urn:microsoft.com/office/officeart/2005/8/layout/vList5"/>
    <dgm:cxn modelId="{F3B26982-94CA-4EA0-BC63-B22965390DFF}" type="presParOf" srcId="{2048CA0F-68DD-4F31-B150-BF2DC729D3A6}" destId="{81BCE2E2-7C69-45D9-AACC-930554A33A07}" srcOrd="1" destOrd="0" presId="urn:microsoft.com/office/officeart/2005/8/layout/vList5"/>
    <dgm:cxn modelId="{291E270E-1BE1-4F19-8564-6E15A26530FA}" type="presParOf" srcId="{C1BAB5AE-4169-43C3-8119-AA7DA47E1648}" destId="{DA57FD68-C5AE-4A44-AE76-3E014F5A7509}" srcOrd="3" destOrd="0" presId="urn:microsoft.com/office/officeart/2005/8/layout/vList5"/>
    <dgm:cxn modelId="{D322B3EB-0358-47AB-884E-7C0F9F60B4DF}" type="presParOf" srcId="{C1BAB5AE-4169-43C3-8119-AA7DA47E1648}" destId="{52FC8B9A-E1CD-4970-84F1-54EA75F3235F}" srcOrd="4" destOrd="0" presId="urn:microsoft.com/office/officeart/2005/8/layout/vList5"/>
    <dgm:cxn modelId="{52800024-2881-4ACE-B141-7DD5BCA92385}" type="presParOf" srcId="{52FC8B9A-E1CD-4970-84F1-54EA75F3235F}" destId="{272B894E-0ABA-4DBF-A99C-8ABB9E16D53F}" srcOrd="0" destOrd="0" presId="urn:microsoft.com/office/officeart/2005/8/layout/vList5"/>
    <dgm:cxn modelId="{70B2EF15-96C3-4C59-9ADB-6C6EE9F2EF8D}" type="presParOf" srcId="{52FC8B9A-E1CD-4970-84F1-54EA75F3235F}" destId="{82ACC9EA-49FD-4F91-8AE1-3C5A68D84714}" srcOrd="1" destOrd="0" presId="urn:microsoft.com/office/officeart/2005/8/layout/vList5"/>
    <dgm:cxn modelId="{ABC9B572-C5FB-4FEB-BD09-DB90A4FF1A6F}" type="presParOf" srcId="{C1BAB5AE-4169-43C3-8119-AA7DA47E1648}" destId="{E0DDF46A-4C42-4C3D-86B8-1C053A067123}" srcOrd="5" destOrd="0" presId="urn:microsoft.com/office/officeart/2005/8/layout/vList5"/>
    <dgm:cxn modelId="{90C21D09-C0FD-4D76-B552-D34FCB1B3C7B}" type="presParOf" srcId="{C1BAB5AE-4169-43C3-8119-AA7DA47E1648}" destId="{A60D2818-AF87-4318-8D27-E9B6E4943213}" srcOrd="6" destOrd="0" presId="urn:microsoft.com/office/officeart/2005/8/layout/vList5"/>
    <dgm:cxn modelId="{66E86A4E-E287-411B-95AE-A4D6B2282F6E}" type="presParOf" srcId="{A60D2818-AF87-4318-8D27-E9B6E4943213}" destId="{C0B6318F-385D-4D1A-B42B-6BD353A00996}" srcOrd="0" destOrd="0" presId="urn:microsoft.com/office/officeart/2005/8/layout/vList5"/>
    <dgm:cxn modelId="{73F11488-7B64-47E8-9A82-81B46BCD1281}" type="presParOf" srcId="{A60D2818-AF87-4318-8D27-E9B6E4943213}" destId="{1B0CA1C7-1F38-4127-AC8D-B2DCD4DA56E7}" srcOrd="1" destOrd="0" presId="urn:microsoft.com/office/officeart/2005/8/layout/vList5"/>
    <dgm:cxn modelId="{F97A918D-DCD0-4C20-9C2B-E8E12D8FB9E5}" type="presParOf" srcId="{C1BAB5AE-4169-43C3-8119-AA7DA47E1648}" destId="{31AF31D4-6E51-4DE9-946B-04C88959E745}" srcOrd="7" destOrd="0" presId="urn:microsoft.com/office/officeart/2005/8/layout/vList5"/>
    <dgm:cxn modelId="{E795CDCB-AC92-4056-B06A-A14E0F46175D}" type="presParOf" srcId="{C1BAB5AE-4169-43C3-8119-AA7DA47E1648}" destId="{EC7ED07B-B85D-436C-95C9-F9587D1D7BED}" srcOrd="8" destOrd="0" presId="urn:microsoft.com/office/officeart/2005/8/layout/vList5"/>
    <dgm:cxn modelId="{2A58F8C2-D18F-4B78-80BD-70214B24CFA2}" type="presParOf" srcId="{EC7ED07B-B85D-436C-95C9-F9587D1D7BED}" destId="{63E917E0-0942-4CBA-8396-D0655B8B70D2}" srcOrd="0" destOrd="0" presId="urn:microsoft.com/office/officeart/2005/8/layout/vList5"/>
    <dgm:cxn modelId="{2FF389BC-0088-4E7F-AB26-D96501A256BB}" type="presParOf" srcId="{EC7ED07B-B85D-436C-95C9-F9587D1D7BED}" destId="{5C266532-8CA7-42C4-AE67-EF7A03CF0236}" srcOrd="1" destOrd="0" presId="urn:microsoft.com/office/officeart/2005/8/layout/vList5"/>
    <dgm:cxn modelId="{F9E7105C-C947-4DA4-B0FD-D928741E1A05}" type="presParOf" srcId="{C1BAB5AE-4169-43C3-8119-AA7DA47E1648}" destId="{925430D2-4FF2-488C-8E6D-F3EB17D6B619}" srcOrd="9" destOrd="0" presId="urn:microsoft.com/office/officeart/2005/8/layout/vList5"/>
    <dgm:cxn modelId="{52D06FEE-6FC0-403E-9D6B-C01BEDA6F66F}" type="presParOf" srcId="{C1BAB5AE-4169-43C3-8119-AA7DA47E1648}" destId="{89FF5140-7EC8-47CF-8554-48C0B6C0183C}" srcOrd="10" destOrd="0" presId="urn:microsoft.com/office/officeart/2005/8/layout/vList5"/>
    <dgm:cxn modelId="{183D9C75-25ED-484B-A119-CBB9DAA4170B}" type="presParOf" srcId="{89FF5140-7EC8-47CF-8554-48C0B6C0183C}" destId="{3203FD17-78C3-4376-A189-D5AB7BE9D151}" srcOrd="0" destOrd="0" presId="urn:microsoft.com/office/officeart/2005/8/layout/vList5"/>
    <dgm:cxn modelId="{7FD1EE73-17F9-4994-9626-35F32639E7F1}" type="presParOf" srcId="{89FF5140-7EC8-47CF-8554-48C0B6C0183C}" destId="{39D01ABF-D044-4982-AF38-6410364867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E26141-444D-45A5-8138-A3729117DF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BAB619-FA54-46C7-99EF-A03A55CFDA10}">
      <dgm:prSet phldrT="[Text]"/>
      <dgm:spPr/>
      <dgm:t>
        <a:bodyPr/>
        <a:lstStyle/>
        <a:p>
          <a:r>
            <a:rPr lang="en-GB"/>
            <a:t>1</a:t>
          </a:r>
          <a:r>
            <a:rPr lang="en-GB" baseline="30000"/>
            <a:t>st</a:t>
          </a:r>
          <a:r>
            <a:rPr lang="en-GB"/>
            <a:t> July 2025</a:t>
          </a:r>
        </a:p>
      </dgm:t>
    </dgm:pt>
    <dgm:pt modelId="{53BDDFB4-B548-4086-8AD4-3478976060F2}" type="parTrans" cxnId="{53C6BF36-246B-4058-87CA-242D2358B0DA}">
      <dgm:prSet/>
      <dgm:spPr/>
      <dgm:t>
        <a:bodyPr/>
        <a:lstStyle/>
        <a:p>
          <a:endParaRPr lang="en-GB"/>
        </a:p>
      </dgm:t>
    </dgm:pt>
    <dgm:pt modelId="{3A0641DA-22BE-4415-84E0-08A22BBC94D5}" type="sibTrans" cxnId="{53C6BF36-246B-4058-87CA-242D2358B0DA}">
      <dgm:prSet/>
      <dgm:spPr/>
      <dgm:t>
        <a:bodyPr/>
        <a:lstStyle/>
        <a:p>
          <a:endParaRPr lang="en-GB"/>
        </a:p>
      </dgm:t>
    </dgm:pt>
    <dgm:pt modelId="{278E7831-C650-4C3B-AA9E-0D0B67532FD9}">
      <dgm:prSet/>
      <dgm:spPr/>
      <dgm:t>
        <a:bodyPr/>
        <a:lstStyle/>
        <a:p>
          <a:r>
            <a:rPr lang="en-GB"/>
            <a:t>Cessation of Hib/MenC 12-month Dose</a:t>
          </a:r>
        </a:p>
      </dgm:t>
    </dgm:pt>
    <dgm:pt modelId="{BA06DB2D-9CC5-4E8D-8123-C1005EA3291F}" type="parTrans" cxnId="{2D58E4F8-0478-41BE-9DF4-BC8FB571D924}">
      <dgm:prSet/>
      <dgm:spPr/>
      <dgm:t>
        <a:bodyPr/>
        <a:lstStyle/>
        <a:p>
          <a:endParaRPr lang="en-GB"/>
        </a:p>
      </dgm:t>
    </dgm:pt>
    <dgm:pt modelId="{68AF7D1A-9511-414B-9EF4-F67225486730}" type="sibTrans" cxnId="{2D58E4F8-0478-41BE-9DF4-BC8FB571D924}">
      <dgm:prSet/>
      <dgm:spPr/>
      <dgm:t>
        <a:bodyPr/>
        <a:lstStyle/>
        <a:p>
          <a:endParaRPr lang="en-GB"/>
        </a:p>
      </dgm:t>
    </dgm:pt>
    <dgm:pt modelId="{2B321F21-4430-4DD0-ADD0-14D5C473BC72}">
      <dgm:prSet/>
      <dgm:spPr/>
      <dgm:t>
        <a:bodyPr/>
        <a:lstStyle/>
        <a:p>
          <a:r>
            <a:rPr lang="en-GB"/>
            <a:t>1</a:t>
          </a:r>
          <a:r>
            <a:rPr lang="en-GB" baseline="30000"/>
            <a:t>st</a:t>
          </a:r>
          <a:r>
            <a:rPr lang="en-GB"/>
            <a:t> Jan 2026</a:t>
          </a:r>
        </a:p>
      </dgm:t>
    </dgm:pt>
    <dgm:pt modelId="{E616160B-CEBB-4047-970E-FA76A8DFB4A2}" type="parTrans" cxnId="{D76B392D-E6C0-4233-9C12-FE0A51BB7A4D}">
      <dgm:prSet/>
      <dgm:spPr/>
      <dgm:t>
        <a:bodyPr/>
        <a:lstStyle/>
        <a:p>
          <a:endParaRPr lang="en-GB"/>
        </a:p>
      </dgm:t>
    </dgm:pt>
    <dgm:pt modelId="{4ED2F2C9-3E26-46FF-B099-071884CAF464}" type="sibTrans" cxnId="{D76B392D-E6C0-4233-9C12-FE0A51BB7A4D}">
      <dgm:prSet/>
      <dgm:spPr/>
      <dgm:t>
        <a:bodyPr/>
        <a:lstStyle/>
        <a:p>
          <a:endParaRPr lang="en-GB"/>
        </a:p>
      </dgm:t>
    </dgm:pt>
    <dgm:pt modelId="{2DF5BD9C-2161-46D6-8B13-B9B2775EF33F}">
      <dgm:prSet/>
      <dgm:spPr/>
      <dgm:t>
        <a:bodyPr/>
        <a:lstStyle/>
        <a:p>
          <a:r>
            <a:rPr lang="en-GB"/>
            <a:t>MMR Programme Schedule Change and Catch-Up</a:t>
          </a:r>
        </a:p>
      </dgm:t>
    </dgm:pt>
    <dgm:pt modelId="{60290E8C-7E0A-451F-8C95-CD06C50B2642}" type="parTrans" cxnId="{679661E0-93C1-4811-840C-8A907850FFEE}">
      <dgm:prSet/>
      <dgm:spPr/>
      <dgm:t>
        <a:bodyPr/>
        <a:lstStyle/>
        <a:p>
          <a:endParaRPr lang="en-GB"/>
        </a:p>
      </dgm:t>
    </dgm:pt>
    <dgm:pt modelId="{D1B64EE9-E071-45E7-93ED-C2068BD11552}" type="sibTrans" cxnId="{679661E0-93C1-4811-840C-8A907850FFEE}">
      <dgm:prSet/>
      <dgm:spPr/>
      <dgm:t>
        <a:bodyPr/>
        <a:lstStyle/>
        <a:p>
          <a:endParaRPr lang="en-GB"/>
        </a:p>
      </dgm:t>
    </dgm:pt>
    <dgm:pt modelId="{A58E3984-2DD4-488F-8A92-32392A50FD7C}">
      <dgm:prSet/>
      <dgm:spPr/>
      <dgm:t>
        <a:bodyPr/>
        <a:lstStyle/>
        <a:p>
          <a:r>
            <a:rPr lang="en-GB"/>
            <a:t>Varicella (Chickenpox) Introduction and Catch-Up (subject to final policy decision)</a:t>
          </a:r>
        </a:p>
      </dgm:t>
    </dgm:pt>
    <dgm:pt modelId="{7F25A2C0-07DF-4E35-AFED-8451F0DAE176}" type="parTrans" cxnId="{7E7D0E0A-DC34-4FD1-8660-0BF82A83EB23}">
      <dgm:prSet/>
      <dgm:spPr/>
      <dgm:t>
        <a:bodyPr/>
        <a:lstStyle/>
        <a:p>
          <a:endParaRPr lang="en-GB"/>
        </a:p>
      </dgm:t>
    </dgm:pt>
    <dgm:pt modelId="{A16BA667-6B24-4FC0-967C-CC52113486E8}" type="sibTrans" cxnId="{7E7D0E0A-DC34-4FD1-8660-0BF82A83EB23}">
      <dgm:prSet/>
      <dgm:spPr/>
      <dgm:t>
        <a:bodyPr/>
        <a:lstStyle/>
        <a:p>
          <a:endParaRPr lang="en-GB"/>
        </a:p>
      </dgm:t>
    </dgm:pt>
    <dgm:pt modelId="{F6C12C7A-62EC-463A-BCB0-BED34B4479FF}" type="pres">
      <dgm:prSet presAssocID="{6AE26141-444D-45A5-8138-A3729117DFAD}" presName="Name0" presStyleCnt="0">
        <dgm:presLayoutVars>
          <dgm:dir/>
          <dgm:animLvl val="lvl"/>
          <dgm:resizeHandles val="exact"/>
        </dgm:presLayoutVars>
      </dgm:prSet>
      <dgm:spPr/>
    </dgm:pt>
    <dgm:pt modelId="{544CF887-862F-4337-87B1-479BAC12E0A2}" type="pres">
      <dgm:prSet presAssocID="{1ABAB619-FA54-46C7-99EF-A03A55CFDA10}" presName="composite" presStyleCnt="0"/>
      <dgm:spPr/>
    </dgm:pt>
    <dgm:pt modelId="{10786DF6-A15C-41C5-956D-1058A427EDD5}" type="pres">
      <dgm:prSet presAssocID="{1ABAB619-FA54-46C7-99EF-A03A55CFDA1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D300A95-1BB4-4E26-9ADC-D22E111CB749}" type="pres">
      <dgm:prSet presAssocID="{1ABAB619-FA54-46C7-99EF-A03A55CFDA10}" presName="desTx" presStyleLbl="alignAccFollowNode1" presStyleIdx="0" presStyleCnt="2">
        <dgm:presLayoutVars>
          <dgm:bulletEnabled val="1"/>
        </dgm:presLayoutVars>
      </dgm:prSet>
      <dgm:spPr/>
    </dgm:pt>
    <dgm:pt modelId="{A9EBD61B-B758-4502-A161-0725DA151189}" type="pres">
      <dgm:prSet presAssocID="{3A0641DA-22BE-4415-84E0-08A22BBC94D5}" presName="space" presStyleCnt="0"/>
      <dgm:spPr/>
    </dgm:pt>
    <dgm:pt modelId="{77D0BB52-D808-4597-AF54-FC9A588DCE89}" type="pres">
      <dgm:prSet presAssocID="{2B321F21-4430-4DD0-ADD0-14D5C473BC72}" presName="composite" presStyleCnt="0"/>
      <dgm:spPr/>
    </dgm:pt>
    <dgm:pt modelId="{40FC272D-04C4-4686-A0F3-22ADE98D02A7}" type="pres">
      <dgm:prSet presAssocID="{2B321F21-4430-4DD0-ADD0-14D5C473BC7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C4E38CF-AB73-42CA-9B54-B32039AB382D}" type="pres">
      <dgm:prSet presAssocID="{2B321F21-4430-4DD0-ADD0-14D5C473BC7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E7D0E0A-DC34-4FD1-8660-0BF82A83EB23}" srcId="{2B321F21-4430-4DD0-ADD0-14D5C473BC72}" destId="{A58E3984-2DD4-488F-8A92-32392A50FD7C}" srcOrd="1" destOrd="0" parTransId="{7F25A2C0-07DF-4E35-AFED-8451F0DAE176}" sibTransId="{A16BA667-6B24-4FC0-967C-CC52113486E8}"/>
    <dgm:cxn modelId="{F539A71C-EE42-4C0A-9389-9CBD2418528E}" type="presOf" srcId="{2DF5BD9C-2161-46D6-8B13-B9B2775EF33F}" destId="{1C4E38CF-AB73-42CA-9B54-B32039AB382D}" srcOrd="0" destOrd="0" presId="urn:microsoft.com/office/officeart/2005/8/layout/hList1"/>
    <dgm:cxn modelId="{12B98D22-70D6-4168-AD32-6D3500E3E506}" type="presOf" srcId="{2B321F21-4430-4DD0-ADD0-14D5C473BC72}" destId="{40FC272D-04C4-4686-A0F3-22ADE98D02A7}" srcOrd="0" destOrd="0" presId="urn:microsoft.com/office/officeart/2005/8/layout/hList1"/>
    <dgm:cxn modelId="{5A8E9A28-7309-46DD-ACF3-08F7740691D6}" type="presOf" srcId="{A58E3984-2DD4-488F-8A92-32392A50FD7C}" destId="{1C4E38CF-AB73-42CA-9B54-B32039AB382D}" srcOrd="0" destOrd="1" presId="urn:microsoft.com/office/officeart/2005/8/layout/hList1"/>
    <dgm:cxn modelId="{D76B392D-E6C0-4233-9C12-FE0A51BB7A4D}" srcId="{6AE26141-444D-45A5-8138-A3729117DFAD}" destId="{2B321F21-4430-4DD0-ADD0-14D5C473BC72}" srcOrd="1" destOrd="0" parTransId="{E616160B-CEBB-4047-970E-FA76A8DFB4A2}" sibTransId="{4ED2F2C9-3E26-46FF-B099-071884CAF464}"/>
    <dgm:cxn modelId="{53C6BF36-246B-4058-87CA-242D2358B0DA}" srcId="{6AE26141-444D-45A5-8138-A3729117DFAD}" destId="{1ABAB619-FA54-46C7-99EF-A03A55CFDA10}" srcOrd="0" destOrd="0" parTransId="{53BDDFB4-B548-4086-8AD4-3478976060F2}" sibTransId="{3A0641DA-22BE-4415-84E0-08A22BBC94D5}"/>
    <dgm:cxn modelId="{A2A3475E-A9BA-4A44-915C-848B047ED5BE}" type="presOf" srcId="{6AE26141-444D-45A5-8138-A3729117DFAD}" destId="{F6C12C7A-62EC-463A-BCB0-BED34B4479FF}" srcOrd="0" destOrd="0" presId="urn:microsoft.com/office/officeart/2005/8/layout/hList1"/>
    <dgm:cxn modelId="{C295C96D-1ECE-4076-B6CA-F92E5B2419B7}" type="presOf" srcId="{1ABAB619-FA54-46C7-99EF-A03A55CFDA10}" destId="{10786DF6-A15C-41C5-956D-1058A427EDD5}" srcOrd="0" destOrd="0" presId="urn:microsoft.com/office/officeart/2005/8/layout/hList1"/>
    <dgm:cxn modelId="{2EDA74CE-5343-4804-BE79-04830360341A}" type="presOf" srcId="{278E7831-C650-4C3B-AA9E-0D0B67532FD9}" destId="{9D300A95-1BB4-4E26-9ADC-D22E111CB749}" srcOrd="0" destOrd="0" presId="urn:microsoft.com/office/officeart/2005/8/layout/hList1"/>
    <dgm:cxn modelId="{679661E0-93C1-4811-840C-8A907850FFEE}" srcId="{2B321F21-4430-4DD0-ADD0-14D5C473BC72}" destId="{2DF5BD9C-2161-46D6-8B13-B9B2775EF33F}" srcOrd="0" destOrd="0" parTransId="{60290E8C-7E0A-451F-8C95-CD06C50B2642}" sibTransId="{D1B64EE9-E071-45E7-93ED-C2068BD11552}"/>
    <dgm:cxn modelId="{2D58E4F8-0478-41BE-9DF4-BC8FB571D924}" srcId="{1ABAB619-FA54-46C7-99EF-A03A55CFDA10}" destId="{278E7831-C650-4C3B-AA9E-0D0B67532FD9}" srcOrd="0" destOrd="0" parTransId="{BA06DB2D-9CC5-4E8D-8123-C1005EA3291F}" sibTransId="{68AF7D1A-9511-414B-9EF4-F67225486730}"/>
    <dgm:cxn modelId="{4CD4AA02-C38B-40BF-9112-0D6A74C13731}" type="presParOf" srcId="{F6C12C7A-62EC-463A-BCB0-BED34B4479FF}" destId="{544CF887-862F-4337-87B1-479BAC12E0A2}" srcOrd="0" destOrd="0" presId="urn:microsoft.com/office/officeart/2005/8/layout/hList1"/>
    <dgm:cxn modelId="{A56FB833-B748-4F4D-872D-CD0B826C2541}" type="presParOf" srcId="{544CF887-862F-4337-87B1-479BAC12E0A2}" destId="{10786DF6-A15C-41C5-956D-1058A427EDD5}" srcOrd="0" destOrd="0" presId="urn:microsoft.com/office/officeart/2005/8/layout/hList1"/>
    <dgm:cxn modelId="{27861D79-3EFE-41A0-8E8E-7F312489FCF5}" type="presParOf" srcId="{544CF887-862F-4337-87B1-479BAC12E0A2}" destId="{9D300A95-1BB4-4E26-9ADC-D22E111CB749}" srcOrd="1" destOrd="0" presId="urn:microsoft.com/office/officeart/2005/8/layout/hList1"/>
    <dgm:cxn modelId="{188B80BC-4368-4707-AE98-DEB396547B81}" type="presParOf" srcId="{F6C12C7A-62EC-463A-BCB0-BED34B4479FF}" destId="{A9EBD61B-B758-4502-A161-0725DA151189}" srcOrd="1" destOrd="0" presId="urn:microsoft.com/office/officeart/2005/8/layout/hList1"/>
    <dgm:cxn modelId="{09A90520-221B-4771-A1D0-49E7485232DF}" type="presParOf" srcId="{F6C12C7A-62EC-463A-BCB0-BED34B4479FF}" destId="{77D0BB52-D808-4597-AF54-FC9A588DCE89}" srcOrd="2" destOrd="0" presId="urn:microsoft.com/office/officeart/2005/8/layout/hList1"/>
    <dgm:cxn modelId="{93F8899F-F02C-4109-A57C-B97BE49AE6F6}" type="presParOf" srcId="{77D0BB52-D808-4597-AF54-FC9A588DCE89}" destId="{40FC272D-04C4-4686-A0F3-22ADE98D02A7}" srcOrd="0" destOrd="0" presId="urn:microsoft.com/office/officeart/2005/8/layout/hList1"/>
    <dgm:cxn modelId="{278F80E2-6F5E-42DD-A6B3-783F182A4DED}" type="presParOf" srcId="{77D0BB52-D808-4597-AF54-FC9A588DCE89}" destId="{1C4E38CF-AB73-42CA-9B54-B32039AB38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49FBDCA-F73B-C541-BACF-75781D4BB3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C500D9-72B5-4E49-AC8B-41A73452718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Increased income</a:t>
          </a:r>
        </a:p>
      </dgm:t>
    </dgm:pt>
    <dgm:pt modelId="{4C86CDE3-8B79-9043-A444-C4C1CAECD389}" type="parTrans" cxnId="{5EAE8796-0CFE-1640-BF1B-E81C53855614}">
      <dgm:prSet/>
      <dgm:spPr/>
      <dgm:t>
        <a:bodyPr/>
        <a:lstStyle/>
        <a:p>
          <a:endParaRPr lang="en-GB"/>
        </a:p>
      </dgm:t>
    </dgm:pt>
    <dgm:pt modelId="{5D5471B5-C848-E64A-828F-285493AD5D16}" type="sibTrans" cxnId="{5EAE8796-0CFE-1640-BF1B-E81C53855614}">
      <dgm:prSet/>
      <dgm:spPr/>
      <dgm:t>
        <a:bodyPr/>
        <a:lstStyle/>
        <a:p>
          <a:endParaRPr lang="en-GB"/>
        </a:p>
      </dgm:t>
    </dgm:pt>
    <dgm:pt modelId="{A881419D-1C9D-9D4D-8ACA-CF68426FD25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Increased / Decreased work</a:t>
          </a:r>
        </a:p>
      </dgm:t>
    </dgm:pt>
    <dgm:pt modelId="{4F81E4F8-A1F4-CD4D-A9BE-1F6C969C3BF8}" type="parTrans" cxnId="{73081066-B763-F440-A7D3-39CF83F82AD4}">
      <dgm:prSet/>
      <dgm:spPr/>
      <dgm:t>
        <a:bodyPr/>
        <a:lstStyle/>
        <a:p>
          <a:endParaRPr lang="en-GB"/>
        </a:p>
      </dgm:t>
    </dgm:pt>
    <dgm:pt modelId="{89143916-A701-E54C-A7D5-8373C06F5CDF}" type="sibTrans" cxnId="{73081066-B763-F440-A7D3-39CF83F82AD4}">
      <dgm:prSet/>
      <dgm:spPr/>
      <dgm:t>
        <a:bodyPr/>
        <a:lstStyle/>
        <a:p>
          <a:endParaRPr lang="en-GB"/>
        </a:p>
      </dgm:t>
    </dgm:pt>
    <dgm:pt modelId="{6132CB44-A9F3-9F45-95FA-C98FBF8975E4}">
      <dgm:prSet custT="1"/>
      <dgm:spPr/>
      <dgm:t>
        <a:bodyPr/>
        <a:lstStyle/>
        <a:p>
          <a:r>
            <a:rPr lang="en-GB" sz="1800"/>
            <a:t>New flexibility with Workforce &amp; ARRS</a:t>
          </a:r>
        </a:p>
      </dgm:t>
    </dgm:pt>
    <dgm:pt modelId="{5C8DEBA6-FDB0-8D4E-992B-0E1ACD594E69}" type="parTrans" cxnId="{D278E3ED-46B4-E844-8D1E-62A83CED346C}">
      <dgm:prSet/>
      <dgm:spPr/>
      <dgm:t>
        <a:bodyPr/>
        <a:lstStyle/>
        <a:p>
          <a:endParaRPr lang="en-GB"/>
        </a:p>
      </dgm:t>
    </dgm:pt>
    <dgm:pt modelId="{1735FE4A-B31C-A445-AC08-D352F27CF1B4}" type="sibTrans" cxnId="{D278E3ED-46B4-E844-8D1E-62A83CED346C}">
      <dgm:prSet/>
      <dgm:spPr/>
      <dgm:t>
        <a:bodyPr/>
        <a:lstStyle/>
        <a:p>
          <a:endParaRPr lang="en-GB"/>
        </a:p>
      </dgm:t>
    </dgm:pt>
    <dgm:pt modelId="{8D563849-1B69-A049-BEC7-7DD6BA84CBD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What you need to do by when</a:t>
          </a:r>
        </a:p>
      </dgm:t>
    </dgm:pt>
    <dgm:pt modelId="{53008585-EBA5-1544-942A-8B83E5C5B35C}" type="parTrans" cxnId="{0C5FD9D5-6CCC-DC47-8513-D3BE2126103E}">
      <dgm:prSet/>
      <dgm:spPr/>
      <dgm:t>
        <a:bodyPr/>
        <a:lstStyle/>
        <a:p>
          <a:endParaRPr lang="en-GB"/>
        </a:p>
      </dgm:t>
    </dgm:pt>
    <dgm:pt modelId="{5179FBC8-887B-B84E-8F65-0E78E72D3A10}" type="sibTrans" cxnId="{0C5FD9D5-6CCC-DC47-8513-D3BE2126103E}">
      <dgm:prSet/>
      <dgm:spPr/>
      <dgm:t>
        <a:bodyPr/>
        <a:lstStyle/>
        <a:p>
          <a:endParaRPr lang="en-GB"/>
        </a:p>
      </dgm:t>
    </dgm:pt>
    <dgm:pt modelId="{2ADD1FD7-8150-4A93-A5A0-7B99461DA2A1}" type="pres">
      <dgm:prSet presAssocID="{049FBDCA-F73B-C541-BACF-75781D4BB3AD}" presName="Name0" presStyleCnt="0">
        <dgm:presLayoutVars>
          <dgm:chMax val="7"/>
          <dgm:chPref val="7"/>
          <dgm:dir/>
        </dgm:presLayoutVars>
      </dgm:prSet>
      <dgm:spPr/>
    </dgm:pt>
    <dgm:pt modelId="{0A2A3CB7-A139-4A11-8F2E-344F2C83E0AC}" type="pres">
      <dgm:prSet presAssocID="{049FBDCA-F73B-C541-BACF-75781D4BB3AD}" presName="Name1" presStyleCnt="0"/>
      <dgm:spPr/>
    </dgm:pt>
    <dgm:pt modelId="{B8E42997-A706-498C-96FE-CA19B9CCEE80}" type="pres">
      <dgm:prSet presAssocID="{049FBDCA-F73B-C541-BACF-75781D4BB3AD}" presName="cycle" presStyleCnt="0"/>
      <dgm:spPr/>
    </dgm:pt>
    <dgm:pt modelId="{CF7F9831-A2FC-4989-9D03-4A8F657CC75A}" type="pres">
      <dgm:prSet presAssocID="{049FBDCA-F73B-C541-BACF-75781D4BB3AD}" presName="srcNode" presStyleLbl="node1" presStyleIdx="0" presStyleCnt="4"/>
      <dgm:spPr/>
    </dgm:pt>
    <dgm:pt modelId="{EB63FBC6-6E4D-4534-9BCF-86BED57EDB34}" type="pres">
      <dgm:prSet presAssocID="{049FBDCA-F73B-C541-BACF-75781D4BB3AD}" presName="conn" presStyleLbl="parChTrans1D2" presStyleIdx="0" presStyleCnt="1"/>
      <dgm:spPr/>
    </dgm:pt>
    <dgm:pt modelId="{9FACE347-A26D-4123-9B3F-4919E1EDFC0C}" type="pres">
      <dgm:prSet presAssocID="{049FBDCA-F73B-C541-BACF-75781D4BB3AD}" presName="extraNode" presStyleLbl="node1" presStyleIdx="0" presStyleCnt="4"/>
      <dgm:spPr/>
    </dgm:pt>
    <dgm:pt modelId="{4535FBA9-8F18-4C94-9F04-DC93C541B77A}" type="pres">
      <dgm:prSet presAssocID="{049FBDCA-F73B-C541-BACF-75781D4BB3AD}" presName="dstNode" presStyleLbl="node1" presStyleIdx="0" presStyleCnt="4"/>
      <dgm:spPr/>
    </dgm:pt>
    <dgm:pt modelId="{01A3D8B4-366E-4352-8F59-EDECD565F86B}" type="pres">
      <dgm:prSet presAssocID="{D2C500D9-72B5-4E49-AC8B-41A73452718B}" presName="text_1" presStyleLbl="node1" presStyleIdx="0" presStyleCnt="4">
        <dgm:presLayoutVars>
          <dgm:bulletEnabled val="1"/>
        </dgm:presLayoutVars>
      </dgm:prSet>
      <dgm:spPr/>
    </dgm:pt>
    <dgm:pt modelId="{FF43ABF3-4B5F-4F93-8E04-143BBF021915}" type="pres">
      <dgm:prSet presAssocID="{D2C500D9-72B5-4E49-AC8B-41A73452718B}" presName="accent_1" presStyleCnt="0"/>
      <dgm:spPr/>
    </dgm:pt>
    <dgm:pt modelId="{341AE6EA-D274-455F-96E5-327CB55E5733}" type="pres">
      <dgm:prSet presAssocID="{D2C500D9-72B5-4E49-AC8B-41A73452718B}" presName="accentRepeatNode" presStyleLbl="solidFgAcc1" presStyleIdx="0" presStyleCnt="4"/>
      <dgm:spPr/>
    </dgm:pt>
    <dgm:pt modelId="{236AF04D-BBB5-4DD0-A795-AA328F43355E}" type="pres">
      <dgm:prSet presAssocID="{A881419D-1C9D-9D4D-8ACA-CF68426FD255}" presName="text_2" presStyleLbl="node1" presStyleIdx="1" presStyleCnt="4">
        <dgm:presLayoutVars>
          <dgm:bulletEnabled val="1"/>
        </dgm:presLayoutVars>
      </dgm:prSet>
      <dgm:spPr/>
    </dgm:pt>
    <dgm:pt modelId="{7C9495C1-9C6B-4865-9BFE-ED7C46A070C0}" type="pres">
      <dgm:prSet presAssocID="{A881419D-1C9D-9D4D-8ACA-CF68426FD255}" presName="accent_2" presStyleCnt="0"/>
      <dgm:spPr/>
    </dgm:pt>
    <dgm:pt modelId="{D86A0966-FB94-4700-AC01-A44414EDF743}" type="pres">
      <dgm:prSet presAssocID="{A881419D-1C9D-9D4D-8ACA-CF68426FD255}" presName="accentRepeatNode" presStyleLbl="solidFgAcc1" presStyleIdx="1" presStyleCnt="4"/>
      <dgm:spPr/>
    </dgm:pt>
    <dgm:pt modelId="{1DFA797E-9D5F-412A-BEB3-99B7152129DF}" type="pres">
      <dgm:prSet presAssocID="{6132CB44-A9F3-9F45-95FA-C98FBF8975E4}" presName="text_3" presStyleLbl="node1" presStyleIdx="2" presStyleCnt="4">
        <dgm:presLayoutVars>
          <dgm:bulletEnabled val="1"/>
        </dgm:presLayoutVars>
      </dgm:prSet>
      <dgm:spPr/>
    </dgm:pt>
    <dgm:pt modelId="{C8B01A9F-952B-42E1-B4A4-C29CF84841CE}" type="pres">
      <dgm:prSet presAssocID="{6132CB44-A9F3-9F45-95FA-C98FBF8975E4}" presName="accent_3" presStyleCnt="0"/>
      <dgm:spPr/>
    </dgm:pt>
    <dgm:pt modelId="{B6058BCA-2131-4FFD-B3E0-098F149A02E2}" type="pres">
      <dgm:prSet presAssocID="{6132CB44-A9F3-9F45-95FA-C98FBF8975E4}" presName="accentRepeatNode" presStyleLbl="solidFgAcc1" presStyleIdx="2" presStyleCnt="4"/>
      <dgm:spPr/>
    </dgm:pt>
    <dgm:pt modelId="{8E986D84-AC77-40D3-8832-A83F241AB4AA}" type="pres">
      <dgm:prSet presAssocID="{8D563849-1B69-A049-BEC7-7DD6BA84CBD7}" presName="text_4" presStyleLbl="node1" presStyleIdx="3" presStyleCnt="4">
        <dgm:presLayoutVars>
          <dgm:bulletEnabled val="1"/>
        </dgm:presLayoutVars>
      </dgm:prSet>
      <dgm:spPr/>
    </dgm:pt>
    <dgm:pt modelId="{00DBF0B8-80B6-46CD-8AF8-4B300539D14E}" type="pres">
      <dgm:prSet presAssocID="{8D563849-1B69-A049-BEC7-7DD6BA84CBD7}" presName="accent_4" presStyleCnt="0"/>
      <dgm:spPr/>
    </dgm:pt>
    <dgm:pt modelId="{12C2EDE6-4F46-424A-BE08-A6988BBC3D07}" type="pres">
      <dgm:prSet presAssocID="{8D563849-1B69-A049-BEC7-7DD6BA84CBD7}" presName="accentRepeatNode" presStyleLbl="solidFgAcc1" presStyleIdx="3" presStyleCnt="4"/>
      <dgm:spPr/>
    </dgm:pt>
  </dgm:ptLst>
  <dgm:cxnLst>
    <dgm:cxn modelId="{A12EC321-C2B7-4CCD-A817-20C0C7EECAE6}" type="presOf" srcId="{8D563849-1B69-A049-BEC7-7DD6BA84CBD7}" destId="{8E986D84-AC77-40D3-8832-A83F241AB4AA}" srcOrd="0" destOrd="0" presId="urn:microsoft.com/office/officeart/2008/layout/VerticalCurvedList"/>
    <dgm:cxn modelId="{71FAA537-10D2-4B7C-B49A-3496A38777ED}" type="presOf" srcId="{D2C500D9-72B5-4E49-AC8B-41A73452718B}" destId="{01A3D8B4-366E-4352-8F59-EDECD565F86B}" srcOrd="0" destOrd="0" presId="urn:microsoft.com/office/officeart/2008/layout/VerticalCurvedList"/>
    <dgm:cxn modelId="{73081066-B763-F440-A7D3-39CF83F82AD4}" srcId="{049FBDCA-F73B-C541-BACF-75781D4BB3AD}" destId="{A881419D-1C9D-9D4D-8ACA-CF68426FD255}" srcOrd="1" destOrd="0" parTransId="{4F81E4F8-A1F4-CD4D-A9BE-1F6C969C3BF8}" sibTransId="{89143916-A701-E54C-A7D5-8373C06F5CDF}"/>
    <dgm:cxn modelId="{2DF1C16D-2B50-4127-BFC5-82D1B00A4325}" type="presOf" srcId="{A881419D-1C9D-9D4D-8ACA-CF68426FD255}" destId="{236AF04D-BBB5-4DD0-A795-AA328F43355E}" srcOrd="0" destOrd="0" presId="urn:microsoft.com/office/officeart/2008/layout/VerticalCurvedList"/>
    <dgm:cxn modelId="{0C3A868B-D525-4461-9A3D-E9D1E903434D}" type="presOf" srcId="{6132CB44-A9F3-9F45-95FA-C98FBF8975E4}" destId="{1DFA797E-9D5F-412A-BEB3-99B7152129DF}" srcOrd="0" destOrd="0" presId="urn:microsoft.com/office/officeart/2008/layout/VerticalCurvedList"/>
    <dgm:cxn modelId="{5EAE8796-0CFE-1640-BF1B-E81C53855614}" srcId="{049FBDCA-F73B-C541-BACF-75781D4BB3AD}" destId="{D2C500D9-72B5-4E49-AC8B-41A73452718B}" srcOrd="0" destOrd="0" parTransId="{4C86CDE3-8B79-9043-A444-C4C1CAECD389}" sibTransId="{5D5471B5-C848-E64A-828F-285493AD5D16}"/>
    <dgm:cxn modelId="{EDDF03A1-C522-44E0-9A5D-3570CDF36C30}" type="presOf" srcId="{5D5471B5-C848-E64A-828F-285493AD5D16}" destId="{EB63FBC6-6E4D-4534-9BCF-86BED57EDB34}" srcOrd="0" destOrd="0" presId="urn:microsoft.com/office/officeart/2008/layout/VerticalCurvedList"/>
    <dgm:cxn modelId="{6C5A19AE-8906-4BE0-8DFC-BC95ECFDD476}" type="presOf" srcId="{049FBDCA-F73B-C541-BACF-75781D4BB3AD}" destId="{2ADD1FD7-8150-4A93-A5A0-7B99461DA2A1}" srcOrd="0" destOrd="0" presId="urn:microsoft.com/office/officeart/2008/layout/VerticalCurvedList"/>
    <dgm:cxn modelId="{0C5FD9D5-6CCC-DC47-8513-D3BE2126103E}" srcId="{049FBDCA-F73B-C541-BACF-75781D4BB3AD}" destId="{8D563849-1B69-A049-BEC7-7DD6BA84CBD7}" srcOrd="3" destOrd="0" parTransId="{53008585-EBA5-1544-942A-8B83E5C5B35C}" sibTransId="{5179FBC8-887B-B84E-8F65-0E78E72D3A10}"/>
    <dgm:cxn modelId="{D278E3ED-46B4-E844-8D1E-62A83CED346C}" srcId="{049FBDCA-F73B-C541-BACF-75781D4BB3AD}" destId="{6132CB44-A9F3-9F45-95FA-C98FBF8975E4}" srcOrd="2" destOrd="0" parTransId="{5C8DEBA6-FDB0-8D4E-992B-0E1ACD594E69}" sibTransId="{1735FE4A-B31C-A445-AC08-D352F27CF1B4}"/>
    <dgm:cxn modelId="{2B276B29-CB3A-4120-8AEE-6007F9C49592}" type="presParOf" srcId="{2ADD1FD7-8150-4A93-A5A0-7B99461DA2A1}" destId="{0A2A3CB7-A139-4A11-8F2E-344F2C83E0AC}" srcOrd="0" destOrd="0" presId="urn:microsoft.com/office/officeart/2008/layout/VerticalCurvedList"/>
    <dgm:cxn modelId="{E63764C7-4D55-45CD-A215-A6F95BEFAB8B}" type="presParOf" srcId="{0A2A3CB7-A139-4A11-8F2E-344F2C83E0AC}" destId="{B8E42997-A706-498C-96FE-CA19B9CCEE80}" srcOrd="0" destOrd="0" presId="urn:microsoft.com/office/officeart/2008/layout/VerticalCurvedList"/>
    <dgm:cxn modelId="{4D8D96CF-B204-422A-9B7A-21EAF8A8B8CB}" type="presParOf" srcId="{B8E42997-A706-498C-96FE-CA19B9CCEE80}" destId="{CF7F9831-A2FC-4989-9D03-4A8F657CC75A}" srcOrd="0" destOrd="0" presId="urn:microsoft.com/office/officeart/2008/layout/VerticalCurvedList"/>
    <dgm:cxn modelId="{E843FED9-09FD-4100-A76B-17A1AF0221EF}" type="presParOf" srcId="{B8E42997-A706-498C-96FE-CA19B9CCEE80}" destId="{EB63FBC6-6E4D-4534-9BCF-86BED57EDB34}" srcOrd="1" destOrd="0" presId="urn:microsoft.com/office/officeart/2008/layout/VerticalCurvedList"/>
    <dgm:cxn modelId="{DF4AE3ED-42D7-4E8B-8AA7-B9975C17B519}" type="presParOf" srcId="{B8E42997-A706-498C-96FE-CA19B9CCEE80}" destId="{9FACE347-A26D-4123-9B3F-4919E1EDFC0C}" srcOrd="2" destOrd="0" presId="urn:microsoft.com/office/officeart/2008/layout/VerticalCurvedList"/>
    <dgm:cxn modelId="{C089AC5A-2430-4FD3-A52A-6C0FF9FDC14D}" type="presParOf" srcId="{B8E42997-A706-498C-96FE-CA19B9CCEE80}" destId="{4535FBA9-8F18-4C94-9F04-DC93C541B77A}" srcOrd="3" destOrd="0" presId="urn:microsoft.com/office/officeart/2008/layout/VerticalCurvedList"/>
    <dgm:cxn modelId="{541CADDD-8A08-4B13-801C-437BF9D87334}" type="presParOf" srcId="{0A2A3CB7-A139-4A11-8F2E-344F2C83E0AC}" destId="{01A3D8B4-366E-4352-8F59-EDECD565F86B}" srcOrd="1" destOrd="0" presId="urn:microsoft.com/office/officeart/2008/layout/VerticalCurvedList"/>
    <dgm:cxn modelId="{FEED5011-80B7-42A9-B088-271018C58A51}" type="presParOf" srcId="{0A2A3CB7-A139-4A11-8F2E-344F2C83E0AC}" destId="{FF43ABF3-4B5F-4F93-8E04-143BBF021915}" srcOrd="2" destOrd="0" presId="urn:microsoft.com/office/officeart/2008/layout/VerticalCurvedList"/>
    <dgm:cxn modelId="{A17010C9-5A4D-4002-AE02-F87D619E60C8}" type="presParOf" srcId="{FF43ABF3-4B5F-4F93-8E04-143BBF021915}" destId="{341AE6EA-D274-455F-96E5-327CB55E5733}" srcOrd="0" destOrd="0" presId="urn:microsoft.com/office/officeart/2008/layout/VerticalCurvedList"/>
    <dgm:cxn modelId="{FB443048-58A5-49F4-8C1C-4A96C19CBF92}" type="presParOf" srcId="{0A2A3CB7-A139-4A11-8F2E-344F2C83E0AC}" destId="{236AF04D-BBB5-4DD0-A795-AA328F43355E}" srcOrd="3" destOrd="0" presId="urn:microsoft.com/office/officeart/2008/layout/VerticalCurvedList"/>
    <dgm:cxn modelId="{44872445-AADE-41CF-997F-858C20176887}" type="presParOf" srcId="{0A2A3CB7-A139-4A11-8F2E-344F2C83E0AC}" destId="{7C9495C1-9C6B-4865-9BFE-ED7C46A070C0}" srcOrd="4" destOrd="0" presId="urn:microsoft.com/office/officeart/2008/layout/VerticalCurvedList"/>
    <dgm:cxn modelId="{B5D4326C-64C9-494D-BA5A-81E6948702E4}" type="presParOf" srcId="{7C9495C1-9C6B-4865-9BFE-ED7C46A070C0}" destId="{D86A0966-FB94-4700-AC01-A44414EDF743}" srcOrd="0" destOrd="0" presId="urn:microsoft.com/office/officeart/2008/layout/VerticalCurvedList"/>
    <dgm:cxn modelId="{EFB98AEA-563D-407C-AD38-B77B1BF76E97}" type="presParOf" srcId="{0A2A3CB7-A139-4A11-8F2E-344F2C83E0AC}" destId="{1DFA797E-9D5F-412A-BEB3-99B7152129DF}" srcOrd="5" destOrd="0" presId="urn:microsoft.com/office/officeart/2008/layout/VerticalCurvedList"/>
    <dgm:cxn modelId="{9564684B-E205-41AD-B3C3-E9B6D2491A1B}" type="presParOf" srcId="{0A2A3CB7-A139-4A11-8F2E-344F2C83E0AC}" destId="{C8B01A9F-952B-42E1-B4A4-C29CF84841CE}" srcOrd="6" destOrd="0" presId="urn:microsoft.com/office/officeart/2008/layout/VerticalCurvedList"/>
    <dgm:cxn modelId="{9457864C-51BF-4C4C-8B1D-D17F93D77A5F}" type="presParOf" srcId="{C8B01A9F-952B-42E1-B4A4-C29CF84841CE}" destId="{B6058BCA-2131-4FFD-B3E0-098F149A02E2}" srcOrd="0" destOrd="0" presId="urn:microsoft.com/office/officeart/2008/layout/VerticalCurvedList"/>
    <dgm:cxn modelId="{DC2F47C8-E560-45F2-8CE1-BFBEE7A1864D}" type="presParOf" srcId="{0A2A3CB7-A139-4A11-8F2E-344F2C83E0AC}" destId="{8E986D84-AC77-40D3-8832-A83F241AB4AA}" srcOrd="7" destOrd="0" presId="urn:microsoft.com/office/officeart/2008/layout/VerticalCurvedList"/>
    <dgm:cxn modelId="{3654C2DC-3591-4ECC-92DC-4B6C3C179F02}" type="presParOf" srcId="{0A2A3CB7-A139-4A11-8F2E-344F2C83E0AC}" destId="{00DBF0B8-80B6-46CD-8AF8-4B300539D14E}" srcOrd="8" destOrd="0" presId="urn:microsoft.com/office/officeart/2008/layout/VerticalCurvedList"/>
    <dgm:cxn modelId="{8B853392-0CD4-4194-86B4-9571A0D4E7F2}" type="presParOf" srcId="{00DBF0B8-80B6-46CD-8AF8-4B300539D14E}" destId="{12C2EDE6-4F46-424A-BE08-A6988BBC3D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C1DA025-D0BF-BB46-94F0-52D2997E6C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9A85DF39-285A-DB4F-A2D4-90BF416F4E50}">
      <dgm:prSet/>
      <dgm:spPr/>
      <dgm:t>
        <a:bodyPr/>
        <a:lstStyle/>
        <a:p>
          <a:r>
            <a:rPr lang="en-US"/>
            <a:t>ARRS expanded to include GPs and practice nurses, with no recruitment caps</a:t>
          </a:r>
          <a:endParaRPr lang="en-GB"/>
        </a:p>
      </dgm:t>
    </dgm:pt>
    <dgm:pt modelId="{B8500ACC-FEA3-3E4E-94E7-A1F208D8C4FD}" type="parTrans" cxnId="{1AD69326-82CA-1A48-A76C-0C368062EE85}">
      <dgm:prSet/>
      <dgm:spPr/>
      <dgm:t>
        <a:bodyPr/>
        <a:lstStyle/>
        <a:p>
          <a:endParaRPr lang="en-GB"/>
        </a:p>
      </dgm:t>
    </dgm:pt>
    <dgm:pt modelId="{19F7E385-13FE-A745-9E24-308476FCE81C}" type="sibTrans" cxnId="{1AD69326-82CA-1A48-A76C-0C368062EE85}">
      <dgm:prSet/>
      <dgm:spPr/>
      <dgm:t>
        <a:bodyPr/>
        <a:lstStyle/>
        <a:p>
          <a:endParaRPr lang="en-GB"/>
        </a:p>
      </dgm:t>
    </dgm:pt>
    <dgm:pt modelId="{E4F79837-3F20-824B-8160-D67BCAEB2A27}">
      <dgm:prSet/>
      <dgm:spPr/>
      <dgm:t>
        <a:bodyPr/>
        <a:lstStyle/>
        <a:p>
          <a:r>
            <a:rPr lang="en-US"/>
            <a:t>Salary reimbursement for ARRS-funded GPs increased to £82,418</a:t>
          </a:r>
          <a:endParaRPr lang="en-GB"/>
        </a:p>
      </dgm:t>
    </dgm:pt>
    <dgm:pt modelId="{DFAF3671-CF6B-4643-8EEC-D9E24ECD90E8}" type="parTrans" cxnId="{8113B0EC-88E5-AF42-A247-1E4AD7697E41}">
      <dgm:prSet/>
      <dgm:spPr/>
      <dgm:t>
        <a:bodyPr/>
        <a:lstStyle/>
        <a:p>
          <a:endParaRPr lang="en-GB"/>
        </a:p>
      </dgm:t>
    </dgm:pt>
    <dgm:pt modelId="{B2664035-1CAE-F34E-A5D5-E3465C118BB4}" type="sibTrans" cxnId="{8113B0EC-88E5-AF42-A247-1E4AD7697E41}">
      <dgm:prSet/>
      <dgm:spPr/>
      <dgm:t>
        <a:bodyPr/>
        <a:lstStyle/>
        <a:p>
          <a:endParaRPr lang="en-GB"/>
        </a:p>
      </dgm:t>
    </dgm:pt>
    <dgm:pt modelId="{BBA257C6-40D0-0044-BF66-CEFD95BB169C}">
      <dgm:prSet/>
      <dgm:spPr/>
      <dgm:t>
        <a:bodyPr/>
        <a:lstStyle/>
        <a:p>
          <a:r>
            <a:rPr lang="en-US"/>
            <a:t>Greater PCN autonomy in distributing workforce funding </a:t>
          </a:r>
          <a:endParaRPr lang="en-GB"/>
        </a:p>
      </dgm:t>
    </dgm:pt>
    <dgm:pt modelId="{54E2D439-075F-9B41-90DF-D5697477A5A5}" type="parTrans" cxnId="{4FE33D9D-2873-D845-8A6D-3000832703E2}">
      <dgm:prSet/>
      <dgm:spPr/>
      <dgm:t>
        <a:bodyPr/>
        <a:lstStyle/>
        <a:p>
          <a:endParaRPr lang="en-GB"/>
        </a:p>
      </dgm:t>
    </dgm:pt>
    <dgm:pt modelId="{075107A4-49C5-0B40-8EAB-A536049712D7}" type="sibTrans" cxnId="{4FE33D9D-2873-D845-8A6D-3000832703E2}">
      <dgm:prSet/>
      <dgm:spPr/>
      <dgm:t>
        <a:bodyPr/>
        <a:lstStyle/>
        <a:p>
          <a:endParaRPr lang="en-GB"/>
        </a:p>
      </dgm:t>
    </dgm:pt>
    <dgm:pt modelId="{1024175D-CA5E-45A5-A79A-0A4112092A6E}" type="pres">
      <dgm:prSet presAssocID="{4C1DA025-D0BF-BB46-94F0-52D2997E6CF8}" presName="diagram" presStyleCnt="0">
        <dgm:presLayoutVars>
          <dgm:dir/>
          <dgm:resizeHandles val="exact"/>
        </dgm:presLayoutVars>
      </dgm:prSet>
      <dgm:spPr/>
    </dgm:pt>
    <dgm:pt modelId="{5B858EB7-0F85-44FA-BC87-839BDB9FB9D3}" type="pres">
      <dgm:prSet presAssocID="{9A85DF39-285A-DB4F-A2D4-90BF416F4E50}" presName="node" presStyleLbl="node1" presStyleIdx="0" presStyleCnt="3">
        <dgm:presLayoutVars>
          <dgm:bulletEnabled val="1"/>
        </dgm:presLayoutVars>
      </dgm:prSet>
      <dgm:spPr/>
    </dgm:pt>
    <dgm:pt modelId="{5D68F0DA-344B-4424-B6CF-FBC03AFC1254}" type="pres">
      <dgm:prSet presAssocID="{19F7E385-13FE-A745-9E24-308476FCE81C}" presName="sibTrans" presStyleCnt="0"/>
      <dgm:spPr/>
    </dgm:pt>
    <dgm:pt modelId="{4639E539-5AD9-4317-960E-0018D68392AD}" type="pres">
      <dgm:prSet presAssocID="{E4F79837-3F20-824B-8160-D67BCAEB2A27}" presName="node" presStyleLbl="node1" presStyleIdx="1" presStyleCnt="3">
        <dgm:presLayoutVars>
          <dgm:bulletEnabled val="1"/>
        </dgm:presLayoutVars>
      </dgm:prSet>
      <dgm:spPr/>
    </dgm:pt>
    <dgm:pt modelId="{79DB8E71-D611-46F9-9745-F6654C0C3E1D}" type="pres">
      <dgm:prSet presAssocID="{B2664035-1CAE-F34E-A5D5-E3465C118BB4}" presName="sibTrans" presStyleCnt="0"/>
      <dgm:spPr/>
    </dgm:pt>
    <dgm:pt modelId="{F90F3301-5FB1-435B-83E2-69673A772D80}" type="pres">
      <dgm:prSet presAssocID="{BBA257C6-40D0-0044-BF66-CEFD95BB169C}" presName="node" presStyleLbl="node1" presStyleIdx="2" presStyleCnt="3">
        <dgm:presLayoutVars>
          <dgm:bulletEnabled val="1"/>
        </dgm:presLayoutVars>
      </dgm:prSet>
      <dgm:spPr/>
    </dgm:pt>
  </dgm:ptLst>
  <dgm:cxnLst>
    <dgm:cxn modelId="{1AD69326-82CA-1A48-A76C-0C368062EE85}" srcId="{4C1DA025-D0BF-BB46-94F0-52D2997E6CF8}" destId="{9A85DF39-285A-DB4F-A2D4-90BF416F4E50}" srcOrd="0" destOrd="0" parTransId="{B8500ACC-FEA3-3E4E-94E7-A1F208D8C4FD}" sibTransId="{19F7E385-13FE-A745-9E24-308476FCE81C}"/>
    <dgm:cxn modelId="{CE1CF46C-1B1D-4FB6-8EC2-078F09E24C30}" type="presOf" srcId="{4C1DA025-D0BF-BB46-94F0-52D2997E6CF8}" destId="{1024175D-CA5E-45A5-A79A-0A4112092A6E}" srcOrd="0" destOrd="0" presId="urn:microsoft.com/office/officeart/2005/8/layout/default"/>
    <dgm:cxn modelId="{4FE33D9D-2873-D845-8A6D-3000832703E2}" srcId="{4C1DA025-D0BF-BB46-94F0-52D2997E6CF8}" destId="{BBA257C6-40D0-0044-BF66-CEFD95BB169C}" srcOrd="2" destOrd="0" parTransId="{54E2D439-075F-9B41-90DF-D5697477A5A5}" sibTransId="{075107A4-49C5-0B40-8EAB-A536049712D7}"/>
    <dgm:cxn modelId="{9C92F4BC-280C-47BA-B159-DE32C2C78C0F}" type="presOf" srcId="{BBA257C6-40D0-0044-BF66-CEFD95BB169C}" destId="{F90F3301-5FB1-435B-83E2-69673A772D80}" srcOrd="0" destOrd="0" presId="urn:microsoft.com/office/officeart/2005/8/layout/default"/>
    <dgm:cxn modelId="{4DAB41EB-013D-4D25-BD03-9815C2824D9B}" type="presOf" srcId="{E4F79837-3F20-824B-8160-D67BCAEB2A27}" destId="{4639E539-5AD9-4317-960E-0018D68392AD}" srcOrd="0" destOrd="0" presId="urn:microsoft.com/office/officeart/2005/8/layout/default"/>
    <dgm:cxn modelId="{8113B0EC-88E5-AF42-A247-1E4AD7697E41}" srcId="{4C1DA025-D0BF-BB46-94F0-52D2997E6CF8}" destId="{E4F79837-3F20-824B-8160-D67BCAEB2A27}" srcOrd="1" destOrd="0" parTransId="{DFAF3671-CF6B-4643-8EEC-D9E24ECD90E8}" sibTransId="{B2664035-1CAE-F34E-A5D5-E3465C118BB4}"/>
    <dgm:cxn modelId="{E931E5F6-5A94-497E-983B-85C9F0E9236F}" type="presOf" srcId="{9A85DF39-285A-DB4F-A2D4-90BF416F4E50}" destId="{5B858EB7-0F85-44FA-BC87-839BDB9FB9D3}" srcOrd="0" destOrd="0" presId="urn:microsoft.com/office/officeart/2005/8/layout/default"/>
    <dgm:cxn modelId="{9CA27935-B07B-42E0-8256-19E71146F895}" type="presParOf" srcId="{1024175D-CA5E-45A5-A79A-0A4112092A6E}" destId="{5B858EB7-0F85-44FA-BC87-839BDB9FB9D3}" srcOrd="0" destOrd="0" presId="urn:microsoft.com/office/officeart/2005/8/layout/default"/>
    <dgm:cxn modelId="{6E475946-7BA5-478A-9E9C-DC881AF7A0E1}" type="presParOf" srcId="{1024175D-CA5E-45A5-A79A-0A4112092A6E}" destId="{5D68F0DA-344B-4424-B6CF-FBC03AFC1254}" srcOrd="1" destOrd="0" presId="urn:microsoft.com/office/officeart/2005/8/layout/default"/>
    <dgm:cxn modelId="{91DFD264-C33B-4C7B-95D0-2FC6D5A155D6}" type="presParOf" srcId="{1024175D-CA5E-45A5-A79A-0A4112092A6E}" destId="{4639E539-5AD9-4317-960E-0018D68392AD}" srcOrd="2" destOrd="0" presId="urn:microsoft.com/office/officeart/2005/8/layout/default"/>
    <dgm:cxn modelId="{380DCE0D-8634-4C53-AC53-96748E388443}" type="presParOf" srcId="{1024175D-CA5E-45A5-A79A-0A4112092A6E}" destId="{79DB8E71-D611-46F9-9745-F6654C0C3E1D}" srcOrd="3" destOrd="0" presId="urn:microsoft.com/office/officeart/2005/8/layout/default"/>
    <dgm:cxn modelId="{8F906DC8-10D2-4009-B377-8EF9E70ED70E}" type="presParOf" srcId="{1024175D-CA5E-45A5-A79A-0A4112092A6E}" destId="{F90F3301-5FB1-435B-83E2-69673A772D8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9FBDCA-F73B-C541-BACF-75781D4BB3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C500D9-72B5-4E49-AC8B-41A73452718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Increased income</a:t>
          </a:r>
        </a:p>
      </dgm:t>
    </dgm:pt>
    <dgm:pt modelId="{4C86CDE3-8B79-9043-A444-C4C1CAECD389}" type="parTrans" cxnId="{5EAE8796-0CFE-1640-BF1B-E81C53855614}">
      <dgm:prSet/>
      <dgm:spPr/>
      <dgm:t>
        <a:bodyPr/>
        <a:lstStyle/>
        <a:p>
          <a:endParaRPr lang="en-GB"/>
        </a:p>
      </dgm:t>
    </dgm:pt>
    <dgm:pt modelId="{5D5471B5-C848-E64A-828F-285493AD5D16}" type="sibTrans" cxnId="{5EAE8796-0CFE-1640-BF1B-E81C53855614}">
      <dgm:prSet/>
      <dgm:spPr/>
      <dgm:t>
        <a:bodyPr/>
        <a:lstStyle/>
        <a:p>
          <a:endParaRPr lang="en-GB"/>
        </a:p>
      </dgm:t>
    </dgm:pt>
    <dgm:pt modelId="{A881419D-1C9D-9D4D-8ACA-CF68426FD25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Increased / Decreased work</a:t>
          </a:r>
        </a:p>
      </dgm:t>
    </dgm:pt>
    <dgm:pt modelId="{4F81E4F8-A1F4-CD4D-A9BE-1F6C969C3BF8}" type="parTrans" cxnId="{73081066-B763-F440-A7D3-39CF83F82AD4}">
      <dgm:prSet/>
      <dgm:spPr/>
      <dgm:t>
        <a:bodyPr/>
        <a:lstStyle/>
        <a:p>
          <a:endParaRPr lang="en-GB"/>
        </a:p>
      </dgm:t>
    </dgm:pt>
    <dgm:pt modelId="{89143916-A701-E54C-A7D5-8373C06F5CDF}" type="sibTrans" cxnId="{73081066-B763-F440-A7D3-39CF83F82AD4}">
      <dgm:prSet/>
      <dgm:spPr/>
      <dgm:t>
        <a:bodyPr/>
        <a:lstStyle/>
        <a:p>
          <a:endParaRPr lang="en-GB"/>
        </a:p>
      </dgm:t>
    </dgm:pt>
    <dgm:pt modelId="{6132CB44-A9F3-9F45-95FA-C98FBF8975E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New flexibility with Workforce &amp; ARRS</a:t>
          </a:r>
        </a:p>
      </dgm:t>
    </dgm:pt>
    <dgm:pt modelId="{5C8DEBA6-FDB0-8D4E-992B-0E1ACD594E69}" type="parTrans" cxnId="{D278E3ED-46B4-E844-8D1E-62A83CED346C}">
      <dgm:prSet/>
      <dgm:spPr/>
      <dgm:t>
        <a:bodyPr/>
        <a:lstStyle/>
        <a:p>
          <a:endParaRPr lang="en-GB"/>
        </a:p>
      </dgm:t>
    </dgm:pt>
    <dgm:pt modelId="{1735FE4A-B31C-A445-AC08-D352F27CF1B4}" type="sibTrans" cxnId="{D278E3ED-46B4-E844-8D1E-62A83CED346C}">
      <dgm:prSet/>
      <dgm:spPr/>
      <dgm:t>
        <a:bodyPr/>
        <a:lstStyle/>
        <a:p>
          <a:endParaRPr lang="en-GB"/>
        </a:p>
      </dgm:t>
    </dgm:pt>
    <dgm:pt modelId="{8D563849-1B69-A049-BEC7-7DD6BA84CBD7}">
      <dgm:prSet custT="1"/>
      <dgm:spPr/>
      <dgm:t>
        <a:bodyPr/>
        <a:lstStyle/>
        <a:p>
          <a:r>
            <a:rPr lang="en-GB" sz="1800"/>
            <a:t>What you need to do by when</a:t>
          </a:r>
        </a:p>
      </dgm:t>
    </dgm:pt>
    <dgm:pt modelId="{53008585-EBA5-1544-942A-8B83E5C5B35C}" type="parTrans" cxnId="{0C5FD9D5-6CCC-DC47-8513-D3BE2126103E}">
      <dgm:prSet/>
      <dgm:spPr/>
      <dgm:t>
        <a:bodyPr/>
        <a:lstStyle/>
        <a:p>
          <a:endParaRPr lang="en-GB"/>
        </a:p>
      </dgm:t>
    </dgm:pt>
    <dgm:pt modelId="{5179FBC8-887B-B84E-8F65-0E78E72D3A10}" type="sibTrans" cxnId="{0C5FD9D5-6CCC-DC47-8513-D3BE2126103E}">
      <dgm:prSet/>
      <dgm:spPr/>
      <dgm:t>
        <a:bodyPr/>
        <a:lstStyle/>
        <a:p>
          <a:endParaRPr lang="en-GB"/>
        </a:p>
      </dgm:t>
    </dgm:pt>
    <dgm:pt modelId="{2ADD1FD7-8150-4A93-A5A0-7B99461DA2A1}" type="pres">
      <dgm:prSet presAssocID="{049FBDCA-F73B-C541-BACF-75781D4BB3AD}" presName="Name0" presStyleCnt="0">
        <dgm:presLayoutVars>
          <dgm:chMax val="7"/>
          <dgm:chPref val="7"/>
          <dgm:dir/>
        </dgm:presLayoutVars>
      </dgm:prSet>
      <dgm:spPr/>
    </dgm:pt>
    <dgm:pt modelId="{0A2A3CB7-A139-4A11-8F2E-344F2C83E0AC}" type="pres">
      <dgm:prSet presAssocID="{049FBDCA-F73B-C541-BACF-75781D4BB3AD}" presName="Name1" presStyleCnt="0"/>
      <dgm:spPr/>
    </dgm:pt>
    <dgm:pt modelId="{B8E42997-A706-498C-96FE-CA19B9CCEE80}" type="pres">
      <dgm:prSet presAssocID="{049FBDCA-F73B-C541-BACF-75781D4BB3AD}" presName="cycle" presStyleCnt="0"/>
      <dgm:spPr/>
    </dgm:pt>
    <dgm:pt modelId="{CF7F9831-A2FC-4989-9D03-4A8F657CC75A}" type="pres">
      <dgm:prSet presAssocID="{049FBDCA-F73B-C541-BACF-75781D4BB3AD}" presName="srcNode" presStyleLbl="node1" presStyleIdx="0" presStyleCnt="4"/>
      <dgm:spPr/>
    </dgm:pt>
    <dgm:pt modelId="{EB63FBC6-6E4D-4534-9BCF-86BED57EDB34}" type="pres">
      <dgm:prSet presAssocID="{049FBDCA-F73B-C541-BACF-75781D4BB3AD}" presName="conn" presStyleLbl="parChTrans1D2" presStyleIdx="0" presStyleCnt="1"/>
      <dgm:spPr/>
    </dgm:pt>
    <dgm:pt modelId="{9FACE347-A26D-4123-9B3F-4919E1EDFC0C}" type="pres">
      <dgm:prSet presAssocID="{049FBDCA-F73B-C541-BACF-75781D4BB3AD}" presName="extraNode" presStyleLbl="node1" presStyleIdx="0" presStyleCnt="4"/>
      <dgm:spPr/>
    </dgm:pt>
    <dgm:pt modelId="{4535FBA9-8F18-4C94-9F04-DC93C541B77A}" type="pres">
      <dgm:prSet presAssocID="{049FBDCA-F73B-C541-BACF-75781D4BB3AD}" presName="dstNode" presStyleLbl="node1" presStyleIdx="0" presStyleCnt="4"/>
      <dgm:spPr/>
    </dgm:pt>
    <dgm:pt modelId="{01A3D8B4-366E-4352-8F59-EDECD565F86B}" type="pres">
      <dgm:prSet presAssocID="{D2C500D9-72B5-4E49-AC8B-41A73452718B}" presName="text_1" presStyleLbl="node1" presStyleIdx="0" presStyleCnt="4">
        <dgm:presLayoutVars>
          <dgm:bulletEnabled val="1"/>
        </dgm:presLayoutVars>
      </dgm:prSet>
      <dgm:spPr/>
    </dgm:pt>
    <dgm:pt modelId="{FF43ABF3-4B5F-4F93-8E04-143BBF021915}" type="pres">
      <dgm:prSet presAssocID="{D2C500D9-72B5-4E49-AC8B-41A73452718B}" presName="accent_1" presStyleCnt="0"/>
      <dgm:spPr/>
    </dgm:pt>
    <dgm:pt modelId="{341AE6EA-D274-455F-96E5-327CB55E5733}" type="pres">
      <dgm:prSet presAssocID="{D2C500D9-72B5-4E49-AC8B-41A73452718B}" presName="accentRepeatNode" presStyleLbl="solidFgAcc1" presStyleIdx="0" presStyleCnt="4"/>
      <dgm:spPr/>
    </dgm:pt>
    <dgm:pt modelId="{236AF04D-BBB5-4DD0-A795-AA328F43355E}" type="pres">
      <dgm:prSet presAssocID="{A881419D-1C9D-9D4D-8ACA-CF68426FD255}" presName="text_2" presStyleLbl="node1" presStyleIdx="1" presStyleCnt="4">
        <dgm:presLayoutVars>
          <dgm:bulletEnabled val="1"/>
        </dgm:presLayoutVars>
      </dgm:prSet>
      <dgm:spPr/>
    </dgm:pt>
    <dgm:pt modelId="{7C9495C1-9C6B-4865-9BFE-ED7C46A070C0}" type="pres">
      <dgm:prSet presAssocID="{A881419D-1C9D-9D4D-8ACA-CF68426FD255}" presName="accent_2" presStyleCnt="0"/>
      <dgm:spPr/>
    </dgm:pt>
    <dgm:pt modelId="{D86A0966-FB94-4700-AC01-A44414EDF743}" type="pres">
      <dgm:prSet presAssocID="{A881419D-1C9D-9D4D-8ACA-CF68426FD255}" presName="accentRepeatNode" presStyleLbl="solidFgAcc1" presStyleIdx="1" presStyleCnt="4"/>
      <dgm:spPr/>
    </dgm:pt>
    <dgm:pt modelId="{1DFA797E-9D5F-412A-BEB3-99B7152129DF}" type="pres">
      <dgm:prSet presAssocID="{6132CB44-A9F3-9F45-95FA-C98FBF8975E4}" presName="text_3" presStyleLbl="node1" presStyleIdx="2" presStyleCnt="4">
        <dgm:presLayoutVars>
          <dgm:bulletEnabled val="1"/>
        </dgm:presLayoutVars>
      </dgm:prSet>
      <dgm:spPr/>
    </dgm:pt>
    <dgm:pt modelId="{C8B01A9F-952B-42E1-B4A4-C29CF84841CE}" type="pres">
      <dgm:prSet presAssocID="{6132CB44-A9F3-9F45-95FA-C98FBF8975E4}" presName="accent_3" presStyleCnt="0"/>
      <dgm:spPr/>
    </dgm:pt>
    <dgm:pt modelId="{B6058BCA-2131-4FFD-B3E0-098F149A02E2}" type="pres">
      <dgm:prSet presAssocID="{6132CB44-A9F3-9F45-95FA-C98FBF8975E4}" presName="accentRepeatNode" presStyleLbl="solidFgAcc1" presStyleIdx="2" presStyleCnt="4"/>
      <dgm:spPr/>
    </dgm:pt>
    <dgm:pt modelId="{8E986D84-AC77-40D3-8832-A83F241AB4AA}" type="pres">
      <dgm:prSet presAssocID="{8D563849-1B69-A049-BEC7-7DD6BA84CBD7}" presName="text_4" presStyleLbl="node1" presStyleIdx="3" presStyleCnt="4">
        <dgm:presLayoutVars>
          <dgm:bulletEnabled val="1"/>
        </dgm:presLayoutVars>
      </dgm:prSet>
      <dgm:spPr/>
    </dgm:pt>
    <dgm:pt modelId="{00DBF0B8-80B6-46CD-8AF8-4B300539D14E}" type="pres">
      <dgm:prSet presAssocID="{8D563849-1B69-A049-BEC7-7DD6BA84CBD7}" presName="accent_4" presStyleCnt="0"/>
      <dgm:spPr/>
    </dgm:pt>
    <dgm:pt modelId="{12C2EDE6-4F46-424A-BE08-A6988BBC3D07}" type="pres">
      <dgm:prSet presAssocID="{8D563849-1B69-A049-BEC7-7DD6BA84CBD7}" presName="accentRepeatNode" presStyleLbl="solidFgAcc1" presStyleIdx="3" presStyleCnt="4"/>
      <dgm:spPr/>
    </dgm:pt>
  </dgm:ptLst>
  <dgm:cxnLst>
    <dgm:cxn modelId="{A12EC321-C2B7-4CCD-A817-20C0C7EECAE6}" type="presOf" srcId="{8D563849-1B69-A049-BEC7-7DD6BA84CBD7}" destId="{8E986D84-AC77-40D3-8832-A83F241AB4AA}" srcOrd="0" destOrd="0" presId="urn:microsoft.com/office/officeart/2008/layout/VerticalCurvedList"/>
    <dgm:cxn modelId="{71FAA537-10D2-4B7C-B49A-3496A38777ED}" type="presOf" srcId="{D2C500D9-72B5-4E49-AC8B-41A73452718B}" destId="{01A3D8B4-366E-4352-8F59-EDECD565F86B}" srcOrd="0" destOrd="0" presId="urn:microsoft.com/office/officeart/2008/layout/VerticalCurvedList"/>
    <dgm:cxn modelId="{73081066-B763-F440-A7D3-39CF83F82AD4}" srcId="{049FBDCA-F73B-C541-BACF-75781D4BB3AD}" destId="{A881419D-1C9D-9D4D-8ACA-CF68426FD255}" srcOrd="1" destOrd="0" parTransId="{4F81E4F8-A1F4-CD4D-A9BE-1F6C969C3BF8}" sibTransId="{89143916-A701-E54C-A7D5-8373C06F5CDF}"/>
    <dgm:cxn modelId="{2DF1C16D-2B50-4127-BFC5-82D1B00A4325}" type="presOf" srcId="{A881419D-1C9D-9D4D-8ACA-CF68426FD255}" destId="{236AF04D-BBB5-4DD0-A795-AA328F43355E}" srcOrd="0" destOrd="0" presId="urn:microsoft.com/office/officeart/2008/layout/VerticalCurvedList"/>
    <dgm:cxn modelId="{0C3A868B-D525-4461-9A3D-E9D1E903434D}" type="presOf" srcId="{6132CB44-A9F3-9F45-95FA-C98FBF8975E4}" destId="{1DFA797E-9D5F-412A-BEB3-99B7152129DF}" srcOrd="0" destOrd="0" presId="urn:microsoft.com/office/officeart/2008/layout/VerticalCurvedList"/>
    <dgm:cxn modelId="{5EAE8796-0CFE-1640-BF1B-E81C53855614}" srcId="{049FBDCA-F73B-C541-BACF-75781D4BB3AD}" destId="{D2C500D9-72B5-4E49-AC8B-41A73452718B}" srcOrd="0" destOrd="0" parTransId="{4C86CDE3-8B79-9043-A444-C4C1CAECD389}" sibTransId="{5D5471B5-C848-E64A-828F-285493AD5D16}"/>
    <dgm:cxn modelId="{EDDF03A1-C522-44E0-9A5D-3570CDF36C30}" type="presOf" srcId="{5D5471B5-C848-E64A-828F-285493AD5D16}" destId="{EB63FBC6-6E4D-4534-9BCF-86BED57EDB34}" srcOrd="0" destOrd="0" presId="urn:microsoft.com/office/officeart/2008/layout/VerticalCurvedList"/>
    <dgm:cxn modelId="{6C5A19AE-8906-4BE0-8DFC-BC95ECFDD476}" type="presOf" srcId="{049FBDCA-F73B-C541-BACF-75781D4BB3AD}" destId="{2ADD1FD7-8150-4A93-A5A0-7B99461DA2A1}" srcOrd="0" destOrd="0" presId="urn:microsoft.com/office/officeart/2008/layout/VerticalCurvedList"/>
    <dgm:cxn modelId="{0C5FD9D5-6CCC-DC47-8513-D3BE2126103E}" srcId="{049FBDCA-F73B-C541-BACF-75781D4BB3AD}" destId="{8D563849-1B69-A049-BEC7-7DD6BA84CBD7}" srcOrd="3" destOrd="0" parTransId="{53008585-EBA5-1544-942A-8B83E5C5B35C}" sibTransId="{5179FBC8-887B-B84E-8F65-0E78E72D3A10}"/>
    <dgm:cxn modelId="{D278E3ED-46B4-E844-8D1E-62A83CED346C}" srcId="{049FBDCA-F73B-C541-BACF-75781D4BB3AD}" destId="{6132CB44-A9F3-9F45-95FA-C98FBF8975E4}" srcOrd="2" destOrd="0" parTransId="{5C8DEBA6-FDB0-8D4E-992B-0E1ACD594E69}" sibTransId="{1735FE4A-B31C-A445-AC08-D352F27CF1B4}"/>
    <dgm:cxn modelId="{2B276B29-CB3A-4120-8AEE-6007F9C49592}" type="presParOf" srcId="{2ADD1FD7-8150-4A93-A5A0-7B99461DA2A1}" destId="{0A2A3CB7-A139-4A11-8F2E-344F2C83E0AC}" srcOrd="0" destOrd="0" presId="urn:microsoft.com/office/officeart/2008/layout/VerticalCurvedList"/>
    <dgm:cxn modelId="{E63764C7-4D55-45CD-A215-A6F95BEFAB8B}" type="presParOf" srcId="{0A2A3CB7-A139-4A11-8F2E-344F2C83E0AC}" destId="{B8E42997-A706-498C-96FE-CA19B9CCEE80}" srcOrd="0" destOrd="0" presId="urn:microsoft.com/office/officeart/2008/layout/VerticalCurvedList"/>
    <dgm:cxn modelId="{4D8D96CF-B204-422A-9B7A-21EAF8A8B8CB}" type="presParOf" srcId="{B8E42997-A706-498C-96FE-CA19B9CCEE80}" destId="{CF7F9831-A2FC-4989-9D03-4A8F657CC75A}" srcOrd="0" destOrd="0" presId="urn:microsoft.com/office/officeart/2008/layout/VerticalCurvedList"/>
    <dgm:cxn modelId="{E843FED9-09FD-4100-A76B-17A1AF0221EF}" type="presParOf" srcId="{B8E42997-A706-498C-96FE-CA19B9CCEE80}" destId="{EB63FBC6-6E4D-4534-9BCF-86BED57EDB34}" srcOrd="1" destOrd="0" presId="urn:microsoft.com/office/officeart/2008/layout/VerticalCurvedList"/>
    <dgm:cxn modelId="{DF4AE3ED-42D7-4E8B-8AA7-B9975C17B519}" type="presParOf" srcId="{B8E42997-A706-498C-96FE-CA19B9CCEE80}" destId="{9FACE347-A26D-4123-9B3F-4919E1EDFC0C}" srcOrd="2" destOrd="0" presId="urn:microsoft.com/office/officeart/2008/layout/VerticalCurvedList"/>
    <dgm:cxn modelId="{C089AC5A-2430-4FD3-A52A-6C0FF9FDC14D}" type="presParOf" srcId="{B8E42997-A706-498C-96FE-CA19B9CCEE80}" destId="{4535FBA9-8F18-4C94-9F04-DC93C541B77A}" srcOrd="3" destOrd="0" presId="urn:microsoft.com/office/officeart/2008/layout/VerticalCurvedList"/>
    <dgm:cxn modelId="{541CADDD-8A08-4B13-801C-437BF9D87334}" type="presParOf" srcId="{0A2A3CB7-A139-4A11-8F2E-344F2C83E0AC}" destId="{01A3D8B4-366E-4352-8F59-EDECD565F86B}" srcOrd="1" destOrd="0" presId="urn:microsoft.com/office/officeart/2008/layout/VerticalCurvedList"/>
    <dgm:cxn modelId="{FEED5011-80B7-42A9-B088-271018C58A51}" type="presParOf" srcId="{0A2A3CB7-A139-4A11-8F2E-344F2C83E0AC}" destId="{FF43ABF3-4B5F-4F93-8E04-143BBF021915}" srcOrd="2" destOrd="0" presId="urn:microsoft.com/office/officeart/2008/layout/VerticalCurvedList"/>
    <dgm:cxn modelId="{A17010C9-5A4D-4002-AE02-F87D619E60C8}" type="presParOf" srcId="{FF43ABF3-4B5F-4F93-8E04-143BBF021915}" destId="{341AE6EA-D274-455F-96E5-327CB55E5733}" srcOrd="0" destOrd="0" presId="urn:microsoft.com/office/officeart/2008/layout/VerticalCurvedList"/>
    <dgm:cxn modelId="{FB443048-58A5-49F4-8C1C-4A96C19CBF92}" type="presParOf" srcId="{0A2A3CB7-A139-4A11-8F2E-344F2C83E0AC}" destId="{236AF04D-BBB5-4DD0-A795-AA328F43355E}" srcOrd="3" destOrd="0" presId="urn:microsoft.com/office/officeart/2008/layout/VerticalCurvedList"/>
    <dgm:cxn modelId="{44872445-AADE-41CF-997F-858C20176887}" type="presParOf" srcId="{0A2A3CB7-A139-4A11-8F2E-344F2C83E0AC}" destId="{7C9495C1-9C6B-4865-9BFE-ED7C46A070C0}" srcOrd="4" destOrd="0" presId="urn:microsoft.com/office/officeart/2008/layout/VerticalCurvedList"/>
    <dgm:cxn modelId="{B5D4326C-64C9-494D-BA5A-81E6948702E4}" type="presParOf" srcId="{7C9495C1-9C6B-4865-9BFE-ED7C46A070C0}" destId="{D86A0966-FB94-4700-AC01-A44414EDF743}" srcOrd="0" destOrd="0" presId="urn:microsoft.com/office/officeart/2008/layout/VerticalCurvedList"/>
    <dgm:cxn modelId="{EFB98AEA-563D-407C-AD38-B77B1BF76E97}" type="presParOf" srcId="{0A2A3CB7-A139-4A11-8F2E-344F2C83E0AC}" destId="{1DFA797E-9D5F-412A-BEB3-99B7152129DF}" srcOrd="5" destOrd="0" presId="urn:microsoft.com/office/officeart/2008/layout/VerticalCurvedList"/>
    <dgm:cxn modelId="{9564684B-E205-41AD-B3C3-E9B6D2491A1B}" type="presParOf" srcId="{0A2A3CB7-A139-4A11-8F2E-344F2C83E0AC}" destId="{C8B01A9F-952B-42E1-B4A4-C29CF84841CE}" srcOrd="6" destOrd="0" presId="urn:microsoft.com/office/officeart/2008/layout/VerticalCurvedList"/>
    <dgm:cxn modelId="{9457864C-51BF-4C4C-8B1D-D17F93D77A5F}" type="presParOf" srcId="{C8B01A9F-952B-42E1-B4A4-C29CF84841CE}" destId="{B6058BCA-2131-4FFD-B3E0-098F149A02E2}" srcOrd="0" destOrd="0" presId="urn:microsoft.com/office/officeart/2008/layout/VerticalCurvedList"/>
    <dgm:cxn modelId="{DC2F47C8-E560-45F2-8CE1-BFBEE7A1864D}" type="presParOf" srcId="{0A2A3CB7-A139-4A11-8F2E-344F2C83E0AC}" destId="{8E986D84-AC77-40D3-8832-A83F241AB4AA}" srcOrd="7" destOrd="0" presId="urn:microsoft.com/office/officeart/2008/layout/VerticalCurvedList"/>
    <dgm:cxn modelId="{3654C2DC-3591-4ECC-92DC-4B6C3C179F02}" type="presParOf" srcId="{0A2A3CB7-A139-4A11-8F2E-344F2C83E0AC}" destId="{00DBF0B8-80B6-46CD-8AF8-4B300539D14E}" srcOrd="8" destOrd="0" presId="urn:microsoft.com/office/officeart/2008/layout/VerticalCurvedList"/>
    <dgm:cxn modelId="{8B853392-0CD4-4194-86B4-9571A0D4E7F2}" type="presParOf" srcId="{00DBF0B8-80B6-46CD-8AF8-4B300539D14E}" destId="{12C2EDE6-4F46-424A-BE08-A6988BBC3D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CED040A-AA06-DC49-86B1-EFDF92E0BD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2DCC05-73A5-A04D-B966-995C94C27B63}">
      <dgm:prSet/>
      <dgm:spPr/>
      <dgm:t>
        <a:bodyPr/>
        <a:lstStyle/>
        <a:p>
          <a:r>
            <a:rPr lang="en-GB"/>
            <a:t>April 2025</a:t>
          </a:r>
        </a:p>
      </dgm:t>
    </dgm:pt>
    <dgm:pt modelId="{B40BB1B6-F62E-B740-8A52-86AD5D031A7A}" type="parTrans" cxnId="{D111D44B-1C70-2643-8EC4-E300FB3E6E59}">
      <dgm:prSet/>
      <dgm:spPr/>
      <dgm:t>
        <a:bodyPr/>
        <a:lstStyle/>
        <a:p>
          <a:endParaRPr lang="en-GB"/>
        </a:p>
      </dgm:t>
    </dgm:pt>
    <dgm:pt modelId="{E07436EF-8163-2D46-BBF6-BEC41B1017C6}" type="sibTrans" cxnId="{D111D44B-1C70-2643-8EC4-E300FB3E6E59}">
      <dgm:prSet/>
      <dgm:spPr/>
      <dgm:t>
        <a:bodyPr/>
        <a:lstStyle/>
        <a:p>
          <a:endParaRPr lang="en-GB"/>
        </a:p>
      </dgm:t>
    </dgm:pt>
    <dgm:pt modelId="{A4D0C875-B5FA-DA49-B7DD-0611BA6E7D33}">
      <dgm:prSet/>
      <dgm:spPr/>
      <dgm:t>
        <a:bodyPr/>
        <a:lstStyle/>
        <a:p>
          <a:r>
            <a:rPr lang="en-GB"/>
            <a:t>October 2025</a:t>
          </a:r>
        </a:p>
      </dgm:t>
    </dgm:pt>
    <dgm:pt modelId="{3D0391BD-4F93-B54D-A34D-EB90EECEC64D}" type="parTrans" cxnId="{5543ADE2-932D-9944-AD04-EE5017907154}">
      <dgm:prSet/>
      <dgm:spPr/>
      <dgm:t>
        <a:bodyPr/>
        <a:lstStyle/>
        <a:p>
          <a:endParaRPr lang="en-GB"/>
        </a:p>
      </dgm:t>
    </dgm:pt>
    <dgm:pt modelId="{1606B5B4-FE27-3C4C-A142-ADBBD651E930}" type="sibTrans" cxnId="{5543ADE2-932D-9944-AD04-EE5017907154}">
      <dgm:prSet/>
      <dgm:spPr/>
      <dgm:t>
        <a:bodyPr/>
        <a:lstStyle/>
        <a:p>
          <a:endParaRPr lang="en-GB"/>
        </a:p>
      </dgm:t>
    </dgm:pt>
    <dgm:pt modelId="{3184DD3B-7B22-4754-ACCF-ACD0B0C274BE}">
      <dgm:prSet/>
      <dgm:spPr/>
      <dgm:t>
        <a:bodyPr/>
        <a:lstStyle/>
        <a:p>
          <a:r>
            <a:rPr lang="en-GB"/>
            <a:t>New GP contract changes come into effect</a:t>
          </a:r>
        </a:p>
      </dgm:t>
    </dgm:pt>
    <dgm:pt modelId="{EC53F38B-621A-40AE-8490-2783183158B0}" type="parTrans" cxnId="{5EBEB302-B82F-4A47-9E99-2F573825913D}">
      <dgm:prSet/>
      <dgm:spPr/>
      <dgm:t>
        <a:bodyPr/>
        <a:lstStyle/>
        <a:p>
          <a:endParaRPr lang="en-GB"/>
        </a:p>
      </dgm:t>
    </dgm:pt>
    <dgm:pt modelId="{89D59247-1C34-40EE-96DF-81F24001688F}" type="sibTrans" cxnId="{5EBEB302-B82F-4A47-9E99-2F573825913D}">
      <dgm:prSet/>
      <dgm:spPr/>
      <dgm:t>
        <a:bodyPr/>
        <a:lstStyle/>
        <a:p>
          <a:endParaRPr lang="en-GB"/>
        </a:p>
      </dgm:t>
    </dgm:pt>
    <dgm:pt modelId="{6A598B67-2F88-422E-81C5-1634FD484770}">
      <dgm:prSet/>
      <dgm:spPr/>
      <dgm:t>
        <a:bodyPr/>
        <a:lstStyle/>
        <a:p>
          <a:r>
            <a:rPr lang="en-GB"/>
            <a:t>Online GP appointment requests must be available during core hours</a:t>
          </a:r>
        </a:p>
      </dgm:t>
    </dgm:pt>
    <dgm:pt modelId="{F0043B74-B76E-4CCB-B914-F942878E2B5A}" type="parTrans" cxnId="{1BABB17C-A860-4E47-92EE-435531B195E2}">
      <dgm:prSet/>
      <dgm:spPr/>
      <dgm:t>
        <a:bodyPr/>
        <a:lstStyle/>
        <a:p>
          <a:endParaRPr lang="en-GB"/>
        </a:p>
      </dgm:t>
    </dgm:pt>
    <dgm:pt modelId="{042F1F10-9A06-4016-87DE-D21FECBFA367}" type="sibTrans" cxnId="{1BABB17C-A860-4E47-92EE-435531B195E2}">
      <dgm:prSet/>
      <dgm:spPr/>
      <dgm:t>
        <a:bodyPr/>
        <a:lstStyle/>
        <a:p>
          <a:endParaRPr lang="en-GB"/>
        </a:p>
      </dgm:t>
    </dgm:pt>
    <dgm:pt modelId="{A60C0840-54F1-E84E-B30D-C7388C0A28FC}">
      <dgm:prSet/>
      <dgm:spPr/>
      <dgm:t>
        <a:bodyPr/>
        <a:lstStyle/>
        <a:p>
          <a:r>
            <a:rPr lang="en-GB"/>
            <a:t>Practices must align with new QOF and Enhanced Services requirements</a:t>
          </a:r>
        </a:p>
      </dgm:t>
    </dgm:pt>
    <dgm:pt modelId="{D9AD3A02-54FA-804A-9175-A16A72F1F1B4}" type="parTrans" cxnId="{4930E571-52F7-4A63-8EDD-7D3BC7C91AEE}">
      <dgm:prSet/>
      <dgm:spPr/>
      <dgm:t>
        <a:bodyPr/>
        <a:lstStyle/>
        <a:p>
          <a:endParaRPr lang="en-GB"/>
        </a:p>
      </dgm:t>
    </dgm:pt>
    <dgm:pt modelId="{A0FF03AF-22A5-B54A-A5E6-5B67D4DB17FC}" type="sibTrans" cxnId="{4930E571-52F7-4A63-8EDD-7D3BC7C91AEE}">
      <dgm:prSet/>
      <dgm:spPr/>
      <dgm:t>
        <a:bodyPr/>
        <a:lstStyle/>
        <a:p>
          <a:endParaRPr lang="en-GB"/>
        </a:p>
      </dgm:t>
    </dgm:pt>
    <dgm:pt modelId="{20F43F80-E214-4E3A-967C-B432DF498BA8}" type="pres">
      <dgm:prSet presAssocID="{CCED040A-AA06-DC49-86B1-EFDF92E0BD00}" presName="Name0" presStyleCnt="0">
        <dgm:presLayoutVars>
          <dgm:dir/>
          <dgm:animLvl val="lvl"/>
          <dgm:resizeHandles val="exact"/>
        </dgm:presLayoutVars>
      </dgm:prSet>
      <dgm:spPr/>
    </dgm:pt>
    <dgm:pt modelId="{B9EEC820-8746-4369-993E-F11638D8DAA9}" type="pres">
      <dgm:prSet presAssocID="{942DCC05-73A5-A04D-B966-995C94C27B63}" presName="composite" presStyleCnt="0"/>
      <dgm:spPr/>
    </dgm:pt>
    <dgm:pt modelId="{1E27B5E7-F1FA-4573-A591-7E9275161B67}" type="pres">
      <dgm:prSet presAssocID="{942DCC05-73A5-A04D-B966-995C94C27B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C2EC4E7-874A-4882-BCF0-4D7761E42AAA}" type="pres">
      <dgm:prSet presAssocID="{942DCC05-73A5-A04D-B966-995C94C27B63}" presName="desTx" presStyleLbl="alignAccFollowNode1" presStyleIdx="0" presStyleCnt="2">
        <dgm:presLayoutVars>
          <dgm:bulletEnabled val="1"/>
        </dgm:presLayoutVars>
      </dgm:prSet>
      <dgm:spPr/>
    </dgm:pt>
    <dgm:pt modelId="{36296DBA-E5B9-4444-8515-F5F416E1A5F6}" type="pres">
      <dgm:prSet presAssocID="{E07436EF-8163-2D46-BBF6-BEC41B1017C6}" presName="space" presStyleCnt="0"/>
      <dgm:spPr/>
    </dgm:pt>
    <dgm:pt modelId="{8EBCF173-AA6C-4EF7-AC32-EA51BDB2699D}" type="pres">
      <dgm:prSet presAssocID="{A4D0C875-B5FA-DA49-B7DD-0611BA6E7D33}" presName="composite" presStyleCnt="0"/>
      <dgm:spPr/>
    </dgm:pt>
    <dgm:pt modelId="{34C9F2CE-20DC-409A-B2BE-BEF67ECFEBF6}" type="pres">
      <dgm:prSet presAssocID="{A4D0C875-B5FA-DA49-B7DD-0611BA6E7D3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401B5AC-11D9-4D1C-8700-717E638FB618}" type="pres">
      <dgm:prSet presAssocID="{A4D0C875-B5FA-DA49-B7DD-0611BA6E7D3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EBEB302-B82F-4A47-9E99-2F573825913D}" srcId="{942DCC05-73A5-A04D-B966-995C94C27B63}" destId="{3184DD3B-7B22-4754-ACCF-ACD0B0C274BE}" srcOrd="0" destOrd="0" parTransId="{EC53F38B-621A-40AE-8490-2783183158B0}" sibTransId="{89D59247-1C34-40EE-96DF-81F24001688F}"/>
    <dgm:cxn modelId="{AB8E633D-07BC-4DD8-B076-BB8E6BB99416}" type="presOf" srcId="{3184DD3B-7B22-4754-ACCF-ACD0B0C274BE}" destId="{AC2EC4E7-874A-4882-BCF0-4D7761E42AAA}" srcOrd="0" destOrd="0" presId="urn:microsoft.com/office/officeart/2005/8/layout/hList1"/>
    <dgm:cxn modelId="{D111D44B-1C70-2643-8EC4-E300FB3E6E59}" srcId="{CCED040A-AA06-DC49-86B1-EFDF92E0BD00}" destId="{942DCC05-73A5-A04D-B966-995C94C27B63}" srcOrd="0" destOrd="0" parTransId="{B40BB1B6-F62E-B740-8A52-86AD5D031A7A}" sibTransId="{E07436EF-8163-2D46-BBF6-BEC41B1017C6}"/>
    <dgm:cxn modelId="{4930E571-52F7-4A63-8EDD-7D3BC7C91AEE}" srcId="{942DCC05-73A5-A04D-B966-995C94C27B63}" destId="{A60C0840-54F1-E84E-B30D-C7388C0A28FC}" srcOrd="1" destOrd="0" parTransId="{D9AD3A02-54FA-804A-9175-A16A72F1F1B4}" sibTransId="{A0FF03AF-22A5-B54A-A5E6-5B67D4DB17FC}"/>
    <dgm:cxn modelId="{1BABB17C-A860-4E47-92EE-435531B195E2}" srcId="{A4D0C875-B5FA-DA49-B7DD-0611BA6E7D33}" destId="{6A598B67-2F88-422E-81C5-1634FD484770}" srcOrd="0" destOrd="0" parTransId="{F0043B74-B76E-4CCB-B914-F942878E2B5A}" sibTransId="{042F1F10-9A06-4016-87DE-D21FECBFA367}"/>
    <dgm:cxn modelId="{EE9726D4-DC92-43D3-B3C6-750BDD5E2D3D}" type="presOf" srcId="{A4D0C875-B5FA-DA49-B7DD-0611BA6E7D33}" destId="{34C9F2CE-20DC-409A-B2BE-BEF67ECFEBF6}" srcOrd="0" destOrd="0" presId="urn:microsoft.com/office/officeart/2005/8/layout/hList1"/>
    <dgm:cxn modelId="{F222B7DE-EFF4-4DAB-A05B-1E1EB4C15327}" type="presOf" srcId="{A60C0840-54F1-E84E-B30D-C7388C0A28FC}" destId="{AC2EC4E7-874A-4882-BCF0-4D7761E42AAA}" srcOrd="0" destOrd="1" presId="urn:microsoft.com/office/officeart/2005/8/layout/hList1"/>
    <dgm:cxn modelId="{5543ADE2-932D-9944-AD04-EE5017907154}" srcId="{CCED040A-AA06-DC49-86B1-EFDF92E0BD00}" destId="{A4D0C875-B5FA-DA49-B7DD-0611BA6E7D33}" srcOrd="1" destOrd="0" parTransId="{3D0391BD-4F93-B54D-A34D-EB90EECEC64D}" sibTransId="{1606B5B4-FE27-3C4C-A142-ADBBD651E930}"/>
    <dgm:cxn modelId="{70D565ED-769C-432F-927F-75A0C01B207D}" type="presOf" srcId="{6A598B67-2F88-422E-81C5-1634FD484770}" destId="{2401B5AC-11D9-4D1C-8700-717E638FB618}" srcOrd="0" destOrd="0" presId="urn:microsoft.com/office/officeart/2005/8/layout/hList1"/>
    <dgm:cxn modelId="{90AA0BF1-B4DD-4D1B-BBF9-EB5B10034204}" type="presOf" srcId="{CCED040A-AA06-DC49-86B1-EFDF92E0BD00}" destId="{20F43F80-E214-4E3A-967C-B432DF498BA8}" srcOrd="0" destOrd="0" presId="urn:microsoft.com/office/officeart/2005/8/layout/hList1"/>
    <dgm:cxn modelId="{508104F2-ADA9-4E9C-A161-61D03D5DECD2}" type="presOf" srcId="{942DCC05-73A5-A04D-B966-995C94C27B63}" destId="{1E27B5E7-F1FA-4573-A591-7E9275161B67}" srcOrd="0" destOrd="0" presId="urn:microsoft.com/office/officeart/2005/8/layout/hList1"/>
    <dgm:cxn modelId="{9D9AE5AA-CD58-4E41-B17C-E70AB8918990}" type="presParOf" srcId="{20F43F80-E214-4E3A-967C-B432DF498BA8}" destId="{B9EEC820-8746-4369-993E-F11638D8DAA9}" srcOrd="0" destOrd="0" presId="urn:microsoft.com/office/officeart/2005/8/layout/hList1"/>
    <dgm:cxn modelId="{7216598D-39F1-4DA8-AE41-62EACEDF0E34}" type="presParOf" srcId="{B9EEC820-8746-4369-993E-F11638D8DAA9}" destId="{1E27B5E7-F1FA-4573-A591-7E9275161B67}" srcOrd="0" destOrd="0" presId="urn:microsoft.com/office/officeart/2005/8/layout/hList1"/>
    <dgm:cxn modelId="{17A327EE-AD50-4276-8A2E-0CB98187ECAF}" type="presParOf" srcId="{B9EEC820-8746-4369-993E-F11638D8DAA9}" destId="{AC2EC4E7-874A-4882-BCF0-4D7761E42AAA}" srcOrd="1" destOrd="0" presId="urn:microsoft.com/office/officeart/2005/8/layout/hList1"/>
    <dgm:cxn modelId="{1CFC173C-903E-4E7D-AFCD-5DB1B2C76E6E}" type="presParOf" srcId="{20F43F80-E214-4E3A-967C-B432DF498BA8}" destId="{36296DBA-E5B9-4444-8515-F5F416E1A5F6}" srcOrd="1" destOrd="0" presId="urn:microsoft.com/office/officeart/2005/8/layout/hList1"/>
    <dgm:cxn modelId="{3093784B-D8EB-4F99-92D4-C738540AC044}" type="presParOf" srcId="{20F43F80-E214-4E3A-967C-B432DF498BA8}" destId="{8EBCF173-AA6C-4EF7-AC32-EA51BDB2699D}" srcOrd="2" destOrd="0" presId="urn:microsoft.com/office/officeart/2005/8/layout/hList1"/>
    <dgm:cxn modelId="{85A86C17-66C8-446E-964E-DE5FB46C2988}" type="presParOf" srcId="{8EBCF173-AA6C-4EF7-AC32-EA51BDB2699D}" destId="{34C9F2CE-20DC-409A-B2BE-BEF67ECFEBF6}" srcOrd="0" destOrd="0" presId="urn:microsoft.com/office/officeart/2005/8/layout/hList1"/>
    <dgm:cxn modelId="{7ED84DE3-355E-4B05-A797-AB0E6D680947}" type="presParOf" srcId="{8EBCF173-AA6C-4EF7-AC32-EA51BDB2699D}" destId="{2401B5AC-11D9-4D1C-8700-717E638FB6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A91A3A3-E76E-41A5-A6FC-DCD21F2344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B4BA82-0E2C-41D4-94BD-8F5EA72DA1F0}">
      <dgm:prSet phldrT="[Text]"/>
      <dgm:spPr/>
      <dgm:t>
        <a:bodyPr/>
        <a:lstStyle/>
        <a:p>
          <a:pPr>
            <a:buNone/>
          </a:pPr>
          <a:r>
            <a:rPr lang="en-GB"/>
            <a:t>April 2025 </a:t>
          </a:r>
        </a:p>
      </dgm:t>
    </dgm:pt>
    <dgm:pt modelId="{B82506B1-C23A-4D3E-A25B-12F74230B367}" type="parTrans" cxnId="{C5550A28-9BA2-4490-BC16-43CB46906878}">
      <dgm:prSet/>
      <dgm:spPr/>
      <dgm:t>
        <a:bodyPr/>
        <a:lstStyle/>
        <a:p>
          <a:endParaRPr lang="en-GB"/>
        </a:p>
      </dgm:t>
    </dgm:pt>
    <dgm:pt modelId="{3A691E04-A20C-4AC7-AD05-2E878372215C}" type="sibTrans" cxnId="{C5550A28-9BA2-4490-BC16-43CB46906878}">
      <dgm:prSet/>
      <dgm:spPr/>
      <dgm:t>
        <a:bodyPr/>
        <a:lstStyle/>
        <a:p>
          <a:endParaRPr lang="en-GB"/>
        </a:p>
      </dgm:t>
    </dgm:pt>
    <dgm:pt modelId="{1469D07E-1B0D-4185-B61B-6C80E55017BC}">
      <dgm:prSet/>
      <dgm:spPr/>
      <dgm:t>
        <a:bodyPr/>
        <a:lstStyle/>
        <a:p>
          <a:r>
            <a:rPr lang="en-GB"/>
            <a:t>Practices should begin digital transition planning – deciding model and plans</a:t>
          </a:r>
        </a:p>
      </dgm:t>
    </dgm:pt>
    <dgm:pt modelId="{F5E3E2E9-DCDB-46B7-A2E7-82EF5468CDBF}" type="parTrans" cxnId="{34F0F9D0-44B7-4D48-964D-9A8720245D54}">
      <dgm:prSet/>
      <dgm:spPr/>
      <dgm:t>
        <a:bodyPr/>
        <a:lstStyle/>
        <a:p>
          <a:endParaRPr lang="en-GB"/>
        </a:p>
      </dgm:t>
    </dgm:pt>
    <dgm:pt modelId="{7C7B1342-DAB4-446C-B77D-304C4BEC0EAA}" type="sibTrans" cxnId="{34F0F9D0-44B7-4D48-964D-9A8720245D54}">
      <dgm:prSet/>
      <dgm:spPr/>
      <dgm:t>
        <a:bodyPr/>
        <a:lstStyle/>
        <a:p>
          <a:endParaRPr lang="en-GB"/>
        </a:p>
      </dgm:t>
    </dgm:pt>
    <dgm:pt modelId="{5D740DFA-F26D-4A77-B98C-41960813B6D1}">
      <dgm:prSet/>
      <dgm:spPr/>
      <dgm:t>
        <a:bodyPr/>
        <a:lstStyle/>
        <a:p>
          <a:r>
            <a:rPr lang="en-GB"/>
            <a:t>Update practice materials and train staff on explaining continuity of care</a:t>
          </a:r>
        </a:p>
      </dgm:t>
    </dgm:pt>
    <dgm:pt modelId="{F4E3043F-973E-4675-80D5-71112B1BF86D}" type="parTrans" cxnId="{36F50BA3-0B21-49EA-8965-8146541FFCA3}">
      <dgm:prSet/>
      <dgm:spPr/>
      <dgm:t>
        <a:bodyPr/>
        <a:lstStyle/>
        <a:p>
          <a:endParaRPr lang="en-GB"/>
        </a:p>
      </dgm:t>
    </dgm:pt>
    <dgm:pt modelId="{2CC39222-9E6E-432D-972E-FE4C3DC10828}" type="sibTrans" cxnId="{36F50BA3-0B21-49EA-8965-8146541FFCA3}">
      <dgm:prSet/>
      <dgm:spPr/>
      <dgm:t>
        <a:bodyPr/>
        <a:lstStyle/>
        <a:p>
          <a:endParaRPr lang="en-GB"/>
        </a:p>
      </dgm:t>
    </dgm:pt>
    <dgm:pt modelId="{30AC3905-BF6C-4A26-A4F0-0F472BBD32A6}">
      <dgm:prSet/>
      <dgm:spPr/>
      <dgm:t>
        <a:bodyPr/>
        <a:lstStyle/>
        <a:p>
          <a:r>
            <a:rPr lang="en-GB"/>
            <a:t>Review and update practice communications on wait times</a:t>
          </a:r>
        </a:p>
      </dgm:t>
    </dgm:pt>
    <dgm:pt modelId="{B31269E3-3C23-4A60-8BB0-BDDA85D5FC7A}" type="parTrans" cxnId="{66CCD141-24DF-481D-8040-7E6AC4AC7361}">
      <dgm:prSet/>
      <dgm:spPr/>
      <dgm:t>
        <a:bodyPr/>
        <a:lstStyle/>
        <a:p>
          <a:endParaRPr lang="en-GB"/>
        </a:p>
      </dgm:t>
    </dgm:pt>
    <dgm:pt modelId="{6B159607-4BAD-4B6E-847F-E1D19004542C}" type="sibTrans" cxnId="{66CCD141-24DF-481D-8040-7E6AC4AC7361}">
      <dgm:prSet/>
      <dgm:spPr/>
      <dgm:t>
        <a:bodyPr/>
        <a:lstStyle/>
        <a:p>
          <a:endParaRPr lang="en-GB"/>
        </a:p>
      </dgm:t>
    </dgm:pt>
    <dgm:pt modelId="{6E4AE7DA-EB98-4129-8275-CCAF6C1F128A}">
      <dgm:prSet/>
      <dgm:spPr/>
      <dgm:t>
        <a:bodyPr/>
        <a:lstStyle/>
        <a:p>
          <a:r>
            <a:rPr lang="en-GB"/>
            <a:t>Identify training needs and schedule initial sessions for staff re online/digital</a:t>
          </a:r>
        </a:p>
      </dgm:t>
    </dgm:pt>
    <dgm:pt modelId="{E4532636-E58E-45C4-B10E-7F1ED1979BEF}" type="parTrans" cxnId="{26348A39-C859-412F-9D2B-9E1F22AC18AE}">
      <dgm:prSet/>
      <dgm:spPr/>
      <dgm:t>
        <a:bodyPr/>
        <a:lstStyle/>
        <a:p>
          <a:endParaRPr lang="en-GB"/>
        </a:p>
      </dgm:t>
    </dgm:pt>
    <dgm:pt modelId="{AE68B052-CE9F-490F-9AA1-1CCCA823E192}" type="sibTrans" cxnId="{26348A39-C859-412F-9D2B-9E1F22AC18AE}">
      <dgm:prSet/>
      <dgm:spPr/>
      <dgm:t>
        <a:bodyPr/>
        <a:lstStyle/>
        <a:p>
          <a:endParaRPr lang="en-GB"/>
        </a:p>
      </dgm:t>
    </dgm:pt>
    <dgm:pt modelId="{C891B3B2-31B6-464F-B0D7-9CD73532C41D}">
      <dgm:prSet/>
      <dgm:spPr/>
      <dgm:t>
        <a:bodyPr/>
        <a:lstStyle/>
        <a:p>
          <a:r>
            <a:rPr lang="en-GB"/>
            <a:t>Review of ARRS roles and strategic planning</a:t>
          </a:r>
        </a:p>
      </dgm:t>
    </dgm:pt>
    <dgm:pt modelId="{C4153AE2-3149-498A-8FFD-674A8EC63C06}" type="parTrans" cxnId="{477046E1-0DA6-4088-8BE3-8C8DB5EB0E2E}">
      <dgm:prSet/>
      <dgm:spPr/>
      <dgm:t>
        <a:bodyPr/>
        <a:lstStyle/>
        <a:p>
          <a:endParaRPr lang="en-GB"/>
        </a:p>
      </dgm:t>
    </dgm:pt>
    <dgm:pt modelId="{1078545E-D0B2-4C80-9E17-A359C0D85597}" type="sibTrans" cxnId="{477046E1-0DA6-4088-8BE3-8C8DB5EB0E2E}">
      <dgm:prSet/>
      <dgm:spPr/>
      <dgm:t>
        <a:bodyPr/>
        <a:lstStyle/>
        <a:p>
          <a:endParaRPr lang="en-GB"/>
        </a:p>
      </dgm:t>
    </dgm:pt>
    <dgm:pt modelId="{4AA3EA34-CEE5-4DBC-A665-CF3DE04BFB5B}">
      <dgm:prSet/>
      <dgm:spPr/>
      <dgm:t>
        <a:bodyPr/>
        <a:lstStyle/>
        <a:p>
          <a:r>
            <a:rPr lang="en-GB"/>
            <a:t>1 July 2025</a:t>
          </a:r>
        </a:p>
      </dgm:t>
    </dgm:pt>
    <dgm:pt modelId="{18ED2CDE-5B7B-4FA3-88E2-A050DFD1204C}" type="parTrans" cxnId="{F283533E-1474-47A6-B401-40A91E972B18}">
      <dgm:prSet/>
      <dgm:spPr/>
      <dgm:t>
        <a:bodyPr/>
        <a:lstStyle/>
        <a:p>
          <a:endParaRPr lang="en-GB"/>
        </a:p>
      </dgm:t>
    </dgm:pt>
    <dgm:pt modelId="{60AA3936-8E13-4494-870B-5F4CA541DB83}" type="sibTrans" cxnId="{F283533E-1474-47A6-B401-40A91E972B18}">
      <dgm:prSet/>
      <dgm:spPr/>
      <dgm:t>
        <a:bodyPr/>
        <a:lstStyle/>
        <a:p>
          <a:endParaRPr lang="en-GB"/>
        </a:p>
      </dgm:t>
    </dgm:pt>
    <dgm:pt modelId="{AA92FF37-4506-4EAC-BB51-68033C61EB3B}">
      <dgm:prSet/>
      <dgm:spPr/>
      <dgm:t>
        <a:bodyPr/>
        <a:lstStyle/>
        <a:p>
          <a:r>
            <a:rPr lang="en-GB"/>
            <a:t>August/September 2025</a:t>
          </a:r>
        </a:p>
      </dgm:t>
    </dgm:pt>
    <dgm:pt modelId="{87C74891-9986-4658-A713-3ADC09BC672E}" type="parTrans" cxnId="{7C885820-D66B-4B20-92D7-310284D7335A}">
      <dgm:prSet/>
      <dgm:spPr/>
      <dgm:t>
        <a:bodyPr/>
        <a:lstStyle/>
        <a:p>
          <a:endParaRPr lang="en-GB"/>
        </a:p>
      </dgm:t>
    </dgm:pt>
    <dgm:pt modelId="{CC3A79EE-9EB9-4149-9691-1E02DDE57D38}" type="sibTrans" cxnId="{7C885820-D66B-4B20-92D7-310284D7335A}">
      <dgm:prSet/>
      <dgm:spPr/>
      <dgm:t>
        <a:bodyPr/>
        <a:lstStyle/>
        <a:p>
          <a:endParaRPr lang="en-GB"/>
        </a:p>
      </dgm:t>
    </dgm:pt>
    <dgm:pt modelId="{3D56A90D-8890-4EDE-B59E-99AAE15C8AC2}">
      <dgm:prSet/>
      <dgm:spPr/>
      <dgm:t>
        <a:bodyPr/>
        <a:lstStyle/>
        <a:p>
          <a:r>
            <a:rPr lang="en-GB"/>
            <a:t>September 2025</a:t>
          </a:r>
        </a:p>
      </dgm:t>
    </dgm:pt>
    <dgm:pt modelId="{14559BCC-8366-4E6E-B477-F0BDDD5BD0DA}" type="parTrans" cxnId="{60451C03-10DA-4261-8B1F-87091177D8A3}">
      <dgm:prSet/>
      <dgm:spPr/>
      <dgm:t>
        <a:bodyPr/>
        <a:lstStyle/>
        <a:p>
          <a:endParaRPr lang="en-GB"/>
        </a:p>
      </dgm:t>
    </dgm:pt>
    <dgm:pt modelId="{4A1CBBFF-1279-4F36-AACF-0EBC31CBB811}" type="sibTrans" cxnId="{60451C03-10DA-4261-8B1F-87091177D8A3}">
      <dgm:prSet/>
      <dgm:spPr/>
      <dgm:t>
        <a:bodyPr/>
        <a:lstStyle/>
        <a:p>
          <a:endParaRPr lang="en-GB"/>
        </a:p>
      </dgm:t>
    </dgm:pt>
    <dgm:pt modelId="{073822C4-2FE8-4F39-A661-50D09A4ADD4D}">
      <dgm:prSet/>
      <dgm:spPr/>
      <dgm:t>
        <a:bodyPr/>
        <a:lstStyle/>
        <a:p>
          <a:r>
            <a:rPr lang="en-GB"/>
            <a:t>Display posters and train staff</a:t>
          </a:r>
        </a:p>
      </dgm:t>
    </dgm:pt>
    <dgm:pt modelId="{9791E829-53BD-42B5-BA4D-31A8EC3571E5}" type="parTrans" cxnId="{DE1721AC-0901-4EDA-9E81-E69C71854510}">
      <dgm:prSet/>
      <dgm:spPr/>
      <dgm:t>
        <a:bodyPr/>
        <a:lstStyle/>
        <a:p>
          <a:endParaRPr lang="en-GB"/>
        </a:p>
      </dgm:t>
    </dgm:pt>
    <dgm:pt modelId="{FE9E9182-3024-4492-92C0-763662685481}" type="sibTrans" cxnId="{DE1721AC-0901-4EDA-9E81-E69C71854510}">
      <dgm:prSet/>
      <dgm:spPr/>
      <dgm:t>
        <a:bodyPr/>
        <a:lstStyle/>
        <a:p>
          <a:endParaRPr lang="en-GB"/>
        </a:p>
      </dgm:t>
    </dgm:pt>
    <dgm:pt modelId="{94E82358-2AE7-4232-914A-B1F7D53E54DB}">
      <dgm:prSet/>
      <dgm:spPr/>
      <dgm:t>
        <a:bodyPr/>
        <a:lstStyle/>
        <a:p>
          <a:r>
            <a:rPr lang="en-GB"/>
            <a:t>Inform patients about practice plans for continuity of care via website, SMS, posters, and social media</a:t>
          </a:r>
        </a:p>
      </dgm:t>
    </dgm:pt>
    <dgm:pt modelId="{4F7FDE8A-4F4A-47B7-8E14-5F89C29B459D}" type="parTrans" cxnId="{70117EB7-7E51-4970-A82D-BBB7BB06DDA9}">
      <dgm:prSet/>
      <dgm:spPr/>
      <dgm:t>
        <a:bodyPr/>
        <a:lstStyle/>
        <a:p>
          <a:endParaRPr lang="en-GB"/>
        </a:p>
      </dgm:t>
    </dgm:pt>
    <dgm:pt modelId="{2318D670-87F7-41F8-ADC8-816DCE9A1E58}" type="sibTrans" cxnId="{70117EB7-7E51-4970-A82D-BBB7BB06DDA9}">
      <dgm:prSet/>
      <dgm:spPr/>
      <dgm:t>
        <a:bodyPr/>
        <a:lstStyle/>
        <a:p>
          <a:endParaRPr lang="en-GB"/>
        </a:p>
      </dgm:t>
    </dgm:pt>
    <dgm:pt modelId="{DAC38D7D-803C-4B9B-AE53-937B744D4599}">
      <dgm:prSet/>
      <dgm:spPr/>
      <dgm:t>
        <a:bodyPr/>
        <a:lstStyle/>
        <a:p>
          <a:r>
            <a:rPr lang="en-GB"/>
            <a:t>Start SMS and social media campaigns</a:t>
          </a:r>
        </a:p>
      </dgm:t>
    </dgm:pt>
    <dgm:pt modelId="{C098E955-CBFB-4E83-BED5-7A6AB989D27D}" type="parTrans" cxnId="{48DC28C6-E4F9-4633-B201-558B2B34E71A}">
      <dgm:prSet/>
      <dgm:spPr/>
      <dgm:t>
        <a:bodyPr/>
        <a:lstStyle/>
        <a:p>
          <a:endParaRPr lang="en-GB"/>
        </a:p>
      </dgm:t>
    </dgm:pt>
    <dgm:pt modelId="{39138D5E-BD82-46CD-B8C2-B21AE56D238C}" type="sibTrans" cxnId="{48DC28C6-E4F9-4633-B201-558B2B34E71A}">
      <dgm:prSet/>
      <dgm:spPr/>
      <dgm:t>
        <a:bodyPr/>
        <a:lstStyle/>
        <a:p>
          <a:endParaRPr lang="en-GB"/>
        </a:p>
      </dgm:t>
    </dgm:pt>
    <dgm:pt modelId="{10275319-F689-4FA0-A506-7B60FB69597A}">
      <dgm:prSet/>
      <dgm:spPr/>
      <dgm:t>
        <a:bodyPr/>
        <a:lstStyle/>
        <a:p>
          <a:r>
            <a:rPr lang="en-GB"/>
            <a:t>Cessation of Hib/</a:t>
          </a:r>
          <a:r>
            <a:rPr lang="en-GB" err="1"/>
            <a:t>MenC</a:t>
          </a:r>
          <a:r>
            <a:rPr lang="en-GB"/>
            <a:t> dose at 12 months of age</a:t>
          </a:r>
        </a:p>
      </dgm:t>
    </dgm:pt>
    <dgm:pt modelId="{342CAF9E-1740-4119-A0EE-58FB17A49531}" type="parTrans" cxnId="{162CDF4D-72BF-494A-B2C7-926302A6AC16}">
      <dgm:prSet/>
      <dgm:spPr/>
      <dgm:t>
        <a:bodyPr/>
        <a:lstStyle/>
        <a:p>
          <a:endParaRPr lang="en-GB"/>
        </a:p>
      </dgm:t>
    </dgm:pt>
    <dgm:pt modelId="{9582B69C-9DBA-485C-A81E-62AC7EA7B7BD}" type="sibTrans" cxnId="{162CDF4D-72BF-494A-B2C7-926302A6AC16}">
      <dgm:prSet/>
      <dgm:spPr/>
      <dgm:t>
        <a:bodyPr/>
        <a:lstStyle/>
        <a:p>
          <a:endParaRPr lang="en-GB"/>
        </a:p>
      </dgm:t>
    </dgm:pt>
    <dgm:pt modelId="{F71A5EC6-4C7B-46FC-B9FA-4B24D4E724FA}" type="pres">
      <dgm:prSet presAssocID="{BA91A3A3-E76E-41A5-A6FC-DCD21F23446A}" presName="Name0" presStyleCnt="0">
        <dgm:presLayoutVars>
          <dgm:dir/>
          <dgm:animLvl val="lvl"/>
          <dgm:resizeHandles val="exact"/>
        </dgm:presLayoutVars>
      </dgm:prSet>
      <dgm:spPr/>
    </dgm:pt>
    <dgm:pt modelId="{8F0CE29C-068D-43E2-A66D-DD990C13D11D}" type="pres">
      <dgm:prSet presAssocID="{86B4BA82-0E2C-41D4-94BD-8F5EA72DA1F0}" presName="composite" presStyleCnt="0"/>
      <dgm:spPr/>
    </dgm:pt>
    <dgm:pt modelId="{20A99C45-EC5A-42F9-BDED-CBA9392F8D61}" type="pres">
      <dgm:prSet presAssocID="{86B4BA82-0E2C-41D4-94BD-8F5EA72DA1F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2E6E503-258B-415D-B15A-C26CB4BCF7EE}" type="pres">
      <dgm:prSet presAssocID="{86B4BA82-0E2C-41D4-94BD-8F5EA72DA1F0}" presName="desTx" presStyleLbl="alignAccFollowNode1" presStyleIdx="0" presStyleCnt="4">
        <dgm:presLayoutVars>
          <dgm:bulletEnabled val="1"/>
        </dgm:presLayoutVars>
      </dgm:prSet>
      <dgm:spPr/>
    </dgm:pt>
    <dgm:pt modelId="{40570593-DD49-4A4A-B958-E947D1702588}" type="pres">
      <dgm:prSet presAssocID="{3A691E04-A20C-4AC7-AD05-2E878372215C}" presName="space" presStyleCnt="0"/>
      <dgm:spPr/>
    </dgm:pt>
    <dgm:pt modelId="{E5445AEB-00E3-4DA8-80F5-0C94DF007280}" type="pres">
      <dgm:prSet presAssocID="{4AA3EA34-CEE5-4DBC-A665-CF3DE04BFB5B}" presName="composite" presStyleCnt="0"/>
      <dgm:spPr/>
    </dgm:pt>
    <dgm:pt modelId="{46E439A1-3C03-49B6-9CEB-31EC8B383654}" type="pres">
      <dgm:prSet presAssocID="{4AA3EA34-CEE5-4DBC-A665-CF3DE04BFB5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14E097E-8D0A-4F6E-A792-85316037FE89}" type="pres">
      <dgm:prSet presAssocID="{4AA3EA34-CEE5-4DBC-A665-CF3DE04BFB5B}" presName="desTx" presStyleLbl="alignAccFollowNode1" presStyleIdx="1" presStyleCnt="4">
        <dgm:presLayoutVars>
          <dgm:bulletEnabled val="1"/>
        </dgm:presLayoutVars>
      </dgm:prSet>
      <dgm:spPr/>
    </dgm:pt>
    <dgm:pt modelId="{AFA40EC0-A44E-43EB-9121-C6F7E1F235AE}" type="pres">
      <dgm:prSet presAssocID="{60AA3936-8E13-4494-870B-5F4CA541DB83}" presName="space" presStyleCnt="0"/>
      <dgm:spPr/>
    </dgm:pt>
    <dgm:pt modelId="{3D1E1C16-44EC-4178-A019-F2BFF4A7D071}" type="pres">
      <dgm:prSet presAssocID="{AA92FF37-4506-4EAC-BB51-68033C61EB3B}" presName="composite" presStyleCnt="0"/>
      <dgm:spPr/>
    </dgm:pt>
    <dgm:pt modelId="{618C05DD-2124-4C4B-B96F-DC05F219435B}" type="pres">
      <dgm:prSet presAssocID="{AA92FF37-4506-4EAC-BB51-68033C61EB3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8263F03-3283-41AB-A00E-B20CAD21209D}" type="pres">
      <dgm:prSet presAssocID="{AA92FF37-4506-4EAC-BB51-68033C61EB3B}" presName="desTx" presStyleLbl="alignAccFollowNode1" presStyleIdx="2" presStyleCnt="4">
        <dgm:presLayoutVars>
          <dgm:bulletEnabled val="1"/>
        </dgm:presLayoutVars>
      </dgm:prSet>
      <dgm:spPr/>
    </dgm:pt>
    <dgm:pt modelId="{B229B892-83CB-4CB2-96B2-BEE27052FAD0}" type="pres">
      <dgm:prSet presAssocID="{CC3A79EE-9EB9-4149-9691-1E02DDE57D38}" presName="space" presStyleCnt="0"/>
      <dgm:spPr/>
    </dgm:pt>
    <dgm:pt modelId="{FD7432D8-FBAD-42B9-A38D-F211A42D8BB8}" type="pres">
      <dgm:prSet presAssocID="{3D56A90D-8890-4EDE-B59E-99AAE15C8AC2}" presName="composite" presStyleCnt="0"/>
      <dgm:spPr/>
    </dgm:pt>
    <dgm:pt modelId="{F35EC2E4-9D48-41C9-9A0A-E83D94B48D0F}" type="pres">
      <dgm:prSet presAssocID="{3D56A90D-8890-4EDE-B59E-99AAE15C8AC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9C48CD4-8CCC-4160-93E7-397A5501689F}" type="pres">
      <dgm:prSet presAssocID="{3D56A90D-8890-4EDE-B59E-99AAE15C8AC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0451C03-10DA-4261-8B1F-87091177D8A3}" srcId="{BA91A3A3-E76E-41A5-A6FC-DCD21F23446A}" destId="{3D56A90D-8890-4EDE-B59E-99AAE15C8AC2}" srcOrd="3" destOrd="0" parTransId="{14559BCC-8366-4E6E-B477-F0BDDD5BD0DA}" sibTransId="{4A1CBBFF-1279-4F36-AACF-0EBC31CBB811}"/>
    <dgm:cxn modelId="{CAD22A0B-94AA-45F6-AB7F-A8D8D389DA5E}" type="presOf" srcId="{073822C4-2FE8-4F39-A661-50D09A4ADD4D}" destId="{49C48CD4-8CCC-4160-93E7-397A5501689F}" srcOrd="0" destOrd="0" presId="urn:microsoft.com/office/officeart/2005/8/layout/hList1"/>
    <dgm:cxn modelId="{4FE6B00C-96E9-4DE7-A443-7EA5ADC62B12}" type="presOf" srcId="{BA91A3A3-E76E-41A5-A6FC-DCD21F23446A}" destId="{F71A5EC6-4C7B-46FC-B9FA-4B24D4E724FA}" srcOrd="0" destOrd="0" presId="urn:microsoft.com/office/officeart/2005/8/layout/hList1"/>
    <dgm:cxn modelId="{7C885820-D66B-4B20-92D7-310284D7335A}" srcId="{BA91A3A3-E76E-41A5-A6FC-DCD21F23446A}" destId="{AA92FF37-4506-4EAC-BB51-68033C61EB3B}" srcOrd="2" destOrd="0" parTransId="{87C74891-9986-4658-A713-3ADC09BC672E}" sibTransId="{CC3A79EE-9EB9-4149-9691-1E02DDE57D38}"/>
    <dgm:cxn modelId="{747E6223-6038-4B95-8800-0A85A70BD033}" type="presOf" srcId="{3D56A90D-8890-4EDE-B59E-99AAE15C8AC2}" destId="{F35EC2E4-9D48-41C9-9A0A-E83D94B48D0F}" srcOrd="0" destOrd="0" presId="urn:microsoft.com/office/officeart/2005/8/layout/hList1"/>
    <dgm:cxn modelId="{3A15F527-AD4C-4D05-B702-B2DE8DB7F102}" type="presOf" srcId="{30AC3905-BF6C-4A26-A4F0-0F472BBD32A6}" destId="{B2E6E503-258B-415D-B15A-C26CB4BCF7EE}" srcOrd="0" destOrd="2" presId="urn:microsoft.com/office/officeart/2005/8/layout/hList1"/>
    <dgm:cxn modelId="{C5550A28-9BA2-4490-BC16-43CB46906878}" srcId="{BA91A3A3-E76E-41A5-A6FC-DCD21F23446A}" destId="{86B4BA82-0E2C-41D4-94BD-8F5EA72DA1F0}" srcOrd="0" destOrd="0" parTransId="{B82506B1-C23A-4D3E-A25B-12F74230B367}" sibTransId="{3A691E04-A20C-4AC7-AD05-2E878372215C}"/>
    <dgm:cxn modelId="{6BC4F12B-83E2-49DE-A3CA-ABF3CF8B7E52}" type="presOf" srcId="{DAC38D7D-803C-4B9B-AE53-937B744D4599}" destId="{D8263F03-3283-41AB-A00E-B20CAD21209D}" srcOrd="0" destOrd="0" presId="urn:microsoft.com/office/officeart/2005/8/layout/hList1"/>
    <dgm:cxn modelId="{8BACE530-1E60-43E6-B780-FC38B58B1A6D}" type="presOf" srcId="{C891B3B2-31B6-464F-B0D7-9CD73532C41D}" destId="{B2E6E503-258B-415D-B15A-C26CB4BCF7EE}" srcOrd="0" destOrd="4" presId="urn:microsoft.com/office/officeart/2005/8/layout/hList1"/>
    <dgm:cxn modelId="{26348A39-C859-412F-9D2B-9E1F22AC18AE}" srcId="{86B4BA82-0E2C-41D4-94BD-8F5EA72DA1F0}" destId="{6E4AE7DA-EB98-4129-8275-CCAF6C1F128A}" srcOrd="3" destOrd="0" parTransId="{E4532636-E58E-45C4-B10E-7F1ED1979BEF}" sibTransId="{AE68B052-CE9F-490F-9AA1-1CCCA823E192}"/>
    <dgm:cxn modelId="{F283533E-1474-47A6-B401-40A91E972B18}" srcId="{BA91A3A3-E76E-41A5-A6FC-DCD21F23446A}" destId="{4AA3EA34-CEE5-4DBC-A665-CF3DE04BFB5B}" srcOrd="1" destOrd="0" parTransId="{18ED2CDE-5B7B-4FA3-88E2-A050DFD1204C}" sibTransId="{60AA3936-8E13-4494-870B-5F4CA541DB83}"/>
    <dgm:cxn modelId="{9DBDC23E-3501-4C04-95CB-E213E079F2BB}" type="presOf" srcId="{6E4AE7DA-EB98-4129-8275-CCAF6C1F128A}" destId="{B2E6E503-258B-415D-B15A-C26CB4BCF7EE}" srcOrd="0" destOrd="3" presId="urn:microsoft.com/office/officeart/2005/8/layout/hList1"/>
    <dgm:cxn modelId="{66CCD141-24DF-481D-8040-7E6AC4AC7361}" srcId="{86B4BA82-0E2C-41D4-94BD-8F5EA72DA1F0}" destId="{30AC3905-BF6C-4A26-A4F0-0F472BBD32A6}" srcOrd="2" destOrd="0" parTransId="{B31269E3-3C23-4A60-8BB0-BDDA85D5FC7A}" sibTransId="{6B159607-4BAD-4B6E-847F-E1D19004542C}"/>
    <dgm:cxn modelId="{CC1CF366-0BD4-4FDF-8BEC-608E880EEC98}" type="presOf" srcId="{10275319-F689-4FA0-A506-7B60FB69597A}" destId="{114E097E-8D0A-4F6E-A792-85316037FE89}" srcOrd="0" destOrd="0" presId="urn:microsoft.com/office/officeart/2005/8/layout/hList1"/>
    <dgm:cxn modelId="{162CDF4D-72BF-494A-B2C7-926302A6AC16}" srcId="{4AA3EA34-CEE5-4DBC-A665-CF3DE04BFB5B}" destId="{10275319-F689-4FA0-A506-7B60FB69597A}" srcOrd="0" destOrd="0" parTransId="{342CAF9E-1740-4119-A0EE-58FB17A49531}" sibTransId="{9582B69C-9DBA-485C-A81E-62AC7EA7B7BD}"/>
    <dgm:cxn modelId="{4124467B-61AC-4E09-A421-ABF9B1133DA9}" type="presOf" srcId="{4AA3EA34-CEE5-4DBC-A665-CF3DE04BFB5B}" destId="{46E439A1-3C03-49B6-9CEB-31EC8B383654}" srcOrd="0" destOrd="0" presId="urn:microsoft.com/office/officeart/2005/8/layout/hList1"/>
    <dgm:cxn modelId="{36F50BA3-0B21-49EA-8965-8146541FFCA3}" srcId="{86B4BA82-0E2C-41D4-94BD-8F5EA72DA1F0}" destId="{5D740DFA-F26D-4A77-B98C-41960813B6D1}" srcOrd="1" destOrd="0" parTransId="{F4E3043F-973E-4675-80D5-71112B1BF86D}" sibTransId="{2CC39222-9E6E-432D-972E-FE4C3DC10828}"/>
    <dgm:cxn modelId="{DE1721AC-0901-4EDA-9E81-E69C71854510}" srcId="{3D56A90D-8890-4EDE-B59E-99AAE15C8AC2}" destId="{073822C4-2FE8-4F39-A661-50D09A4ADD4D}" srcOrd="0" destOrd="0" parTransId="{9791E829-53BD-42B5-BA4D-31A8EC3571E5}" sibTransId="{FE9E9182-3024-4492-92C0-763662685481}"/>
    <dgm:cxn modelId="{687D31AF-DC8B-4702-9C3B-FDE1F0B88D71}" type="presOf" srcId="{94E82358-2AE7-4232-914A-B1F7D53E54DB}" destId="{49C48CD4-8CCC-4160-93E7-397A5501689F}" srcOrd="0" destOrd="1" presId="urn:microsoft.com/office/officeart/2005/8/layout/hList1"/>
    <dgm:cxn modelId="{70117EB7-7E51-4970-A82D-BBB7BB06DDA9}" srcId="{3D56A90D-8890-4EDE-B59E-99AAE15C8AC2}" destId="{94E82358-2AE7-4232-914A-B1F7D53E54DB}" srcOrd="1" destOrd="0" parTransId="{4F7FDE8A-4F4A-47B7-8E14-5F89C29B459D}" sibTransId="{2318D670-87F7-41F8-ADC8-816DCE9A1E58}"/>
    <dgm:cxn modelId="{6696A5BB-8F7F-416C-B2F3-0D450EB211F1}" type="presOf" srcId="{1469D07E-1B0D-4185-B61B-6C80E55017BC}" destId="{B2E6E503-258B-415D-B15A-C26CB4BCF7EE}" srcOrd="0" destOrd="0" presId="urn:microsoft.com/office/officeart/2005/8/layout/hList1"/>
    <dgm:cxn modelId="{48DC28C6-E4F9-4633-B201-558B2B34E71A}" srcId="{AA92FF37-4506-4EAC-BB51-68033C61EB3B}" destId="{DAC38D7D-803C-4B9B-AE53-937B744D4599}" srcOrd="0" destOrd="0" parTransId="{C098E955-CBFB-4E83-BED5-7A6AB989D27D}" sibTransId="{39138D5E-BD82-46CD-B8C2-B21AE56D238C}"/>
    <dgm:cxn modelId="{34F0F9D0-44B7-4D48-964D-9A8720245D54}" srcId="{86B4BA82-0E2C-41D4-94BD-8F5EA72DA1F0}" destId="{1469D07E-1B0D-4185-B61B-6C80E55017BC}" srcOrd="0" destOrd="0" parTransId="{F5E3E2E9-DCDB-46B7-A2E7-82EF5468CDBF}" sibTransId="{7C7B1342-DAB4-446C-B77D-304C4BEC0EAA}"/>
    <dgm:cxn modelId="{477046E1-0DA6-4088-8BE3-8C8DB5EB0E2E}" srcId="{86B4BA82-0E2C-41D4-94BD-8F5EA72DA1F0}" destId="{C891B3B2-31B6-464F-B0D7-9CD73532C41D}" srcOrd="4" destOrd="0" parTransId="{C4153AE2-3149-498A-8FFD-674A8EC63C06}" sibTransId="{1078545E-D0B2-4C80-9E17-A359C0D85597}"/>
    <dgm:cxn modelId="{33533CE7-AA8D-4933-BE11-197F093C6A5B}" type="presOf" srcId="{5D740DFA-F26D-4A77-B98C-41960813B6D1}" destId="{B2E6E503-258B-415D-B15A-C26CB4BCF7EE}" srcOrd="0" destOrd="1" presId="urn:microsoft.com/office/officeart/2005/8/layout/hList1"/>
    <dgm:cxn modelId="{3DC343F0-0B83-413D-8640-E0F09C0F0050}" type="presOf" srcId="{AA92FF37-4506-4EAC-BB51-68033C61EB3B}" destId="{618C05DD-2124-4C4B-B96F-DC05F219435B}" srcOrd="0" destOrd="0" presId="urn:microsoft.com/office/officeart/2005/8/layout/hList1"/>
    <dgm:cxn modelId="{6CC350F2-F1BF-4EC9-988B-818971DC94E5}" type="presOf" srcId="{86B4BA82-0E2C-41D4-94BD-8F5EA72DA1F0}" destId="{20A99C45-EC5A-42F9-BDED-CBA9392F8D61}" srcOrd="0" destOrd="0" presId="urn:microsoft.com/office/officeart/2005/8/layout/hList1"/>
    <dgm:cxn modelId="{638E151C-BE45-47E3-8525-7B78602ADD9B}" type="presParOf" srcId="{F71A5EC6-4C7B-46FC-B9FA-4B24D4E724FA}" destId="{8F0CE29C-068D-43E2-A66D-DD990C13D11D}" srcOrd="0" destOrd="0" presId="urn:microsoft.com/office/officeart/2005/8/layout/hList1"/>
    <dgm:cxn modelId="{69F9C5EA-8F15-488D-B450-809CEFC417F7}" type="presParOf" srcId="{8F0CE29C-068D-43E2-A66D-DD990C13D11D}" destId="{20A99C45-EC5A-42F9-BDED-CBA9392F8D61}" srcOrd="0" destOrd="0" presId="urn:microsoft.com/office/officeart/2005/8/layout/hList1"/>
    <dgm:cxn modelId="{E27AD255-F21F-4F60-B6ED-5DFD9B188B17}" type="presParOf" srcId="{8F0CE29C-068D-43E2-A66D-DD990C13D11D}" destId="{B2E6E503-258B-415D-B15A-C26CB4BCF7EE}" srcOrd="1" destOrd="0" presId="urn:microsoft.com/office/officeart/2005/8/layout/hList1"/>
    <dgm:cxn modelId="{8F2AC9E0-FC57-4358-85E4-FF55A48FC534}" type="presParOf" srcId="{F71A5EC6-4C7B-46FC-B9FA-4B24D4E724FA}" destId="{40570593-DD49-4A4A-B958-E947D1702588}" srcOrd="1" destOrd="0" presId="urn:microsoft.com/office/officeart/2005/8/layout/hList1"/>
    <dgm:cxn modelId="{4D8FC2AB-218F-4173-8B1F-3232ED5875A3}" type="presParOf" srcId="{F71A5EC6-4C7B-46FC-B9FA-4B24D4E724FA}" destId="{E5445AEB-00E3-4DA8-80F5-0C94DF007280}" srcOrd="2" destOrd="0" presId="urn:microsoft.com/office/officeart/2005/8/layout/hList1"/>
    <dgm:cxn modelId="{AFE79E46-268D-4706-87BF-2772285552E0}" type="presParOf" srcId="{E5445AEB-00E3-4DA8-80F5-0C94DF007280}" destId="{46E439A1-3C03-49B6-9CEB-31EC8B383654}" srcOrd="0" destOrd="0" presId="urn:microsoft.com/office/officeart/2005/8/layout/hList1"/>
    <dgm:cxn modelId="{E8161720-6392-4B8C-B13A-E29CF08D03F5}" type="presParOf" srcId="{E5445AEB-00E3-4DA8-80F5-0C94DF007280}" destId="{114E097E-8D0A-4F6E-A792-85316037FE89}" srcOrd="1" destOrd="0" presId="urn:microsoft.com/office/officeart/2005/8/layout/hList1"/>
    <dgm:cxn modelId="{C908EF22-5D67-472B-99E3-CB723F9CCE83}" type="presParOf" srcId="{F71A5EC6-4C7B-46FC-B9FA-4B24D4E724FA}" destId="{AFA40EC0-A44E-43EB-9121-C6F7E1F235AE}" srcOrd="3" destOrd="0" presId="urn:microsoft.com/office/officeart/2005/8/layout/hList1"/>
    <dgm:cxn modelId="{B06A15B1-A3C3-4E88-A41D-81D9A75BD48A}" type="presParOf" srcId="{F71A5EC6-4C7B-46FC-B9FA-4B24D4E724FA}" destId="{3D1E1C16-44EC-4178-A019-F2BFF4A7D071}" srcOrd="4" destOrd="0" presId="urn:microsoft.com/office/officeart/2005/8/layout/hList1"/>
    <dgm:cxn modelId="{7BEDD241-DF88-4BC1-AEE8-586F5BDFF293}" type="presParOf" srcId="{3D1E1C16-44EC-4178-A019-F2BFF4A7D071}" destId="{618C05DD-2124-4C4B-B96F-DC05F219435B}" srcOrd="0" destOrd="0" presId="urn:microsoft.com/office/officeart/2005/8/layout/hList1"/>
    <dgm:cxn modelId="{E20DA22F-A7B5-4CB6-B337-ECDE4AF10C03}" type="presParOf" srcId="{3D1E1C16-44EC-4178-A019-F2BFF4A7D071}" destId="{D8263F03-3283-41AB-A00E-B20CAD21209D}" srcOrd="1" destOrd="0" presId="urn:microsoft.com/office/officeart/2005/8/layout/hList1"/>
    <dgm:cxn modelId="{30E48B1A-52CC-417C-8832-947A14F62BE5}" type="presParOf" srcId="{F71A5EC6-4C7B-46FC-B9FA-4B24D4E724FA}" destId="{B229B892-83CB-4CB2-96B2-BEE27052FAD0}" srcOrd="5" destOrd="0" presId="urn:microsoft.com/office/officeart/2005/8/layout/hList1"/>
    <dgm:cxn modelId="{5B3CF7C4-E138-49FB-9055-00318CCC1938}" type="presParOf" srcId="{F71A5EC6-4C7B-46FC-B9FA-4B24D4E724FA}" destId="{FD7432D8-FBAD-42B9-A38D-F211A42D8BB8}" srcOrd="6" destOrd="0" presId="urn:microsoft.com/office/officeart/2005/8/layout/hList1"/>
    <dgm:cxn modelId="{6EF6A2ED-E5BC-497E-B024-CEA971577F67}" type="presParOf" srcId="{FD7432D8-FBAD-42B9-A38D-F211A42D8BB8}" destId="{F35EC2E4-9D48-41C9-9A0A-E83D94B48D0F}" srcOrd="0" destOrd="0" presId="urn:microsoft.com/office/officeart/2005/8/layout/hList1"/>
    <dgm:cxn modelId="{BE0FD028-8ADA-427C-A364-E240A6D52874}" type="presParOf" srcId="{FD7432D8-FBAD-42B9-A38D-F211A42D8BB8}" destId="{49C48CD4-8CCC-4160-93E7-397A550168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A1BD367-E747-4414-99BB-6F906401AA7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4D130F-71BD-4C49-BF9E-099E8179EBEF}">
      <dgm:prSet phldrT="[Text]"/>
      <dgm:spPr/>
      <dgm:t>
        <a:bodyPr/>
        <a:lstStyle/>
        <a:p>
          <a:pPr>
            <a:buNone/>
          </a:pPr>
          <a:r>
            <a:rPr lang="en-GB"/>
            <a:t>October 2025 </a:t>
          </a:r>
        </a:p>
      </dgm:t>
    </dgm:pt>
    <dgm:pt modelId="{53EAA17C-2A37-4FAE-8F62-76FA73D2B0DD}" type="parTrans" cxnId="{D8725992-CD37-4B21-9655-AEB59247DFC9}">
      <dgm:prSet/>
      <dgm:spPr/>
      <dgm:t>
        <a:bodyPr/>
        <a:lstStyle/>
        <a:p>
          <a:endParaRPr lang="en-GB"/>
        </a:p>
      </dgm:t>
    </dgm:pt>
    <dgm:pt modelId="{07CA9775-081E-48DA-9994-0F94E26BC042}" type="sibTrans" cxnId="{D8725992-CD37-4B21-9655-AEB59247DFC9}">
      <dgm:prSet/>
      <dgm:spPr/>
      <dgm:t>
        <a:bodyPr/>
        <a:lstStyle/>
        <a:p>
          <a:endParaRPr lang="en-GB"/>
        </a:p>
      </dgm:t>
    </dgm:pt>
    <dgm:pt modelId="{00A08C79-DF42-4398-8930-E6F0FB9BFA1A}">
      <dgm:prSet/>
      <dgm:spPr/>
      <dgm:t>
        <a:bodyPr/>
        <a:lstStyle/>
        <a:p>
          <a:r>
            <a:rPr lang="en-GB"/>
            <a:t>Practices should have ARRS workforce expansion plans in place</a:t>
          </a:r>
        </a:p>
      </dgm:t>
    </dgm:pt>
    <dgm:pt modelId="{E41649A4-5689-4619-BF9D-2D47A4FAB709}" type="parTrans" cxnId="{4CB76839-C8F4-4A22-B4BA-5614C59D071E}">
      <dgm:prSet/>
      <dgm:spPr/>
      <dgm:t>
        <a:bodyPr/>
        <a:lstStyle/>
        <a:p>
          <a:endParaRPr lang="en-GB"/>
        </a:p>
      </dgm:t>
    </dgm:pt>
    <dgm:pt modelId="{075F3388-CC87-4197-9DE6-AA4446797AA0}" type="sibTrans" cxnId="{4CB76839-C8F4-4A22-B4BA-5614C59D071E}">
      <dgm:prSet/>
      <dgm:spPr/>
      <dgm:t>
        <a:bodyPr/>
        <a:lstStyle/>
        <a:p>
          <a:endParaRPr lang="en-GB"/>
        </a:p>
      </dgm:t>
    </dgm:pt>
    <dgm:pt modelId="{1F92DE21-D06F-40E9-9011-4815D7256707}">
      <dgm:prSet/>
      <dgm:spPr/>
      <dgm:t>
        <a:bodyPr/>
        <a:lstStyle/>
        <a:p>
          <a:r>
            <a:rPr lang="en-GB"/>
            <a:t>Online appointment access and GP Connect must be fully implemented</a:t>
          </a:r>
        </a:p>
      </dgm:t>
    </dgm:pt>
    <dgm:pt modelId="{E28DB292-D29C-4B17-9062-D1CACEECD045}" type="parTrans" cxnId="{E8308FD9-17B5-4203-A2FA-C95E29CCDFFC}">
      <dgm:prSet/>
      <dgm:spPr/>
      <dgm:t>
        <a:bodyPr/>
        <a:lstStyle/>
        <a:p>
          <a:endParaRPr lang="en-GB"/>
        </a:p>
      </dgm:t>
    </dgm:pt>
    <dgm:pt modelId="{909263E3-C24E-456B-A786-18667C903A38}" type="sibTrans" cxnId="{E8308FD9-17B5-4203-A2FA-C95E29CCDFFC}">
      <dgm:prSet/>
      <dgm:spPr/>
      <dgm:t>
        <a:bodyPr/>
        <a:lstStyle/>
        <a:p>
          <a:endParaRPr lang="en-GB"/>
        </a:p>
      </dgm:t>
    </dgm:pt>
    <dgm:pt modelId="{8A687990-054A-4BDE-92ED-F4DE37359D9F}">
      <dgm:prSet/>
      <dgm:spPr/>
      <dgm:t>
        <a:bodyPr/>
        <a:lstStyle/>
        <a:p>
          <a:r>
            <a:rPr lang="en-GB"/>
            <a:t>1 January 2026</a:t>
          </a:r>
        </a:p>
      </dgm:t>
    </dgm:pt>
    <dgm:pt modelId="{FC081EBD-892B-4F42-BF17-C1C8E6F8662F}" type="parTrans" cxnId="{6655C555-EA31-4274-B8E1-F167F3F6A7BD}">
      <dgm:prSet/>
      <dgm:spPr/>
      <dgm:t>
        <a:bodyPr/>
        <a:lstStyle/>
        <a:p>
          <a:endParaRPr lang="en-GB"/>
        </a:p>
      </dgm:t>
    </dgm:pt>
    <dgm:pt modelId="{BAD7ED7B-3A03-4F7F-A55A-F7EE9F7F12B7}" type="sibTrans" cxnId="{6655C555-EA31-4274-B8E1-F167F3F6A7BD}">
      <dgm:prSet/>
      <dgm:spPr/>
      <dgm:t>
        <a:bodyPr/>
        <a:lstStyle/>
        <a:p>
          <a:endParaRPr lang="en-GB"/>
        </a:p>
      </dgm:t>
    </dgm:pt>
    <dgm:pt modelId="{ED2FAA24-3416-4692-AC8A-9E4601DB4D99}">
      <dgm:prSet/>
      <dgm:spPr/>
      <dgm:t>
        <a:bodyPr/>
        <a:lstStyle/>
        <a:p>
          <a:r>
            <a:rPr lang="en-GB"/>
            <a:t>March 2026</a:t>
          </a:r>
        </a:p>
      </dgm:t>
    </dgm:pt>
    <dgm:pt modelId="{30FEC9D6-C16F-481E-9352-8FE4AA5B8C77}" type="parTrans" cxnId="{092FAE70-BDD1-448A-8D39-FCC8B4792A83}">
      <dgm:prSet/>
      <dgm:spPr/>
      <dgm:t>
        <a:bodyPr/>
        <a:lstStyle/>
        <a:p>
          <a:endParaRPr lang="en-GB"/>
        </a:p>
      </dgm:t>
    </dgm:pt>
    <dgm:pt modelId="{B926A670-FB22-4F9A-B26E-D99592916525}" type="sibTrans" cxnId="{092FAE70-BDD1-448A-8D39-FCC8B4792A83}">
      <dgm:prSet/>
      <dgm:spPr/>
      <dgm:t>
        <a:bodyPr/>
        <a:lstStyle/>
        <a:p>
          <a:endParaRPr lang="en-GB"/>
        </a:p>
      </dgm:t>
    </dgm:pt>
    <dgm:pt modelId="{84FDB55D-2A03-4908-A0AD-AC71A4324543}">
      <dgm:prSet/>
      <dgm:spPr/>
      <dgm:t>
        <a:bodyPr/>
        <a:lstStyle/>
        <a:p>
          <a:r>
            <a:rPr lang="en-GB"/>
            <a:t>End of October 2026</a:t>
          </a:r>
        </a:p>
      </dgm:t>
    </dgm:pt>
    <dgm:pt modelId="{0D3D5AFB-8799-44A0-8EBD-3114C0C67EAA}" type="parTrans" cxnId="{FBB3CEC5-8697-4D36-B6B9-18EF92D988BA}">
      <dgm:prSet/>
      <dgm:spPr/>
      <dgm:t>
        <a:bodyPr/>
        <a:lstStyle/>
        <a:p>
          <a:endParaRPr lang="en-GB"/>
        </a:p>
      </dgm:t>
    </dgm:pt>
    <dgm:pt modelId="{0BE9200F-823D-4231-B694-93BFB3966267}" type="sibTrans" cxnId="{FBB3CEC5-8697-4D36-B6B9-18EF92D988BA}">
      <dgm:prSet/>
      <dgm:spPr/>
      <dgm:t>
        <a:bodyPr/>
        <a:lstStyle/>
        <a:p>
          <a:endParaRPr lang="en-GB"/>
        </a:p>
      </dgm:t>
    </dgm:pt>
    <dgm:pt modelId="{40539ACF-5D34-43D5-A3E3-9E2FF5FC6232}">
      <dgm:prSet/>
      <dgm:spPr/>
      <dgm:t>
        <a:bodyPr/>
        <a:lstStyle/>
        <a:p>
          <a:r>
            <a:rPr lang="en-GB"/>
            <a:t>31 March 2027</a:t>
          </a:r>
        </a:p>
      </dgm:t>
    </dgm:pt>
    <dgm:pt modelId="{1E4ACB09-7903-4ABA-B255-C0E107519564}" type="parTrans" cxnId="{CBEE0EC6-EA75-446B-ABCC-A42BDB95677E}">
      <dgm:prSet/>
      <dgm:spPr/>
      <dgm:t>
        <a:bodyPr/>
        <a:lstStyle/>
        <a:p>
          <a:endParaRPr lang="en-GB"/>
        </a:p>
      </dgm:t>
    </dgm:pt>
    <dgm:pt modelId="{6E537C1A-8ECA-474F-967B-5D977ED67C86}" type="sibTrans" cxnId="{CBEE0EC6-EA75-446B-ABCC-A42BDB95677E}">
      <dgm:prSet/>
      <dgm:spPr/>
      <dgm:t>
        <a:bodyPr/>
        <a:lstStyle/>
        <a:p>
          <a:endParaRPr lang="en-GB"/>
        </a:p>
      </dgm:t>
    </dgm:pt>
    <dgm:pt modelId="{ADDC0F73-5FB8-4271-A4F1-E184D93092A9}">
      <dgm:prSet/>
      <dgm:spPr/>
      <dgm:t>
        <a:bodyPr/>
        <a:lstStyle/>
        <a:p>
          <a:r>
            <a:rPr lang="en-GB"/>
            <a:t>1 April 2027</a:t>
          </a:r>
        </a:p>
      </dgm:t>
    </dgm:pt>
    <dgm:pt modelId="{BCB3B941-CBA6-4BC7-8901-8C42BAD54673}" type="parTrans" cxnId="{58FCAB49-7A30-4626-A6AD-036CD37A6F9B}">
      <dgm:prSet/>
      <dgm:spPr/>
      <dgm:t>
        <a:bodyPr/>
        <a:lstStyle/>
        <a:p>
          <a:endParaRPr lang="en-GB"/>
        </a:p>
      </dgm:t>
    </dgm:pt>
    <dgm:pt modelId="{64875A50-A7BD-4975-965A-1413B423A4EA}" type="sibTrans" cxnId="{58FCAB49-7A30-4626-A6AD-036CD37A6F9B}">
      <dgm:prSet/>
      <dgm:spPr/>
      <dgm:t>
        <a:bodyPr/>
        <a:lstStyle/>
        <a:p>
          <a:endParaRPr lang="en-GB"/>
        </a:p>
      </dgm:t>
    </dgm:pt>
    <dgm:pt modelId="{209C0F4C-082A-4DA1-B7F4-3ABFD504F4F6}">
      <dgm:prSet/>
      <dgm:spPr/>
      <dgm:t>
        <a:bodyPr/>
        <a:lstStyle/>
        <a:p>
          <a:r>
            <a:rPr lang="en-GB"/>
            <a:t>Opportunistic varicella offer begins</a:t>
          </a:r>
        </a:p>
      </dgm:t>
    </dgm:pt>
    <dgm:pt modelId="{A30C576D-02FA-4927-BCB7-6E89451549AD}" type="parTrans" cxnId="{EE10CAB3-450F-4B33-B267-8FE0EEC04E7F}">
      <dgm:prSet/>
      <dgm:spPr/>
      <dgm:t>
        <a:bodyPr/>
        <a:lstStyle/>
        <a:p>
          <a:endParaRPr lang="en-GB"/>
        </a:p>
      </dgm:t>
    </dgm:pt>
    <dgm:pt modelId="{96C52337-05EF-4CFC-8CE4-750C9F9031AE}" type="sibTrans" cxnId="{EE10CAB3-450F-4B33-B267-8FE0EEC04E7F}">
      <dgm:prSet/>
      <dgm:spPr/>
      <dgm:t>
        <a:bodyPr/>
        <a:lstStyle/>
        <a:p>
          <a:endParaRPr lang="en-GB"/>
        </a:p>
      </dgm:t>
    </dgm:pt>
    <dgm:pt modelId="{5352166A-C415-483D-859E-40D7B1BE51F2}">
      <dgm:prSet/>
      <dgm:spPr/>
      <dgm:t>
        <a:bodyPr/>
        <a:lstStyle/>
        <a:p>
          <a:r>
            <a:rPr lang="en-GB"/>
            <a:t>Deadline for MMRV catch-up programme for children under 11</a:t>
          </a:r>
        </a:p>
      </dgm:t>
    </dgm:pt>
    <dgm:pt modelId="{39D1B726-28F6-4C9B-A1CA-1C032993BBAA}" type="parTrans" cxnId="{CD489C9D-A7FE-486C-8EF7-8C5AFC1EF376}">
      <dgm:prSet/>
      <dgm:spPr/>
      <dgm:t>
        <a:bodyPr/>
        <a:lstStyle/>
        <a:p>
          <a:endParaRPr lang="en-GB"/>
        </a:p>
      </dgm:t>
    </dgm:pt>
    <dgm:pt modelId="{CF9112F1-BF6B-4A49-AD46-29C2131BC4DD}" type="sibTrans" cxnId="{CD489C9D-A7FE-486C-8EF7-8C5AFC1EF376}">
      <dgm:prSet/>
      <dgm:spPr/>
      <dgm:t>
        <a:bodyPr/>
        <a:lstStyle/>
        <a:p>
          <a:endParaRPr lang="en-GB"/>
        </a:p>
      </dgm:t>
    </dgm:pt>
    <dgm:pt modelId="{C0CD4952-BD46-43E5-917A-A249C34B6F4F}">
      <dgm:prSet/>
      <dgm:spPr/>
      <dgm:t>
        <a:bodyPr/>
        <a:lstStyle/>
        <a:p>
          <a:r>
            <a:rPr lang="en-GB"/>
            <a:t>Deadline for MMR brought-forward appointments</a:t>
          </a:r>
        </a:p>
      </dgm:t>
    </dgm:pt>
    <dgm:pt modelId="{E49DBB2C-3B1D-4D2B-BBF6-AA96E8631058}" type="parTrans" cxnId="{980D2743-33D0-499C-B8F2-17CC00DC23B6}">
      <dgm:prSet/>
      <dgm:spPr/>
      <dgm:t>
        <a:bodyPr/>
        <a:lstStyle/>
        <a:p>
          <a:endParaRPr lang="en-GB"/>
        </a:p>
      </dgm:t>
    </dgm:pt>
    <dgm:pt modelId="{9E364328-5401-4CD2-8618-4243D46606E5}" type="sibTrans" cxnId="{980D2743-33D0-499C-B8F2-17CC00DC23B6}">
      <dgm:prSet/>
      <dgm:spPr/>
      <dgm:t>
        <a:bodyPr/>
        <a:lstStyle/>
        <a:p>
          <a:endParaRPr lang="en-GB"/>
        </a:p>
      </dgm:t>
    </dgm:pt>
    <dgm:pt modelId="{27417C99-53EE-4FCB-84CC-5532D997C6A8}">
      <dgm:prSet/>
      <dgm:spPr/>
      <dgm:t>
        <a:bodyPr/>
        <a:lstStyle/>
        <a:p>
          <a:r>
            <a:rPr lang="en-GB"/>
            <a:t>Ensure full utilisation of ARRS funding before year-end</a:t>
          </a:r>
        </a:p>
      </dgm:t>
    </dgm:pt>
    <dgm:pt modelId="{7F0021DC-1024-4184-AA76-34D5C570B952}" type="parTrans" cxnId="{DFC7D131-4E9E-4A8E-8462-B6D6A0C0880E}">
      <dgm:prSet/>
      <dgm:spPr/>
      <dgm:t>
        <a:bodyPr/>
        <a:lstStyle/>
        <a:p>
          <a:endParaRPr lang="en-GB"/>
        </a:p>
      </dgm:t>
    </dgm:pt>
    <dgm:pt modelId="{82CFC058-72FA-4A28-B5F2-2BC863BC0725}" type="sibTrans" cxnId="{DFC7D131-4E9E-4A8E-8462-B6D6A0C0880E}">
      <dgm:prSet/>
      <dgm:spPr/>
      <dgm:t>
        <a:bodyPr/>
        <a:lstStyle/>
        <a:p>
          <a:endParaRPr lang="en-GB"/>
        </a:p>
      </dgm:t>
    </dgm:pt>
    <dgm:pt modelId="{3C003FC8-8ED6-4203-9664-3990BC1E0676}">
      <dgm:prSet/>
      <dgm:spPr/>
      <dgm:t>
        <a:bodyPr/>
        <a:lstStyle/>
        <a:p>
          <a:r>
            <a:rPr lang="en-GB"/>
            <a:t>New 18-month immunisation visit begins</a:t>
          </a:r>
        </a:p>
      </dgm:t>
    </dgm:pt>
    <dgm:pt modelId="{4EBD0F12-B29B-4EB4-9E1A-C3E78C46BCCC}" type="parTrans" cxnId="{6100E88E-89A3-4B50-8D9F-9EBA612F08C8}">
      <dgm:prSet/>
      <dgm:spPr/>
      <dgm:t>
        <a:bodyPr/>
        <a:lstStyle/>
        <a:p>
          <a:endParaRPr lang="en-GB"/>
        </a:p>
      </dgm:t>
    </dgm:pt>
    <dgm:pt modelId="{A711E33A-0C08-43BC-9801-3206868D34A1}" type="sibTrans" cxnId="{6100E88E-89A3-4B50-8D9F-9EBA612F08C8}">
      <dgm:prSet/>
      <dgm:spPr/>
      <dgm:t>
        <a:bodyPr/>
        <a:lstStyle/>
        <a:p>
          <a:endParaRPr lang="en-GB"/>
        </a:p>
      </dgm:t>
    </dgm:pt>
    <dgm:pt modelId="{628B249B-C6DE-482E-B59D-469A9B7A6749}" type="pres">
      <dgm:prSet presAssocID="{2A1BD367-E747-4414-99BB-6F906401AA78}" presName="Name0" presStyleCnt="0">
        <dgm:presLayoutVars>
          <dgm:dir/>
          <dgm:animLvl val="lvl"/>
          <dgm:resizeHandles val="exact"/>
        </dgm:presLayoutVars>
      </dgm:prSet>
      <dgm:spPr/>
    </dgm:pt>
    <dgm:pt modelId="{065658CA-637C-4D7A-8448-697BEE8BAA9B}" type="pres">
      <dgm:prSet presAssocID="{0B4D130F-71BD-4C49-BF9E-099E8179EBEF}" presName="composite" presStyleCnt="0"/>
      <dgm:spPr/>
    </dgm:pt>
    <dgm:pt modelId="{9D3E2DBB-6718-4F71-B2E3-8DB9E9844FC9}" type="pres">
      <dgm:prSet presAssocID="{0B4D130F-71BD-4C49-BF9E-099E8179EBEF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4EB68C57-D1E4-48EC-A929-5A1A9E48DDEE}" type="pres">
      <dgm:prSet presAssocID="{0B4D130F-71BD-4C49-BF9E-099E8179EBEF}" presName="desTx" presStyleLbl="alignAccFollowNode1" presStyleIdx="0" presStyleCnt="6">
        <dgm:presLayoutVars>
          <dgm:bulletEnabled val="1"/>
        </dgm:presLayoutVars>
      </dgm:prSet>
      <dgm:spPr/>
    </dgm:pt>
    <dgm:pt modelId="{15E31DCD-873F-4E4F-A85C-E457B6F67AEC}" type="pres">
      <dgm:prSet presAssocID="{07CA9775-081E-48DA-9994-0F94E26BC042}" presName="space" presStyleCnt="0"/>
      <dgm:spPr/>
    </dgm:pt>
    <dgm:pt modelId="{5E5990CE-AB3F-4785-8132-AA9A128CDBD5}" type="pres">
      <dgm:prSet presAssocID="{8A687990-054A-4BDE-92ED-F4DE37359D9F}" presName="composite" presStyleCnt="0"/>
      <dgm:spPr/>
    </dgm:pt>
    <dgm:pt modelId="{6709BAD5-C013-4A3A-BBE9-05C63D03D5FD}" type="pres">
      <dgm:prSet presAssocID="{8A687990-054A-4BDE-92ED-F4DE37359D9F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DAF42D08-F03C-40E0-B5B5-C84142CEDD26}" type="pres">
      <dgm:prSet presAssocID="{8A687990-054A-4BDE-92ED-F4DE37359D9F}" presName="desTx" presStyleLbl="alignAccFollowNode1" presStyleIdx="1" presStyleCnt="6">
        <dgm:presLayoutVars>
          <dgm:bulletEnabled val="1"/>
        </dgm:presLayoutVars>
      </dgm:prSet>
      <dgm:spPr/>
    </dgm:pt>
    <dgm:pt modelId="{BB20AEEA-4F90-4FFF-8BC6-89D77E6A3823}" type="pres">
      <dgm:prSet presAssocID="{BAD7ED7B-3A03-4F7F-A55A-F7EE9F7F12B7}" presName="space" presStyleCnt="0"/>
      <dgm:spPr/>
    </dgm:pt>
    <dgm:pt modelId="{0FA91538-EC3E-47A8-AD2F-338A243055B4}" type="pres">
      <dgm:prSet presAssocID="{ED2FAA24-3416-4692-AC8A-9E4601DB4D99}" presName="composite" presStyleCnt="0"/>
      <dgm:spPr/>
    </dgm:pt>
    <dgm:pt modelId="{72DB5535-9F94-4E4A-B188-25375BAA73C2}" type="pres">
      <dgm:prSet presAssocID="{ED2FAA24-3416-4692-AC8A-9E4601DB4D99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AFBAD8E1-BD4C-4121-A123-EDF4D997C8F7}" type="pres">
      <dgm:prSet presAssocID="{ED2FAA24-3416-4692-AC8A-9E4601DB4D99}" presName="desTx" presStyleLbl="alignAccFollowNode1" presStyleIdx="2" presStyleCnt="6">
        <dgm:presLayoutVars>
          <dgm:bulletEnabled val="1"/>
        </dgm:presLayoutVars>
      </dgm:prSet>
      <dgm:spPr/>
    </dgm:pt>
    <dgm:pt modelId="{572D8205-425F-45C1-97D3-26B1680CF4C7}" type="pres">
      <dgm:prSet presAssocID="{B926A670-FB22-4F9A-B26E-D99592916525}" presName="space" presStyleCnt="0"/>
      <dgm:spPr/>
    </dgm:pt>
    <dgm:pt modelId="{6A4F097C-5F03-4620-BC0F-1DA302E202E1}" type="pres">
      <dgm:prSet presAssocID="{84FDB55D-2A03-4908-A0AD-AC71A4324543}" presName="composite" presStyleCnt="0"/>
      <dgm:spPr/>
    </dgm:pt>
    <dgm:pt modelId="{92B08433-6EF9-4F92-838A-B0B3C01C9B8B}" type="pres">
      <dgm:prSet presAssocID="{84FDB55D-2A03-4908-A0AD-AC71A4324543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C6D59E00-1CF0-4738-ACA3-B5C030EBF3B8}" type="pres">
      <dgm:prSet presAssocID="{84FDB55D-2A03-4908-A0AD-AC71A4324543}" presName="desTx" presStyleLbl="alignAccFollowNode1" presStyleIdx="3" presStyleCnt="6">
        <dgm:presLayoutVars>
          <dgm:bulletEnabled val="1"/>
        </dgm:presLayoutVars>
      </dgm:prSet>
      <dgm:spPr/>
    </dgm:pt>
    <dgm:pt modelId="{077DD254-EC3B-4FCB-B695-F6FA95C33860}" type="pres">
      <dgm:prSet presAssocID="{0BE9200F-823D-4231-B694-93BFB3966267}" presName="space" presStyleCnt="0"/>
      <dgm:spPr/>
    </dgm:pt>
    <dgm:pt modelId="{C079E62E-C0A1-45E4-B353-B3ED8A18E447}" type="pres">
      <dgm:prSet presAssocID="{40539ACF-5D34-43D5-A3E3-9E2FF5FC6232}" presName="composite" presStyleCnt="0"/>
      <dgm:spPr/>
    </dgm:pt>
    <dgm:pt modelId="{B94731CB-F455-44BA-A7BC-8F35A021ED30}" type="pres">
      <dgm:prSet presAssocID="{40539ACF-5D34-43D5-A3E3-9E2FF5FC6232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2C2A76E8-3B90-4989-9010-849DF6FEA3FB}" type="pres">
      <dgm:prSet presAssocID="{40539ACF-5D34-43D5-A3E3-9E2FF5FC6232}" presName="desTx" presStyleLbl="alignAccFollowNode1" presStyleIdx="4" presStyleCnt="6">
        <dgm:presLayoutVars>
          <dgm:bulletEnabled val="1"/>
        </dgm:presLayoutVars>
      </dgm:prSet>
      <dgm:spPr/>
    </dgm:pt>
    <dgm:pt modelId="{6E8AAC1C-9E95-4DA1-B54E-CB4D29F7D715}" type="pres">
      <dgm:prSet presAssocID="{6E537C1A-8ECA-474F-967B-5D977ED67C86}" presName="space" presStyleCnt="0"/>
      <dgm:spPr/>
    </dgm:pt>
    <dgm:pt modelId="{709A7B1F-61C2-47BE-B219-C0D1C578A101}" type="pres">
      <dgm:prSet presAssocID="{ADDC0F73-5FB8-4271-A4F1-E184D93092A9}" presName="composite" presStyleCnt="0"/>
      <dgm:spPr/>
    </dgm:pt>
    <dgm:pt modelId="{CEB77F64-843C-4BBE-87FE-16A08D793EA3}" type="pres">
      <dgm:prSet presAssocID="{ADDC0F73-5FB8-4271-A4F1-E184D93092A9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EEEB329A-A2AA-4433-AE1D-A50C1D743947}" type="pres">
      <dgm:prSet presAssocID="{ADDC0F73-5FB8-4271-A4F1-E184D93092A9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C723DA0B-68F3-4145-B7B2-4F1C0409D6A8}" type="presOf" srcId="{209C0F4C-082A-4DA1-B7F4-3ABFD504F4F6}" destId="{EEEB329A-A2AA-4433-AE1D-A50C1D743947}" srcOrd="0" destOrd="0" presId="urn:microsoft.com/office/officeart/2005/8/layout/hList1"/>
    <dgm:cxn modelId="{A19E8110-5926-4AB9-B2F0-B097AAEE00F2}" type="presOf" srcId="{27417C99-53EE-4FCB-84CC-5532D997C6A8}" destId="{AFBAD8E1-BD4C-4121-A123-EDF4D997C8F7}" srcOrd="0" destOrd="0" presId="urn:microsoft.com/office/officeart/2005/8/layout/hList1"/>
    <dgm:cxn modelId="{CBAE3A13-66B1-4F92-BE48-DB1D1E279B89}" type="presOf" srcId="{C0CD4952-BD46-43E5-917A-A249C34B6F4F}" destId="{C6D59E00-1CF0-4738-ACA3-B5C030EBF3B8}" srcOrd="0" destOrd="0" presId="urn:microsoft.com/office/officeart/2005/8/layout/hList1"/>
    <dgm:cxn modelId="{F7E27029-C23D-42BF-85E2-BDF8E259A184}" type="presOf" srcId="{0B4D130F-71BD-4C49-BF9E-099E8179EBEF}" destId="{9D3E2DBB-6718-4F71-B2E3-8DB9E9844FC9}" srcOrd="0" destOrd="0" presId="urn:microsoft.com/office/officeart/2005/8/layout/hList1"/>
    <dgm:cxn modelId="{DFC7D131-4E9E-4A8E-8462-B6D6A0C0880E}" srcId="{ED2FAA24-3416-4692-AC8A-9E4601DB4D99}" destId="{27417C99-53EE-4FCB-84CC-5532D997C6A8}" srcOrd="0" destOrd="0" parTransId="{7F0021DC-1024-4184-AA76-34D5C570B952}" sibTransId="{82CFC058-72FA-4A28-B5F2-2BC863BC0725}"/>
    <dgm:cxn modelId="{4CB76839-C8F4-4A22-B4BA-5614C59D071E}" srcId="{0B4D130F-71BD-4C49-BF9E-099E8179EBEF}" destId="{00A08C79-DF42-4398-8930-E6F0FB9BFA1A}" srcOrd="0" destOrd="0" parTransId="{E41649A4-5689-4619-BF9D-2D47A4FAB709}" sibTransId="{075F3388-CC87-4197-9DE6-AA4446797AA0}"/>
    <dgm:cxn modelId="{ACEB2F41-54E9-48D7-BF6C-49F0004CF299}" type="presOf" srcId="{ADDC0F73-5FB8-4271-A4F1-E184D93092A9}" destId="{CEB77F64-843C-4BBE-87FE-16A08D793EA3}" srcOrd="0" destOrd="0" presId="urn:microsoft.com/office/officeart/2005/8/layout/hList1"/>
    <dgm:cxn modelId="{980D2743-33D0-499C-B8F2-17CC00DC23B6}" srcId="{84FDB55D-2A03-4908-A0AD-AC71A4324543}" destId="{C0CD4952-BD46-43E5-917A-A249C34B6F4F}" srcOrd="0" destOrd="0" parTransId="{E49DBB2C-3B1D-4D2B-BBF6-AA96E8631058}" sibTransId="{9E364328-5401-4CD2-8618-4243D46606E5}"/>
    <dgm:cxn modelId="{C25B0344-7F39-4CE2-95B2-31C665457DF3}" type="presOf" srcId="{1F92DE21-D06F-40E9-9011-4815D7256707}" destId="{4EB68C57-D1E4-48EC-A929-5A1A9E48DDEE}" srcOrd="0" destOrd="1" presId="urn:microsoft.com/office/officeart/2005/8/layout/hList1"/>
    <dgm:cxn modelId="{58FCAB49-7A30-4626-A6AD-036CD37A6F9B}" srcId="{2A1BD367-E747-4414-99BB-6F906401AA78}" destId="{ADDC0F73-5FB8-4271-A4F1-E184D93092A9}" srcOrd="5" destOrd="0" parTransId="{BCB3B941-CBA6-4BC7-8901-8C42BAD54673}" sibTransId="{64875A50-A7BD-4975-965A-1413B423A4EA}"/>
    <dgm:cxn modelId="{092FAE70-BDD1-448A-8D39-FCC8B4792A83}" srcId="{2A1BD367-E747-4414-99BB-6F906401AA78}" destId="{ED2FAA24-3416-4692-AC8A-9E4601DB4D99}" srcOrd="2" destOrd="0" parTransId="{30FEC9D6-C16F-481E-9352-8FE4AA5B8C77}" sibTransId="{B926A670-FB22-4F9A-B26E-D99592916525}"/>
    <dgm:cxn modelId="{8FC6B674-4266-4A2E-A221-953D0D44B535}" type="presOf" srcId="{5352166A-C415-483D-859E-40D7B1BE51F2}" destId="{2C2A76E8-3B90-4989-9010-849DF6FEA3FB}" srcOrd="0" destOrd="0" presId="urn:microsoft.com/office/officeart/2005/8/layout/hList1"/>
    <dgm:cxn modelId="{585F1F75-C8FF-40BE-8F97-6C57BDF263FC}" type="presOf" srcId="{84FDB55D-2A03-4908-A0AD-AC71A4324543}" destId="{92B08433-6EF9-4F92-838A-B0B3C01C9B8B}" srcOrd="0" destOrd="0" presId="urn:microsoft.com/office/officeart/2005/8/layout/hList1"/>
    <dgm:cxn modelId="{6655C555-EA31-4274-B8E1-F167F3F6A7BD}" srcId="{2A1BD367-E747-4414-99BB-6F906401AA78}" destId="{8A687990-054A-4BDE-92ED-F4DE37359D9F}" srcOrd="1" destOrd="0" parTransId="{FC081EBD-892B-4F42-BF17-C1C8E6F8662F}" sibTransId="{BAD7ED7B-3A03-4F7F-A55A-F7EE9F7F12B7}"/>
    <dgm:cxn modelId="{6100E88E-89A3-4B50-8D9F-9EBA612F08C8}" srcId="{8A687990-054A-4BDE-92ED-F4DE37359D9F}" destId="{3C003FC8-8ED6-4203-9664-3990BC1E0676}" srcOrd="0" destOrd="0" parTransId="{4EBD0F12-B29B-4EB4-9E1A-C3E78C46BCCC}" sibTransId="{A711E33A-0C08-43BC-9801-3206868D34A1}"/>
    <dgm:cxn modelId="{D8725992-CD37-4B21-9655-AEB59247DFC9}" srcId="{2A1BD367-E747-4414-99BB-6F906401AA78}" destId="{0B4D130F-71BD-4C49-BF9E-099E8179EBEF}" srcOrd="0" destOrd="0" parTransId="{53EAA17C-2A37-4FAE-8F62-76FA73D2B0DD}" sibTransId="{07CA9775-081E-48DA-9994-0F94E26BC042}"/>
    <dgm:cxn modelId="{CD489C9D-A7FE-486C-8EF7-8C5AFC1EF376}" srcId="{40539ACF-5D34-43D5-A3E3-9E2FF5FC6232}" destId="{5352166A-C415-483D-859E-40D7B1BE51F2}" srcOrd="0" destOrd="0" parTransId="{39D1B726-28F6-4C9B-A1CA-1C032993BBAA}" sibTransId="{CF9112F1-BF6B-4A49-AD46-29C2131BC4DD}"/>
    <dgm:cxn modelId="{F94A609F-B36F-42D5-B215-A7A302C2367A}" type="presOf" srcId="{8A687990-054A-4BDE-92ED-F4DE37359D9F}" destId="{6709BAD5-C013-4A3A-BBE9-05C63D03D5FD}" srcOrd="0" destOrd="0" presId="urn:microsoft.com/office/officeart/2005/8/layout/hList1"/>
    <dgm:cxn modelId="{EE10CAB3-450F-4B33-B267-8FE0EEC04E7F}" srcId="{ADDC0F73-5FB8-4271-A4F1-E184D93092A9}" destId="{209C0F4C-082A-4DA1-B7F4-3ABFD504F4F6}" srcOrd="0" destOrd="0" parTransId="{A30C576D-02FA-4927-BCB7-6E89451549AD}" sibTransId="{96C52337-05EF-4CFC-8CE4-750C9F9031AE}"/>
    <dgm:cxn modelId="{24D3C7BE-CAA5-4B56-A641-A5EBB4F29B19}" type="presOf" srcId="{00A08C79-DF42-4398-8930-E6F0FB9BFA1A}" destId="{4EB68C57-D1E4-48EC-A929-5A1A9E48DDEE}" srcOrd="0" destOrd="0" presId="urn:microsoft.com/office/officeart/2005/8/layout/hList1"/>
    <dgm:cxn modelId="{FBB3CEC5-8697-4D36-B6B9-18EF92D988BA}" srcId="{2A1BD367-E747-4414-99BB-6F906401AA78}" destId="{84FDB55D-2A03-4908-A0AD-AC71A4324543}" srcOrd="3" destOrd="0" parTransId="{0D3D5AFB-8799-44A0-8EBD-3114C0C67EAA}" sibTransId="{0BE9200F-823D-4231-B694-93BFB3966267}"/>
    <dgm:cxn modelId="{CBEE0EC6-EA75-446B-ABCC-A42BDB95677E}" srcId="{2A1BD367-E747-4414-99BB-6F906401AA78}" destId="{40539ACF-5D34-43D5-A3E3-9E2FF5FC6232}" srcOrd="4" destOrd="0" parTransId="{1E4ACB09-7903-4ABA-B255-C0E107519564}" sibTransId="{6E537C1A-8ECA-474F-967B-5D977ED67C86}"/>
    <dgm:cxn modelId="{E8308FD9-17B5-4203-A2FA-C95E29CCDFFC}" srcId="{0B4D130F-71BD-4C49-BF9E-099E8179EBEF}" destId="{1F92DE21-D06F-40E9-9011-4815D7256707}" srcOrd="1" destOrd="0" parTransId="{E28DB292-D29C-4B17-9062-D1CACEECD045}" sibTransId="{909263E3-C24E-456B-A786-18667C903A38}"/>
    <dgm:cxn modelId="{609CC4DE-2315-4A0A-AC23-C934546B43AF}" type="presOf" srcId="{ED2FAA24-3416-4692-AC8A-9E4601DB4D99}" destId="{72DB5535-9F94-4E4A-B188-25375BAA73C2}" srcOrd="0" destOrd="0" presId="urn:microsoft.com/office/officeart/2005/8/layout/hList1"/>
    <dgm:cxn modelId="{7B5531E0-5FDA-47DD-BFEA-2EE285C43D85}" type="presOf" srcId="{3C003FC8-8ED6-4203-9664-3990BC1E0676}" destId="{DAF42D08-F03C-40E0-B5B5-C84142CEDD26}" srcOrd="0" destOrd="0" presId="urn:microsoft.com/office/officeart/2005/8/layout/hList1"/>
    <dgm:cxn modelId="{D482FAE2-CCEF-4747-A1EC-FF705D9ADD57}" type="presOf" srcId="{40539ACF-5D34-43D5-A3E3-9E2FF5FC6232}" destId="{B94731CB-F455-44BA-A7BC-8F35A021ED30}" srcOrd="0" destOrd="0" presId="urn:microsoft.com/office/officeart/2005/8/layout/hList1"/>
    <dgm:cxn modelId="{A4B6ECF1-16E8-4C23-B639-C748AAAAA7F8}" type="presOf" srcId="{2A1BD367-E747-4414-99BB-6F906401AA78}" destId="{628B249B-C6DE-482E-B59D-469A9B7A6749}" srcOrd="0" destOrd="0" presId="urn:microsoft.com/office/officeart/2005/8/layout/hList1"/>
    <dgm:cxn modelId="{DEDDD86B-AA72-4AC1-B41C-D11CF489158E}" type="presParOf" srcId="{628B249B-C6DE-482E-B59D-469A9B7A6749}" destId="{065658CA-637C-4D7A-8448-697BEE8BAA9B}" srcOrd="0" destOrd="0" presId="urn:microsoft.com/office/officeart/2005/8/layout/hList1"/>
    <dgm:cxn modelId="{E5E027E5-72D8-412A-8E1B-242B2FEAE925}" type="presParOf" srcId="{065658CA-637C-4D7A-8448-697BEE8BAA9B}" destId="{9D3E2DBB-6718-4F71-B2E3-8DB9E9844FC9}" srcOrd="0" destOrd="0" presId="urn:microsoft.com/office/officeart/2005/8/layout/hList1"/>
    <dgm:cxn modelId="{24AF2249-ECF7-4D12-862A-3500CEB5D457}" type="presParOf" srcId="{065658CA-637C-4D7A-8448-697BEE8BAA9B}" destId="{4EB68C57-D1E4-48EC-A929-5A1A9E48DDEE}" srcOrd="1" destOrd="0" presId="urn:microsoft.com/office/officeart/2005/8/layout/hList1"/>
    <dgm:cxn modelId="{FAA3F137-4EFE-4786-A977-894D1AA4B473}" type="presParOf" srcId="{628B249B-C6DE-482E-B59D-469A9B7A6749}" destId="{15E31DCD-873F-4E4F-A85C-E457B6F67AEC}" srcOrd="1" destOrd="0" presId="urn:microsoft.com/office/officeart/2005/8/layout/hList1"/>
    <dgm:cxn modelId="{13ECF88E-377C-40DA-96F4-D3641F2A6C47}" type="presParOf" srcId="{628B249B-C6DE-482E-B59D-469A9B7A6749}" destId="{5E5990CE-AB3F-4785-8132-AA9A128CDBD5}" srcOrd="2" destOrd="0" presId="urn:microsoft.com/office/officeart/2005/8/layout/hList1"/>
    <dgm:cxn modelId="{313E532C-0372-403A-870C-0C7A6FA12E78}" type="presParOf" srcId="{5E5990CE-AB3F-4785-8132-AA9A128CDBD5}" destId="{6709BAD5-C013-4A3A-BBE9-05C63D03D5FD}" srcOrd="0" destOrd="0" presId="urn:microsoft.com/office/officeart/2005/8/layout/hList1"/>
    <dgm:cxn modelId="{ADF8C6C1-E69B-4908-A044-3EB3D06580A5}" type="presParOf" srcId="{5E5990CE-AB3F-4785-8132-AA9A128CDBD5}" destId="{DAF42D08-F03C-40E0-B5B5-C84142CEDD26}" srcOrd="1" destOrd="0" presId="urn:microsoft.com/office/officeart/2005/8/layout/hList1"/>
    <dgm:cxn modelId="{B3E7D0A3-2AE4-4831-A737-C58127D1D2FA}" type="presParOf" srcId="{628B249B-C6DE-482E-B59D-469A9B7A6749}" destId="{BB20AEEA-4F90-4FFF-8BC6-89D77E6A3823}" srcOrd="3" destOrd="0" presId="urn:microsoft.com/office/officeart/2005/8/layout/hList1"/>
    <dgm:cxn modelId="{A7F01344-E652-4BCE-B4D0-BE91EA4B6A97}" type="presParOf" srcId="{628B249B-C6DE-482E-B59D-469A9B7A6749}" destId="{0FA91538-EC3E-47A8-AD2F-338A243055B4}" srcOrd="4" destOrd="0" presId="urn:microsoft.com/office/officeart/2005/8/layout/hList1"/>
    <dgm:cxn modelId="{036C9FBF-0ABC-4043-8C4B-FDD8A946B41E}" type="presParOf" srcId="{0FA91538-EC3E-47A8-AD2F-338A243055B4}" destId="{72DB5535-9F94-4E4A-B188-25375BAA73C2}" srcOrd="0" destOrd="0" presId="urn:microsoft.com/office/officeart/2005/8/layout/hList1"/>
    <dgm:cxn modelId="{3877D949-0CF4-408A-8DCD-CCB50858F13C}" type="presParOf" srcId="{0FA91538-EC3E-47A8-AD2F-338A243055B4}" destId="{AFBAD8E1-BD4C-4121-A123-EDF4D997C8F7}" srcOrd="1" destOrd="0" presId="urn:microsoft.com/office/officeart/2005/8/layout/hList1"/>
    <dgm:cxn modelId="{5F41C0E5-4E79-4DC5-BD91-EA06E96269DD}" type="presParOf" srcId="{628B249B-C6DE-482E-B59D-469A9B7A6749}" destId="{572D8205-425F-45C1-97D3-26B1680CF4C7}" srcOrd="5" destOrd="0" presId="urn:microsoft.com/office/officeart/2005/8/layout/hList1"/>
    <dgm:cxn modelId="{ED32DF5E-94C1-4279-A9AA-CF167C384515}" type="presParOf" srcId="{628B249B-C6DE-482E-B59D-469A9B7A6749}" destId="{6A4F097C-5F03-4620-BC0F-1DA302E202E1}" srcOrd="6" destOrd="0" presId="urn:microsoft.com/office/officeart/2005/8/layout/hList1"/>
    <dgm:cxn modelId="{9B415566-C201-4848-B4F3-9D68528A942B}" type="presParOf" srcId="{6A4F097C-5F03-4620-BC0F-1DA302E202E1}" destId="{92B08433-6EF9-4F92-838A-B0B3C01C9B8B}" srcOrd="0" destOrd="0" presId="urn:microsoft.com/office/officeart/2005/8/layout/hList1"/>
    <dgm:cxn modelId="{51735B7D-CA25-46A4-9C3F-F4985ADF37BA}" type="presParOf" srcId="{6A4F097C-5F03-4620-BC0F-1DA302E202E1}" destId="{C6D59E00-1CF0-4738-ACA3-B5C030EBF3B8}" srcOrd="1" destOrd="0" presId="urn:microsoft.com/office/officeart/2005/8/layout/hList1"/>
    <dgm:cxn modelId="{9A417608-36A6-41A4-AB94-CD9167458901}" type="presParOf" srcId="{628B249B-C6DE-482E-B59D-469A9B7A6749}" destId="{077DD254-EC3B-4FCB-B695-F6FA95C33860}" srcOrd="7" destOrd="0" presId="urn:microsoft.com/office/officeart/2005/8/layout/hList1"/>
    <dgm:cxn modelId="{D46549C9-A9B4-412E-8512-101858164D13}" type="presParOf" srcId="{628B249B-C6DE-482E-B59D-469A9B7A6749}" destId="{C079E62E-C0A1-45E4-B353-B3ED8A18E447}" srcOrd="8" destOrd="0" presId="urn:microsoft.com/office/officeart/2005/8/layout/hList1"/>
    <dgm:cxn modelId="{FE382EAF-81FB-4A00-A495-A030044FDEB0}" type="presParOf" srcId="{C079E62E-C0A1-45E4-B353-B3ED8A18E447}" destId="{B94731CB-F455-44BA-A7BC-8F35A021ED30}" srcOrd="0" destOrd="0" presId="urn:microsoft.com/office/officeart/2005/8/layout/hList1"/>
    <dgm:cxn modelId="{D2A3CDB0-2D75-4820-9C9B-145F6B9F754A}" type="presParOf" srcId="{C079E62E-C0A1-45E4-B353-B3ED8A18E447}" destId="{2C2A76E8-3B90-4989-9010-849DF6FEA3FB}" srcOrd="1" destOrd="0" presId="urn:microsoft.com/office/officeart/2005/8/layout/hList1"/>
    <dgm:cxn modelId="{E1146702-7124-443B-B2D6-55A49E845A44}" type="presParOf" srcId="{628B249B-C6DE-482E-B59D-469A9B7A6749}" destId="{6E8AAC1C-9E95-4DA1-B54E-CB4D29F7D715}" srcOrd="9" destOrd="0" presId="urn:microsoft.com/office/officeart/2005/8/layout/hList1"/>
    <dgm:cxn modelId="{05878F2E-8154-4305-9205-6BF2AF7BF48A}" type="presParOf" srcId="{628B249B-C6DE-482E-B59D-469A9B7A6749}" destId="{709A7B1F-61C2-47BE-B219-C0D1C578A101}" srcOrd="10" destOrd="0" presId="urn:microsoft.com/office/officeart/2005/8/layout/hList1"/>
    <dgm:cxn modelId="{746DC924-5294-489E-A73B-246E0512EDC1}" type="presParOf" srcId="{709A7B1F-61C2-47BE-B219-C0D1C578A101}" destId="{CEB77F64-843C-4BBE-87FE-16A08D793EA3}" srcOrd="0" destOrd="0" presId="urn:microsoft.com/office/officeart/2005/8/layout/hList1"/>
    <dgm:cxn modelId="{B37A0C59-D29A-4762-8D96-AF9CAB8F4E16}" type="presParOf" srcId="{709A7B1F-61C2-47BE-B219-C0D1C578A101}" destId="{EEEB329A-A2AA-4433-AE1D-A50C1D74394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FBDCA-F73B-C541-BACF-75781D4BB3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C500D9-72B5-4E49-AC8B-41A73452718B}">
      <dgm:prSet custT="1"/>
      <dgm:spPr/>
      <dgm:t>
        <a:bodyPr/>
        <a:lstStyle/>
        <a:p>
          <a:r>
            <a:rPr lang="en-GB" sz="1800"/>
            <a:t>Increased income</a:t>
          </a:r>
        </a:p>
      </dgm:t>
    </dgm:pt>
    <dgm:pt modelId="{4C86CDE3-8B79-9043-A444-C4C1CAECD389}" type="parTrans" cxnId="{5EAE8796-0CFE-1640-BF1B-E81C53855614}">
      <dgm:prSet/>
      <dgm:spPr/>
      <dgm:t>
        <a:bodyPr/>
        <a:lstStyle/>
        <a:p>
          <a:endParaRPr lang="en-GB"/>
        </a:p>
      </dgm:t>
    </dgm:pt>
    <dgm:pt modelId="{5D5471B5-C848-E64A-828F-285493AD5D16}" type="sibTrans" cxnId="{5EAE8796-0CFE-1640-BF1B-E81C53855614}">
      <dgm:prSet/>
      <dgm:spPr/>
      <dgm:t>
        <a:bodyPr/>
        <a:lstStyle/>
        <a:p>
          <a:endParaRPr lang="en-GB"/>
        </a:p>
      </dgm:t>
    </dgm:pt>
    <dgm:pt modelId="{A881419D-1C9D-9D4D-8ACA-CF68426FD25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Increased / Decreased work</a:t>
          </a:r>
        </a:p>
      </dgm:t>
    </dgm:pt>
    <dgm:pt modelId="{4F81E4F8-A1F4-CD4D-A9BE-1F6C969C3BF8}" type="parTrans" cxnId="{73081066-B763-F440-A7D3-39CF83F82AD4}">
      <dgm:prSet/>
      <dgm:spPr/>
      <dgm:t>
        <a:bodyPr/>
        <a:lstStyle/>
        <a:p>
          <a:endParaRPr lang="en-GB"/>
        </a:p>
      </dgm:t>
    </dgm:pt>
    <dgm:pt modelId="{89143916-A701-E54C-A7D5-8373C06F5CDF}" type="sibTrans" cxnId="{73081066-B763-F440-A7D3-39CF83F82AD4}">
      <dgm:prSet/>
      <dgm:spPr/>
      <dgm:t>
        <a:bodyPr/>
        <a:lstStyle/>
        <a:p>
          <a:endParaRPr lang="en-GB"/>
        </a:p>
      </dgm:t>
    </dgm:pt>
    <dgm:pt modelId="{6132CB44-A9F3-9F45-95FA-C98FBF8975E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New flexibility with Workforce &amp; ARRS</a:t>
          </a:r>
        </a:p>
      </dgm:t>
    </dgm:pt>
    <dgm:pt modelId="{5C8DEBA6-FDB0-8D4E-992B-0E1ACD594E69}" type="parTrans" cxnId="{D278E3ED-46B4-E844-8D1E-62A83CED346C}">
      <dgm:prSet/>
      <dgm:spPr/>
      <dgm:t>
        <a:bodyPr/>
        <a:lstStyle/>
        <a:p>
          <a:endParaRPr lang="en-GB"/>
        </a:p>
      </dgm:t>
    </dgm:pt>
    <dgm:pt modelId="{1735FE4A-B31C-A445-AC08-D352F27CF1B4}" type="sibTrans" cxnId="{D278E3ED-46B4-E844-8D1E-62A83CED346C}">
      <dgm:prSet/>
      <dgm:spPr/>
      <dgm:t>
        <a:bodyPr/>
        <a:lstStyle/>
        <a:p>
          <a:endParaRPr lang="en-GB"/>
        </a:p>
      </dgm:t>
    </dgm:pt>
    <dgm:pt modelId="{8D563849-1B69-A049-BEC7-7DD6BA84CBD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What you need to do by when</a:t>
          </a:r>
        </a:p>
      </dgm:t>
    </dgm:pt>
    <dgm:pt modelId="{53008585-EBA5-1544-942A-8B83E5C5B35C}" type="parTrans" cxnId="{0C5FD9D5-6CCC-DC47-8513-D3BE2126103E}">
      <dgm:prSet/>
      <dgm:spPr/>
      <dgm:t>
        <a:bodyPr/>
        <a:lstStyle/>
        <a:p>
          <a:endParaRPr lang="en-GB"/>
        </a:p>
      </dgm:t>
    </dgm:pt>
    <dgm:pt modelId="{5179FBC8-887B-B84E-8F65-0E78E72D3A10}" type="sibTrans" cxnId="{0C5FD9D5-6CCC-DC47-8513-D3BE2126103E}">
      <dgm:prSet/>
      <dgm:spPr/>
      <dgm:t>
        <a:bodyPr/>
        <a:lstStyle/>
        <a:p>
          <a:endParaRPr lang="en-GB"/>
        </a:p>
      </dgm:t>
    </dgm:pt>
    <dgm:pt modelId="{2ADD1FD7-8150-4A93-A5A0-7B99461DA2A1}" type="pres">
      <dgm:prSet presAssocID="{049FBDCA-F73B-C541-BACF-75781D4BB3AD}" presName="Name0" presStyleCnt="0">
        <dgm:presLayoutVars>
          <dgm:chMax val="7"/>
          <dgm:chPref val="7"/>
          <dgm:dir/>
        </dgm:presLayoutVars>
      </dgm:prSet>
      <dgm:spPr/>
    </dgm:pt>
    <dgm:pt modelId="{0A2A3CB7-A139-4A11-8F2E-344F2C83E0AC}" type="pres">
      <dgm:prSet presAssocID="{049FBDCA-F73B-C541-BACF-75781D4BB3AD}" presName="Name1" presStyleCnt="0"/>
      <dgm:spPr/>
    </dgm:pt>
    <dgm:pt modelId="{B8E42997-A706-498C-96FE-CA19B9CCEE80}" type="pres">
      <dgm:prSet presAssocID="{049FBDCA-F73B-C541-BACF-75781D4BB3AD}" presName="cycle" presStyleCnt="0"/>
      <dgm:spPr/>
    </dgm:pt>
    <dgm:pt modelId="{CF7F9831-A2FC-4989-9D03-4A8F657CC75A}" type="pres">
      <dgm:prSet presAssocID="{049FBDCA-F73B-C541-BACF-75781D4BB3AD}" presName="srcNode" presStyleLbl="node1" presStyleIdx="0" presStyleCnt="4"/>
      <dgm:spPr/>
    </dgm:pt>
    <dgm:pt modelId="{EB63FBC6-6E4D-4534-9BCF-86BED57EDB34}" type="pres">
      <dgm:prSet presAssocID="{049FBDCA-F73B-C541-BACF-75781D4BB3AD}" presName="conn" presStyleLbl="parChTrans1D2" presStyleIdx="0" presStyleCnt="1"/>
      <dgm:spPr/>
    </dgm:pt>
    <dgm:pt modelId="{9FACE347-A26D-4123-9B3F-4919E1EDFC0C}" type="pres">
      <dgm:prSet presAssocID="{049FBDCA-F73B-C541-BACF-75781D4BB3AD}" presName="extraNode" presStyleLbl="node1" presStyleIdx="0" presStyleCnt="4"/>
      <dgm:spPr/>
    </dgm:pt>
    <dgm:pt modelId="{4535FBA9-8F18-4C94-9F04-DC93C541B77A}" type="pres">
      <dgm:prSet presAssocID="{049FBDCA-F73B-C541-BACF-75781D4BB3AD}" presName="dstNode" presStyleLbl="node1" presStyleIdx="0" presStyleCnt="4"/>
      <dgm:spPr/>
    </dgm:pt>
    <dgm:pt modelId="{01A3D8B4-366E-4352-8F59-EDECD565F86B}" type="pres">
      <dgm:prSet presAssocID="{D2C500D9-72B5-4E49-AC8B-41A73452718B}" presName="text_1" presStyleLbl="node1" presStyleIdx="0" presStyleCnt="4">
        <dgm:presLayoutVars>
          <dgm:bulletEnabled val="1"/>
        </dgm:presLayoutVars>
      </dgm:prSet>
      <dgm:spPr/>
    </dgm:pt>
    <dgm:pt modelId="{FF43ABF3-4B5F-4F93-8E04-143BBF021915}" type="pres">
      <dgm:prSet presAssocID="{D2C500D9-72B5-4E49-AC8B-41A73452718B}" presName="accent_1" presStyleCnt="0"/>
      <dgm:spPr/>
    </dgm:pt>
    <dgm:pt modelId="{341AE6EA-D274-455F-96E5-327CB55E5733}" type="pres">
      <dgm:prSet presAssocID="{D2C500D9-72B5-4E49-AC8B-41A73452718B}" presName="accentRepeatNode" presStyleLbl="solidFgAcc1" presStyleIdx="0" presStyleCnt="4"/>
      <dgm:spPr/>
    </dgm:pt>
    <dgm:pt modelId="{236AF04D-BBB5-4DD0-A795-AA328F43355E}" type="pres">
      <dgm:prSet presAssocID="{A881419D-1C9D-9D4D-8ACA-CF68426FD255}" presName="text_2" presStyleLbl="node1" presStyleIdx="1" presStyleCnt="4">
        <dgm:presLayoutVars>
          <dgm:bulletEnabled val="1"/>
        </dgm:presLayoutVars>
      </dgm:prSet>
      <dgm:spPr/>
    </dgm:pt>
    <dgm:pt modelId="{7C9495C1-9C6B-4865-9BFE-ED7C46A070C0}" type="pres">
      <dgm:prSet presAssocID="{A881419D-1C9D-9D4D-8ACA-CF68426FD255}" presName="accent_2" presStyleCnt="0"/>
      <dgm:spPr/>
    </dgm:pt>
    <dgm:pt modelId="{D86A0966-FB94-4700-AC01-A44414EDF743}" type="pres">
      <dgm:prSet presAssocID="{A881419D-1C9D-9D4D-8ACA-CF68426FD255}" presName="accentRepeatNode" presStyleLbl="solidFgAcc1" presStyleIdx="1" presStyleCnt="4"/>
      <dgm:spPr/>
    </dgm:pt>
    <dgm:pt modelId="{1DFA797E-9D5F-412A-BEB3-99B7152129DF}" type="pres">
      <dgm:prSet presAssocID="{6132CB44-A9F3-9F45-95FA-C98FBF8975E4}" presName="text_3" presStyleLbl="node1" presStyleIdx="2" presStyleCnt="4">
        <dgm:presLayoutVars>
          <dgm:bulletEnabled val="1"/>
        </dgm:presLayoutVars>
      </dgm:prSet>
      <dgm:spPr/>
    </dgm:pt>
    <dgm:pt modelId="{C8B01A9F-952B-42E1-B4A4-C29CF84841CE}" type="pres">
      <dgm:prSet presAssocID="{6132CB44-A9F3-9F45-95FA-C98FBF8975E4}" presName="accent_3" presStyleCnt="0"/>
      <dgm:spPr/>
    </dgm:pt>
    <dgm:pt modelId="{B6058BCA-2131-4FFD-B3E0-098F149A02E2}" type="pres">
      <dgm:prSet presAssocID="{6132CB44-A9F3-9F45-95FA-C98FBF8975E4}" presName="accentRepeatNode" presStyleLbl="solidFgAcc1" presStyleIdx="2" presStyleCnt="4"/>
      <dgm:spPr/>
    </dgm:pt>
    <dgm:pt modelId="{8E986D84-AC77-40D3-8832-A83F241AB4AA}" type="pres">
      <dgm:prSet presAssocID="{8D563849-1B69-A049-BEC7-7DD6BA84CBD7}" presName="text_4" presStyleLbl="node1" presStyleIdx="3" presStyleCnt="4">
        <dgm:presLayoutVars>
          <dgm:bulletEnabled val="1"/>
        </dgm:presLayoutVars>
      </dgm:prSet>
      <dgm:spPr/>
    </dgm:pt>
    <dgm:pt modelId="{00DBF0B8-80B6-46CD-8AF8-4B300539D14E}" type="pres">
      <dgm:prSet presAssocID="{8D563849-1B69-A049-BEC7-7DD6BA84CBD7}" presName="accent_4" presStyleCnt="0"/>
      <dgm:spPr/>
    </dgm:pt>
    <dgm:pt modelId="{12C2EDE6-4F46-424A-BE08-A6988BBC3D07}" type="pres">
      <dgm:prSet presAssocID="{8D563849-1B69-A049-BEC7-7DD6BA84CBD7}" presName="accentRepeatNode" presStyleLbl="solidFgAcc1" presStyleIdx="3" presStyleCnt="4"/>
      <dgm:spPr/>
    </dgm:pt>
  </dgm:ptLst>
  <dgm:cxnLst>
    <dgm:cxn modelId="{A12EC321-C2B7-4CCD-A817-20C0C7EECAE6}" type="presOf" srcId="{8D563849-1B69-A049-BEC7-7DD6BA84CBD7}" destId="{8E986D84-AC77-40D3-8832-A83F241AB4AA}" srcOrd="0" destOrd="0" presId="urn:microsoft.com/office/officeart/2008/layout/VerticalCurvedList"/>
    <dgm:cxn modelId="{71FAA537-10D2-4B7C-B49A-3496A38777ED}" type="presOf" srcId="{D2C500D9-72B5-4E49-AC8B-41A73452718B}" destId="{01A3D8B4-366E-4352-8F59-EDECD565F86B}" srcOrd="0" destOrd="0" presId="urn:microsoft.com/office/officeart/2008/layout/VerticalCurvedList"/>
    <dgm:cxn modelId="{73081066-B763-F440-A7D3-39CF83F82AD4}" srcId="{049FBDCA-F73B-C541-BACF-75781D4BB3AD}" destId="{A881419D-1C9D-9D4D-8ACA-CF68426FD255}" srcOrd="1" destOrd="0" parTransId="{4F81E4F8-A1F4-CD4D-A9BE-1F6C969C3BF8}" sibTransId="{89143916-A701-E54C-A7D5-8373C06F5CDF}"/>
    <dgm:cxn modelId="{2DF1C16D-2B50-4127-BFC5-82D1B00A4325}" type="presOf" srcId="{A881419D-1C9D-9D4D-8ACA-CF68426FD255}" destId="{236AF04D-BBB5-4DD0-A795-AA328F43355E}" srcOrd="0" destOrd="0" presId="urn:microsoft.com/office/officeart/2008/layout/VerticalCurvedList"/>
    <dgm:cxn modelId="{0C3A868B-D525-4461-9A3D-E9D1E903434D}" type="presOf" srcId="{6132CB44-A9F3-9F45-95FA-C98FBF8975E4}" destId="{1DFA797E-9D5F-412A-BEB3-99B7152129DF}" srcOrd="0" destOrd="0" presId="urn:microsoft.com/office/officeart/2008/layout/VerticalCurvedList"/>
    <dgm:cxn modelId="{5EAE8796-0CFE-1640-BF1B-E81C53855614}" srcId="{049FBDCA-F73B-C541-BACF-75781D4BB3AD}" destId="{D2C500D9-72B5-4E49-AC8B-41A73452718B}" srcOrd="0" destOrd="0" parTransId="{4C86CDE3-8B79-9043-A444-C4C1CAECD389}" sibTransId="{5D5471B5-C848-E64A-828F-285493AD5D16}"/>
    <dgm:cxn modelId="{EDDF03A1-C522-44E0-9A5D-3570CDF36C30}" type="presOf" srcId="{5D5471B5-C848-E64A-828F-285493AD5D16}" destId="{EB63FBC6-6E4D-4534-9BCF-86BED57EDB34}" srcOrd="0" destOrd="0" presId="urn:microsoft.com/office/officeart/2008/layout/VerticalCurvedList"/>
    <dgm:cxn modelId="{6C5A19AE-8906-4BE0-8DFC-BC95ECFDD476}" type="presOf" srcId="{049FBDCA-F73B-C541-BACF-75781D4BB3AD}" destId="{2ADD1FD7-8150-4A93-A5A0-7B99461DA2A1}" srcOrd="0" destOrd="0" presId="urn:microsoft.com/office/officeart/2008/layout/VerticalCurvedList"/>
    <dgm:cxn modelId="{0C5FD9D5-6CCC-DC47-8513-D3BE2126103E}" srcId="{049FBDCA-F73B-C541-BACF-75781D4BB3AD}" destId="{8D563849-1B69-A049-BEC7-7DD6BA84CBD7}" srcOrd="3" destOrd="0" parTransId="{53008585-EBA5-1544-942A-8B83E5C5B35C}" sibTransId="{5179FBC8-887B-B84E-8F65-0E78E72D3A10}"/>
    <dgm:cxn modelId="{D278E3ED-46B4-E844-8D1E-62A83CED346C}" srcId="{049FBDCA-F73B-C541-BACF-75781D4BB3AD}" destId="{6132CB44-A9F3-9F45-95FA-C98FBF8975E4}" srcOrd="2" destOrd="0" parTransId="{5C8DEBA6-FDB0-8D4E-992B-0E1ACD594E69}" sibTransId="{1735FE4A-B31C-A445-AC08-D352F27CF1B4}"/>
    <dgm:cxn modelId="{2B276B29-CB3A-4120-8AEE-6007F9C49592}" type="presParOf" srcId="{2ADD1FD7-8150-4A93-A5A0-7B99461DA2A1}" destId="{0A2A3CB7-A139-4A11-8F2E-344F2C83E0AC}" srcOrd="0" destOrd="0" presId="urn:microsoft.com/office/officeart/2008/layout/VerticalCurvedList"/>
    <dgm:cxn modelId="{E63764C7-4D55-45CD-A215-A6F95BEFAB8B}" type="presParOf" srcId="{0A2A3CB7-A139-4A11-8F2E-344F2C83E0AC}" destId="{B8E42997-A706-498C-96FE-CA19B9CCEE80}" srcOrd="0" destOrd="0" presId="urn:microsoft.com/office/officeart/2008/layout/VerticalCurvedList"/>
    <dgm:cxn modelId="{4D8D96CF-B204-422A-9B7A-21EAF8A8B8CB}" type="presParOf" srcId="{B8E42997-A706-498C-96FE-CA19B9CCEE80}" destId="{CF7F9831-A2FC-4989-9D03-4A8F657CC75A}" srcOrd="0" destOrd="0" presId="urn:microsoft.com/office/officeart/2008/layout/VerticalCurvedList"/>
    <dgm:cxn modelId="{E843FED9-09FD-4100-A76B-17A1AF0221EF}" type="presParOf" srcId="{B8E42997-A706-498C-96FE-CA19B9CCEE80}" destId="{EB63FBC6-6E4D-4534-9BCF-86BED57EDB34}" srcOrd="1" destOrd="0" presId="urn:microsoft.com/office/officeart/2008/layout/VerticalCurvedList"/>
    <dgm:cxn modelId="{DF4AE3ED-42D7-4E8B-8AA7-B9975C17B519}" type="presParOf" srcId="{B8E42997-A706-498C-96FE-CA19B9CCEE80}" destId="{9FACE347-A26D-4123-9B3F-4919E1EDFC0C}" srcOrd="2" destOrd="0" presId="urn:microsoft.com/office/officeart/2008/layout/VerticalCurvedList"/>
    <dgm:cxn modelId="{C089AC5A-2430-4FD3-A52A-6C0FF9FDC14D}" type="presParOf" srcId="{B8E42997-A706-498C-96FE-CA19B9CCEE80}" destId="{4535FBA9-8F18-4C94-9F04-DC93C541B77A}" srcOrd="3" destOrd="0" presId="urn:microsoft.com/office/officeart/2008/layout/VerticalCurvedList"/>
    <dgm:cxn modelId="{541CADDD-8A08-4B13-801C-437BF9D87334}" type="presParOf" srcId="{0A2A3CB7-A139-4A11-8F2E-344F2C83E0AC}" destId="{01A3D8B4-366E-4352-8F59-EDECD565F86B}" srcOrd="1" destOrd="0" presId="urn:microsoft.com/office/officeart/2008/layout/VerticalCurvedList"/>
    <dgm:cxn modelId="{FEED5011-80B7-42A9-B088-271018C58A51}" type="presParOf" srcId="{0A2A3CB7-A139-4A11-8F2E-344F2C83E0AC}" destId="{FF43ABF3-4B5F-4F93-8E04-143BBF021915}" srcOrd="2" destOrd="0" presId="urn:microsoft.com/office/officeart/2008/layout/VerticalCurvedList"/>
    <dgm:cxn modelId="{A17010C9-5A4D-4002-AE02-F87D619E60C8}" type="presParOf" srcId="{FF43ABF3-4B5F-4F93-8E04-143BBF021915}" destId="{341AE6EA-D274-455F-96E5-327CB55E5733}" srcOrd="0" destOrd="0" presId="urn:microsoft.com/office/officeart/2008/layout/VerticalCurvedList"/>
    <dgm:cxn modelId="{FB443048-58A5-49F4-8C1C-4A96C19CBF92}" type="presParOf" srcId="{0A2A3CB7-A139-4A11-8F2E-344F2C83E0AC}" destId="{236AF04D-BBB5-4DD0-A795-AA328F43355E}" srcOrd="3" destOrd="0" presId="urn:microsoft.com/office/officeart/2008/layout/VerticalCurvedList"/>
    <dgm:cxn modelId="{44872445-AADE-41CF-997F-858C20176887}" type="presParOf" srcId="{0A2A3CB7-A139-4A11-8F2E-344F2C83E0AC}" destId="{7C9495C1-9C6B-4865-9BFE-ED7C46A070C0}" srcOrd="4" destOrd="0" presId="urn:microsoft.com/office/officeart/2008/layout/VerticalCurvedList"/>
    <dgm:cxn modelId="{B5D4326C-64C9-494D-BA5A-81E6948702E4}" type="presParOf" srcId="{7C9495C1-9C6B-4865-9BFE-ED7C46A070C0}" destId="{D86A0966-FB94-4700-AC01-A44414EDF743}" srcOrd="0" destOrd="0" presId="urn:microsoft.com/office/officeart/2008/layout/VerticalCurvedList"/>
    <dgm:cxn modelId="{EFB98AEA-563D-407C-AD38-B77B1BF76E97}" type="presParOf" srcId="{0A2A3CB7-A139-4A11-8F2E-344F2C83E0AC}" destId="{1DFA797E-9D5F-412A-BEB3-99B7152129DF}" srcOrd="5" destOrd="0" presId="urn:microsoft.com/office/officeart/2008/layout/VerticalCurvedList"/>
    <dgm:cxn modelId="{9564684B-E205-41AD-B3C3-E9B6D2491A1B}" type="presParOf" srcId="{0A2A3CB7-A139-4A11-8F2E-344F2C83E0AC}" destId="{C8B01A9F-952B-42E1-B4A4-C29CF84841CE}" srcOrd="6" destOrd="0" presId="urn:microsoft.com/office/officeart/2008/layout/VerticalCurvedList"/>
    <dgm:cxn modelId="{9457864C-51BF-4C4C-8B1D-D17F93D77A5F}" type="presParOf" srcId="{C8B01A9F-952B-42E1-B4A4-C29CF84841CE}" destId="{B6058BCA-2131-4FFD-B3E0-098F149A02E2}" srcOrd="0" destOrd="0" presId="urn:microsoft.com/office/officeart/2008/layout/VerticalCurvedList"/>
    <dgm:cxn modelId="{DC2F47C8-E560-45F2-8CE1-BFBEE7A1864D}" type="presParOf" srcId="{0A2A3CB7-A139-4A11-8F2E-344F2C83E0AC}" destId="{8E986D84-AC77-40D3-8832-A83F241AB4AA}" srcOrd="7" destOrd="0" presId="urn:microsoft.com/office/officeart/2008/layout/VerticalCurvedList"/>
    <dgm:cxn modelId="{3654C2DC-3591-4ECC-92DC-4B6C3C179F02}" type="presParOf" srcId="{0A2A3CB7-A139-4A11-8F2E-344F2C83E0AC}" destId="{00DBF0B8-80B6-46CD-8AF8-4B300539D14E}" srcOrd="8" destOrd="0" presId="urn:microsoft.com/office/officeart/2008/layout/VerticalCurvedList"/>
    <dgm:cxn modelId="{8B853392-0CD4-4194-86B4-9571A0D4E7F2}" type="presParOf" srcId="{00DBF0B8-80B6-46CD-8AF8-4B300539D14E}" destId="{12C2EDE6-4F46-424A-BE08-A6988BBC3D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9C12C-F75C-6E4D-8997-59728C14C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85A517-D348-C645-BF32-5BCE22D8E86A}">
      <dgm:prSet/>
      <dgm:spPr/>
      <dgm:t>
        <a:bodyPr/>
        <a:lstStyle/>
        <a:p>
          <a:r>
            <a:rPr lang="en-GB" b="1"/>
            <a:t>Core</a:t>
          </a:r>
        </a:p>
      </dgm:t>
    </dgm:pt>
    <dgm:pt modelId="{B1D80C6A-4730-BA49-921B-F56FC2590CCC}" type="parTrans" cxnId="{80D93137-5FC7-2945-94D7-9C91EB7C35F8}">
      <dgm:prSet/>
      <dgm:spPr/>
      <dgm:t>
        <a:bodyPr/>
        <a:lstStyle/>
        <a:p>
          <a:endParaRPr lang="en-GB"/>
        </a:p>
      </dgm:t>
    </dgm:pt>
    <dgm:pt modelId="{69A99448-E260-6646-B0AF-EF4B3409D5A6}" type="sibTrans" cxnId="{80D93137-5FC7-2945-94D7-9C91EB7C35F8}">
      <dgm:prSet/>
      <dgm:spPr/>
      <dgm:t>
        <a:bodyPr/>
        <a:lstStyle/>
        <a:p>
          <a:endParaRPr lang="en-GB"/>
        </a:p>
      </dgm:t>
    </dgm:pt>
    <dgm:pt modelId="{CD263770-B4CB-3A4D-A4B8-6D89B1BEA813}">
      <dgm:prSet/>
      <dgm:spPr/>
      <dgm:t>
        <a:bodyPr/>
        <a:lstStyle/>
        <a:p>
          <a:r>
            <a:rPr lang="en-GB" b="1"/>
            <a:t>A&amp;G LES</a:t>
          </a:r>
        </a:p>
      </dgm:t>
    </dgm:pt>
    <dgm:pt modelId="{B27EF682-844A-8047-93C0-5E892A8BF6A5}" type="parTrans" cxnId="{68648044-45EC-594F-8281-D65BAA8E2AB2}">
      <dgm:prSet/>
      <dgm:spPr/>
      <dgm:t>
        <a:bodyPr/>
        <a:lstStyle/>
        <a:p>
          <a:endParaRPr lang="en-GB"/>
        </a:p>
      </dgm:t>
    </dgm:pt>
    <dgm:pt modelId="{8D15CA4E-7EF9-5843-ACAC-63DB913DA6C9}" type="sibTrans" cxnId="{68648044-45EC-594F-8281-D65BAA8E2AB2}">
      <dgm:prSet/>
      <dgm:spPr/>
      <dgm:t>
        <a:bodyPr/>
        <a:lstStyle/>
        <a:p>
          <a:endParaRPr lang="en-GB"/>
        </a:p>
      </dgm:t>
    </dgm:pt>
    <dgm:pt modelId="{DFF95297-2F1B-1F41-A50D-187F7594FA24}">
      <dgm:prSet/>
      <dgm:spPr/>
      <dgm:t>
        <a:bodyPr/>
        <a:lstStyle/>
        <a:p>
          <a:r>
            <a:rPr lang="en-GB" b="1"/>
            <a:t>Global sum estimated to increase to £121.90</a:t>
          </a:r>
        </a:p>
      </dgm:t>
    </dgm:pt>
    <dgm:pt modelId="{EF612DC8-BB1F-1146-9289-DD9556AD5FCD}" type="parTrans" cxnId="{6B194DA1-3CCF-3E46-A317-AF0824F5D906}">
      <dgm:prSet/>
      <dgm:spPr/>
      <dgm:t>
        <a:bodyPr/>
        <a:lstStyle/>
        <a:p>
          <a:endParaRPr lang="en-GB"/>
        </a:p>
      </dgm:t>
    </dgm:pt>
    <dgm:pt modelId="{2B048B95-09C0-E847-8D0C-4283B17DCBDC}" type="sibTrans" cxnId="{6B194DA1-3CCF-3E46-A317-AF0824F5D906}">
      <dgm:prSet/>
      <dgm:spPr/>
      <dgm:t>
        <a:bodyPr/>
        <a:lstStyle/>
        <a:p>
          <a:endParaRPr lang="en-GB"/>
        </a:p>
      </dgm:t>
    </dgm:pt>
    <dgm:pt modelId="{DB13C2B4-9BB3-9B41-A9AA-7A72A33D59CF}">
      <dgm:prSet/>
      <dgm:spPr/>
      <dgm:t>
        <a:bodyPr/>
        <a:lstStyle/>
        <a:p>
          <a:r>
            <a:rPr lang="en-GB" b="1"/>
            <a:t>Salaried GP ARRS reimbursement increased to £82,418 </a:t>
          </a:r>
        </a:p>
      </dgm:t>
    </dgm:pt>
    <dgm:pt modelId="{9419290E-3A8E-774F-A1DB-B8217BDE5641}" type="parTrans" cxnId="{ECDC1BA4-11FF-5441-8BDB-21CD5D1C15A7}">
      <dgm:prSet/>
      <dgm:spPr/>
      <dgm:t>
        <a:bodyPr/>
        <a:lstStyle/>
        <a:p>
          <a:endParaRPr lang="en-GB"/>
        </a:p>
      </dgm:t>
    </dgm:pt>
    <dgm:pt modelId="{4142DF4B-94D8-B741-9061-A0F4649C562C}" type="sibTrans" cxnId="{ECDC1BA4-11FF-5441-8BDB-21CD5D1C15A7}">
      <dgm:prSet/>
      <dgm:spPr/>
      <dgm:t>
        <a:bodyPr/>
        <a:lstStyle/>
        <a:p>
          <a:endParaRPr lang="en-GB"/>
        </a:p>
      </dgm:t>
    </dgm:pt>
    <dgm:pt modelId="{AFB34776-A615-0B4E-9DB1-22F9D4D34BE8}">
      <dgm:prSet/>
      <dgm:spPr/>
      <dgm:t>
        <a:bodyPr/>
        <a:lstStyle/>
        <a:p>
          <a:r>
            <a:rPr lang="en-GB" b="1"/>
            <a:t>Locum reimbursement &amp; parental leave rates increasing</a:t>
          </a:r>
          <a:endParaRPr lang="en-GB" b="0"/>
        </a:p>
      </dgm:t>
    </dgm:pt>
    <dgm:pt modelId="{FF96EF0B-3090-474B-8DAA-024681778E74}" type="parTrans" cxnId="{CE1DD77E-1621-F84E-B044-6217C17C9FC1}">
      <dgm:prSet/>
      <dgm:spPr/>
      <dgm:t>
        <a:bodyPr/>
        <a:lstStyle/>
        <a:p>
          <a:endParaRPr lang="en-GB"/>
        </a:p>
      </dgm:t>
    </dgm:pt>
    <dgm:pt modelId="{3E509ADF-38C7-6E49-9A0F-40CA7CEF8C78}" type="sibTrans" cxnId="{CE1DD77E-1621-F84E-B044-6217C17C9FC1}">
      <dgm:prSet/>
      <dgm:spPr/>
      <dgm:t>
        <a:bodyPr/>
        <a:lstStyle/>
        <a:p>
          <a:endParaRPr lang="en-GB"/>
        </a:p>
      </dgm:t>
    </dgm:pt>
    <dgm:pt modelId="{DE2D6168-6898-5742-98CF-47541057975C}">
      <dgm:prSet/>
      <dgm:spPr/>
      <dgm:t>
        <a:bodyPr/>
        <a:lstStyle/>
        <a:p>
          <a:r>
            <a:rPr lang="en-GB" b="1"/>
            <a:t>£889 million additional income</a:t>
          </a:r>
        </a:p>
      </dgm:t>
    </dgm:pt>
    <dgm:pt modelId="{2D532965-C0C0-D349-8283-741DB965B0EB}" type="parTrans" cxnId="{C32AC17F-B7BF-9142-8A63-BE2AAA9EC2A1}">
      <dgm:prSet/>
      <dgm:spPr/>
      <dgm:t>
        <a:bodyPr/>
        <a:lstStyle/>
        <a:p>
          <a:endParaRPr lang="en-GB"/>
        </a:p>
      </dgm:t>
    </dgm:pt>
    <dgm:pt modelId="{FF3885A2-3F0D-764D-B422-6D459378610D}" type="sibTrans" cxnId="{C32AC17F-B7BF-9142-8A63-BE2AAA9EC2A1}">
      <dgm:prSet/>
      <dgm:spPr/>
      <dgm:t>
        <a:bodyPr/>
        <a:lstStyle/>
        <a:p>
          <a:endParaRPr lang="en-GB"/>
        </a:p>
      </dgm:t>
    </dgm:pt>
    <dgm:pt modelId="{3B630DDB-9C5F-AB4B-8404-5510F92D7A58}">
      <dgm:prSet/>
      <dgm:spPr/>
      <dgm:t>
        <a:bodyPr/>
        <a:lstStyle/>
        <a:p>
          <a:r>
            <a:rPr lang="en-GB" b="1"/>
            <a:t>£80 million additional income</a:t>
          </a:r>
        </a:p>
      </dgm:t>
    </dgm:pt>
    <dgm:pt modelId="{9ED73981-1269-2149-A930-B4CEE03C8B2A}" type="parTrans" cxnId="{462727FC-5ACF-6747-87CD-45E9017F1A00}">
      <dgm:prSet/>
      <dgm:spPr/>
      <dgm:t>
        <a:bodyPr/>
        <a:lstStyle/>
        <a:p>
          <a:endParaRPr lang="en-GB"/>
        </a:p>
      </dgm:t>
    </dgm:pt>
    <dgm:pt modelId="{C0D83FCD-F081-5941-8B5E-0AA18A4A9C2A}" type="sibTrans" cxnId="{462727FC-5ACF-6747-87CD-45E9017F1A00}">
      <dgm:prSet/>
      <dgm:spPr/>
      <dgm:t>
        <a:bodyPr/>
        <a:lstStyle/>
        <a:p>
          <a:endParaRPr lang="en-GB"/>
        </a:p>
      </dgm:t>
    </dgm:pt>
    <dgm:pt modelId="{320E0852-38FE-4632-86BB-23993DF09F5D}" type="pres">
      <dgm:prSet presAssocID="{A459C12C-F75C-6E4D-8997-59728C14C0E2}" presName="linear" presStyleCnt="0">
        <dgm:presLayoutVars>
          <dgm:dir/>
          <dgm:animLvl val="lvl"/>
          <dgm:resizeHandles val="exact"/>
        </dgm:presLayoutVars>
      </dgm:prSet>
      <dgm:spPr/>
    </dgm:pt>
    <dgm:pt modelId="{F0F25A24-C1BA-40F7-A9D8-966E3BDD4BDB}" type="pres">
      <dgm:prSet presAssocID="{5F85A517-D348-C645-BF32-5BCE22D8E86A}" presName="parentLin" presStyleCnt="0"/>
      <dgm:spPr/>
    </dgm:pt>
    <dgm:pt modelId="{41FBC250-B695-4898-A3BE-F6A50AFF9A7E}" type="pres">
      <dgm:prSet presAssocID="{5F85A517-D348-C645-BF32-5BCE22D8E86A}" presName="parentLeftMargin" presStyleLbl="node1" presStyleIdx="0" presStyleCnt="2"/>
      <dgm:spPr/>
    </dgm:pt>
    <dgm:pt modelId="{0162D7E6-0E74-4F4E-BDC1-5B34C97CF3A7}" type="pres">
      <dgm:prSet presAssocID="{5F85A517-D348-C645-BF32-5BCE22D8E8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A2E8B0-F332-4D9B-9095-487342AE8BC3}" type="pres">
      <dgm:prSet presAssocID="{5F85A517-D348-C645-BF32-5BCE22D8E86A}" presName="negativeSpace" presStyleCnt="0"/>
      <dgm:spPr/>
    </dgm:pt>
    <dgm:pt modelId="{49F6DDE0-3539-4479-97AF-A56323BA3C89}" type="pres">
      <dgm:prSet presAssocID="{5F85A517-D348-C645-BF32-5BCE22D8E86A}" presName="childText" presStyleLbl="conFgAcc1" presStyleIdx="0" presStyleCnt="2">
        <dgm:presLayoutVars>
          <dgm:bulletEnabled val="1"/>
        </dgm:presLayoutVars>
      </dgm:prSet>
      <dgm:spPr/>
    </dgm:pt>
    <dgm:pt modelId="{484AFA5E-5184-447E-A9FE-26FC9C698041}" type="pres">
      <dgm:prSet presAssocID="{69A99448-E260-6646-B0AF-EF4B3409D5A6}" presName="spaceBetweenRectangles" presStyleCnt="0"/>
      <dgm:spPr/>
    </dgm:pt>
    <dgm:pt modelId="{47B926F5-845A-4C58-B8A6-80215EBCDBEB}" type="pres">
      <dgm:prSet presAssocID="{CD263770-B4CB-3A4D-A4B8-6D89B1BEA813}" presName="parentLin" presStyleCnt="0"/>
      <dgm:spPr/>
    </dgm:pt>
    <dgm:pt modelId="{A40D55C6-4F92-4381-AB80-A80ECD80A6E6}" type="pres">
      <dgm:prSet presAssocID="{CD263770-B4CB-3A4D-A4B8-6D89B1BEA813}" presName="parentLeftMargin" presStyleLbl="node1" presStyleIdx="0" presStyleCnt="2"/>
      <dgm:spPr/>
    </dgm:pt>
    <dgm:pt modelId="{B909A9CA-9C60-44AA-8C37-CC245193D5DF}" type="pres">
      <dgm:prSet presAssocID="{CD263770-B4CB-3A4D-A4B8-6D89B1BEA8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056B34-9CCD-4C62-BE98-5F6737A95F14}" type="pres">
      <dgm:prSet presAssocID="{CD263770-B4CB-3A4D-A4B8-6D89B1BEA813}" presName="negativeSpace" presStyleCnt="0"/>
      <dgm:spPr/>
    </dgm:pt>
    <dgm:pt modelId="{7DB8D453-9301-46A8-BB41-A196B4125D55}" type="pres">
      <dgm:prSet presAssocID="{CD263770-B4CB-3A4D-A4B8-6D89B1BEA81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04D602-0EE0-414F-A7B6-F51E0F900838}" type="presOf" srcId="{DE2D6168-6898-5742-98CF-47541057975C}" destId="{49F6DDE0-3539-4479-97AF-A56323BA3C89}" srcOrd="0" destOrd="0" presId="urn:microsoft.com/office/officeart/2005/8/layout/list1"/>
    <dgm:cxn modelId="{5833E202-D5B8-4E6B-8C0C-65001DBB7B4A}" type="presOf" srcId="{DB13C2B4-9BB3-9B41-A9AA-7A72A33D59CF}" destId="{49F6DDE0-3539-4479-97AF-A56323BA3C89}" srcOrd="0" destOrd="2" presId="urn:microsoft.com/office/officeart/2005/8/layout/list1"/>
    <dgm:cxn modelId="{CC950520-D32B-4EF8-A70A-0481CB805960}" type="presOf" srcId="{AFB34776-A615-0B4E-9DB1-22F9D4D34BE8}" destId="{49F6DDE0-3539-4479-97AF-A56323BA3C89}" srcOrd="0" destOrd="3" presId="urn:microsoft.com/office/officeart/2005/8/layout/list1"/>
    <dgm:cxn modelId="{80D93137-5FC7-2945-94D7-9C91EB7C35F8}" srcId="{A459C12C-F75C-6E4D-8997-59728C14C0E2}" destId="{5F85A517-D348-C645-BF32-5BCE22D8E86A}" srcOrd="0" destOrd="0" parTransId="{B1D80C6A-4730-BA49-921B-F56FC2590CCC}" sibTransId="{69A99448-E260-6646-B0AF-EF4B3409D5A6}"/>
    <dgm:cxn modelId="{52814C3A-60A5-4D1B-8C54-6B2660D7F789}" type="presOf" srcId="{5F85A517-D348-C645-BF32-5BCE22D8E86A}" destId="{0162D7E6-0E74-4F4E-BDC1-5B34C97CF3A7}" srcOrd="1" destOrd="0" presId="urn:microsoft.com/office/officeart/2005/8/layout/list1"/>
    <dgm:cxn modelId="{68648044-45EC-594F-8281-D65BAA8E2AB2}" srcId="{A459C12C-F75C-6E4D-8997-59728C14C0E2}" destId="{CD263770-B4CB-3A4D-A4B8-6D89B1BEA813}" srcOrd="1" destOrd="0" parTransId="{B27EF682-844A-8047-93C0-5E892A8BF6A5}" sibTransId="{8D15CA4E-7EF9-5843-ACAC-63DB913DA6C9}"/>
    <dgm:cxn modelId="{03786C71-D12F-4BF9-92B0-C914DF18D905}" type="presOf" srcId="{DFF95297-2F1B-1F41-A50D-187F7594FA24}" destId="{49F6DDE0-3539-4479-97AF-A56323BA3C89}" srcOrd="0" destOrd="1" presId="urn:microsoft.com/office/officeart/2005/8/layout/list1"/>
    <dgm:cxn modelId="{CE1DD77E-1621-F84E-B044-6217C17C9FC1}" srcId="{5F85A517-D348-C645-BF32-5BCE22D8E86A}" destId="{AFB34776-A615-0B4E-9DB1-22F9D4D34BE8}" srcOrd="3" destOrd="0" parTransId="{FF96EF0B-3090-474B-8DAA-024681778E74}" sibTransId="{3E509ADF-38C7-6E49-9A0F-40CA7CEF8C78}"/>
    <dgm:cxn modelId="{C32AC17F-B7BF-9142-8A63-BE2AAA9EC2A1}" srcId="{5F85A517-D348-C645-BF32-5BCE22D8E86A}" destId="{DE2D6168-6898-5742-98CF-47541057975C}" srcOrd="0" destOrd="0" parTransId="{2D532965-C0C0-D349-8283-741DB965B0EB}" sibTransId="{FF3885A2-3F0D-764D-B422-6D459378610D}"/>
    <dgm:cxn modelId="{5F2FC482-7CA0-43E3-BB92-F98041E3C70C}" type="presOf" srcId="{CD263770-B4CB-3A4D-A4B8-6D89B1BEA813}" destId="{B909A9CA-9C60-44AA-8C37-CC245193D5DF}" srcOrd="1" destOrd="0" presId="urn:microsoft.com/office/officeart/2005/8/layout/list1"/>
    <dgm:cxn modelId="{91E2D28A-58A7-4834-A286-DB7C5205FC88}" type="presOf" srcId="{3B630DDB-9C5F-AB4B-8404-5510F92D7A58}" destId="{7DB8D453-9301-46A8-BB41-A196B4125D55}" srcOrd="0" destOrd="0" presId="urn:microsoft.com/office/officeart/2005/8/layout/list1"/>
    <dgm:cxn modelId="{6B194DA1-3CCF-3E46-A317-AF0824F5D906}" srcId="{5F85A517-D348-C645-BF32-5BCE22D8E86A}" destId="{DFF95297-2F1B-1F41-A50D-187F7594FA24}" srcOrd="1" destOrd="0" parTransId="{EF612DC8-BB1F-1146-9289-DD9556AD5FCD}" sibTransId="{2B048B95-09C0-E847-8D0C-4283B17DCBDC}"/>
    <dgm:cxn modelId="{ECDC1BA4-11FF-5441-8BDB-21CD5D1C15A7}" srcId="{5F85A517-D348-C645-BF32-5BCE22D8E86A}" destId="{DB13C2B4-9BB3-9B41-A9AA-7A72A33D59CF}" srcOrd="2" destOrd="0" parTransId="{9419290E-3A8E-774F-A1DB-B8217BDE5641}" sibTransId="{4142DF4B-94D8-B741-9061-A0F4649C562C}"/>
    <dgm:cxn modelId="{6BC983DD-8A9C-4B01-B7BF-35D40EB3CAE3}" type="presOf" srcId="{5F85A517-D348-C645-BF32-5BCE22D8E86A}" destId="{41FBC250-B695-4898-A3BE-F6A50AFF9A7E}" srcOrd="0" destOrd="0" presId="urn:microsoft.com/office/officeart/2005/8/layout/list1"/>
    <dgm:cxn modelId="{D80FF9F4-40E0-4AE4-BCF2-05ACC0AFED1B}" type="presOf" srcId="{A459C12C-F75C-6E4D-8997-59728C14C0E2}" destId="{320E0852-38FE-4632-86BB-23993DF09F5D}" srcOrd="0" destOrd="0" presId="urn:microsoft.com/office/officeart/2005/8/layout/list1"/>
    <dgm:cxn modelId="{04706DFA-B50F-4C6C-B68E-F933924C81F3}" type="presOf" srcId="{CD263770-B4CB-3A4D-A4B8-6D89B1BEA813}" destId="{A40D55C6-4F92-4381-AB80-A80ECD80A6E6}" srcOrd="0" destOrd="0" presId="urn:microsoft.com/office/officeart/2005/8/layout/list1"/>
    <dgm:cxn modelId="{462727FC-5ACF-6747-87CD-45E9017F1A00}" srcId="{CD263770-B4CB-3A4D-A4B8-6D89B1BEA813}" destId="{3B630DDB-9C5F-AB4B-8404-5510F92D7A58}" srcOrd="0" destOrd="0" parTransId="{9ED73981-1269-2149-A930-B4CEE03C8B2A}" sibTransId="{C0D83FCD-F081-5941-8B5E-0AA18A4A9C2A}"/>
    <dgm:cxn modelId="{7085A117-CFB8-4E0C-86E3-69D8C87A49FF}" type="presParOf" srcId="{320E0852-38FE-4632-86BB-23993DF09F5D}" destId="{F0F25A24-C1BA-40F7-A9D8-966E3BDD4BDB}" srcOrd="0" destOrd="0" presId="urn:microsoft.com/office/officeart/2005/8/layout/list1"/>
    <dgm:cxn modelId="{10C90A7F-34DB-490C-9B87-B3A9E92FCD3E}" type="presParOf" srcId="{F0F25A24-C1BA-40F7-A9D8-966E3BDD4BDB}" destId="{41FBC250-B695-4898-A3BE-F6A50AFF9A7E}" srcOrd="0" destOrd="0" presId="urn:microsoft.com/office/officeart/2005/8/layout/list1"/>
    <dgm:cxn modelId="{AD9E0C93-DCEA-4973-9CA0-8CA6F23444C4}" type="presParOf" srcId="{F0F25A24-C1BA-40F7-A9D8-966E3BDD4BDB}" destId="{0162D7E6-0E74-4F4E-BDC1-5B34C97CF3A7}" srcOrd="1" destOrd="0" presId="urn:microsoft.com/office/officeart/2005/8/layout/list1"/>
    <dgm:cxn modelId="{A6EC41D8-FEE4-4066-96CA-B4CF479C31E2}" type="presParOf" srcId="{320E0852-38FE-4632-86BB-23993DF09F5D}" destId="{3AA2E8B0-F332-4D9B-9095-487342AE8BC3}" srcOrd="1" destOrd="0" presId="urn:microsoft.com/office/officeart/2005/8/layout/list1"/>
    <dgm:cxn modelId="{3DBCDF41-2287-4281-AFCC-DA92FEA8120B}" type="presParOf" srcId="{320E0852-38FE-4632-86BB-23993DF09F5D}" destId="{49F6DDE0-3539-4479-97AF-A56323BA3C89}" srcOrd="2" destOrd="0" presId="urn:microsoft.com/office/officeart/2005/8/layout/list1"/>
    <dgm:cxn modelId="{5C6355DD-E3E9-43B8-B38E-D7C25EEEB649}" type="presParOf" srcId="{320E0852-38FE-4632-86BB-23993DF09F5D}" destId="{484AFA5E-5184-447E-A9FE-26FC9C698041}" srcOrd="3" destOrd="0" presId="urn:microsoft.com/office/officeart/2005/8/layout/list1"/>
    <dgm:cxn modelId="{AC339CA6-14F1-4A5E-A635-07373BA8B820}" type="presParOf" srcId="{320E0852-38FE-4632-86BB-23993DF09F5D}" destId="{47B926F5-845A-4C58-B8A6-80215EBCDBEB}" srcOrd="4" destOrd="0" presId="urn:microsoft.com/office/officeart/2005/8/layout/list1"/>
    <dgm:cxn modelId="{EE65E770-8248-4B9B-9A9F-8A849D971DBE}" type="presParOf" srcId="{47B926F5-845A-4C58-B8A6-80215EBCDBEB}" destId="{A40D55C6-4F92-4381-AB80-A80ECD80A6E6}" srcOrd="0" destOrd="0" presId="urn:microsoft.com/office/officeart/2005/8/layout/list1"/>
    <dgm:cxn modelId="{2DBB1406-FE5C-4583-ABBC-8CA81AEE881B}" type="presParOf" srcId="{47B926F5-845A-4C58-B8A6-80215EBCDBEB}" destId="{B909A9CA-9C60-44AA-8C37-CC245193D5DF}" srcOrd="1" destOrd="0" presId="urn:microsoft.com/office/officeart/2005/8/layout/list1"/>
    <dgm:cxn modelId="{7DA56887-79CC-4784-99E9-8D21C8D7EDFC}" type="presParOf" srcId="{320E0852-38FE-4632-86BB-23993DF09F5D}" destId="{45056B34-9CCD-4C62-BE98-5F6737A95F14}" srcOrd="5" destOrd="0" presId="urn:microsoft.com/office/officeart/2005/8/layout/list1"/>
    <dgm:cxn modelId="{CDA358F2-3D10-4809-823A-AC2D93C9AA40}" type="presParOf" srcId="{320E0852-38FE-4632-86BB-23993DF09F5D}" destId="{7DB8D453-9301-46A8-BB41-A196B4125D5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9FBDCA-F73B-C541-BACF-75781D4BB3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C500D9-72B5-4E49-AC8B-41A73452718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Increased income</a:t>
          </a:r>
        </a:p>
      </dgm:t>
    </dgm:pt>
    <dgm:pt modelId="{4C86CDE3-8B79-9043-A444-C4C1CAECD389}" type="parTrans" cxnId="{5EAE8796-0CFE-1640-BF1B-E81C53855614}">
      <dgm:prSet/>
      <dgm:spPr/>
      <dgm:t>
        <a:bodyPr/>
        <a:lstStyle/>
        <a:p>
          <a:endParaRPr lang="en-GB"/>
        </a:p>
      </dgm:t>
    </dgm:pt>
    <dgm:pt modelId="{5D5471B5-C848-E64A-828F-285493AD5D16}" type="sibTrans" cxnId="{5EAE8796-0CFE-1640-BF1B-E81C53855614}">
      <dgm:prSet/>
      <dgm:spPr/>
      <dgm:t>
        <a:bodyPr/>
        <a:lstStyle/>
        <a:p>
          <a:endParaRPr lang="en-GB"/>
        </a:p>
      </dgm:t>
    </dgm:pt>
    <dgm:pt modelId="{A881419D-1C9D-9D4D-8ACA-CF68426FD255}">
      <dgm:prSet custT="1"/>
      <dgm:spPr/>
      <dgm:t>
        <a:bodyPr/>
        <a:lstStyle/>
        <a:p>
          <a:r>
            <a:rPr lang="en-GB" sz="1800"/>
            <a:t>Increased / Decreased work</a:t>
          </a:r>
        </a:p>
      </dgm:t>
    </dgm:pt>
    <dgm:pt modelId="{4F81E4F8-A1F4-CD4D-A9BE-1F6C969C3BF8}" type="parTrans" cxnId="{73081066-B763-F440-A7D3-39CF83F82AD4}">
      <dgm:prSet/>
      <dgm:spPr/>
      <dgm:t>
        <a:bodyPr/>
        <a:lstStyle/>
        <a:p>
          <a:endParaRPr lang="en-GB"/>
        </a:p>
      </dgm:t>
    </dgm:pt>
    <dgm:pt modelId="{89143916-A701-E54C-A7D5-8373C06F5CDF}" type="sibTrans" cxnId="{73081066-B763-F440-A7D3-39CF83F82AD4}">
      <dgm:prSet/>
      <dgm:spPr/>
      <dgm:t>
        <a:bodyPr/>
        <a:lstStyle/>
        <a:p>
          <a:endParaRPr lang="en-GB"/>
        </a:p>
      </dgm:t>
    </dgm:pt>
    <dgm:pt modelId="{6132CB44-A9F3-9F45-95FA-C98FBF8975E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New flexibility with Workforce &amp; ARRS</a:t>
          </a:r>
        </a:p>
      </dgm:t>
    </dgm:pt>
    <dgm:pt modelId="{5C8DEBA6-FDB0-8D4E-992B-0E1ACD594E69}" type="parTrans" cxnId="{D278E3ED-46B4-E844-8D1E-62A83CED346C}">
      <dgm:prSet/>
      <dgm:spPr/>
      <dgm:t>
        <a:bodyPr/>
        <a:lstStyle/>
        <a:p>
          <a:endParaRPr lang="en-GB"/>
        </a:p>
      </dgm:t>
    </dgm:pt>
    <dgm:pt modelId="{1735FE4A-B31C-A445-AC08-D352F27CF1B4}" type="sibTrans" cxnId="{D278E3ED-46B4-E844-8D1E-62A83CED346C}">
      <dgm:prSet/>
      <dgm:spPr/>
      <dgm:t>
        <a:bodyPr/>
        <a:lstStyle/>
        <a:p>
          <a:endParaRPr lang="en-GB"/>
        </a:p>
      </dgm:t>
    </dgm:pt>
    <dgm:pt modelId="{8D563849-1B69-A049-BEC7-7DD6BA84CBD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/>
            <a:t>What you need to do by when</a:t>
          </a:r>
        </a:p>
      </dgm:t>
    </dgm:pt>
    <dgm:pt modelId="{53008585-EBA5-1544-942A-8B83E5C5B35C}" type="parTrans" cxnId="{0C5FD9D5-6CCC-DC47-8513-D3BE2126103E}">
      <dgm:prSet/>
      <dgm:spPr/>
      <dgm:t>
        <a:bodyPr/>
        <a:lstStyle/>
        <a:p>
          <a:endParaRPr lang="en-GB"/>
        </a:p>
      </dgm:t>
    </dgm:pt>
    <dgm:pt modelId="{5179FBC8-887B-B84E-8F65-0E78E72D3A10}" type="sibTrans" cxnId="{0C5FD9D5-6CCC-DC47-8513-D3BE2126103E}">
      <dgm:prSet/>
      <dgm:spPr/>
      <dgm:t>
        <a:bodyPr/>
        <a:lstStyle/>
        <a:p>
          <a:endParaRPr lang="en-GB"/>
        </a:p>
      </dgm:t>
    </dgm:pt>
    <dgm:pt modelId="{2ADD1FD7-8150-4A93-A5A0-7B99461DA2A1}" type="pres">
      <dgm:prSet presAssocID="{049FBDCA-F73B-C541-BACF-75781D4BB3AD}" presName="Name0" presStyleCnt="0">
        <dgm:presLayoutVars>
          <dgm:chMax val="7"/>
          <dgm:chPref val="7"/>
          <dgm:dir/>
        </dgm:presLayoutVars>
      </dgm:prSet>
      <dgm:spPr/>
    </dgm:pt>
    <dgm:pt modelId="{0A2A3CB7-A139-4A11-8F2E-344F2C83E0AC}" type="pres">
      <dgm:prSet presAssocID="{049FBDCA-F73B-C541-BACF-75781D4BB3AD}" presName="Name1" presStyleCnt="0"/>
      <dgm:spPr/>
    </dgm:pt>
    <dgm:pt modelId="{B8E42997-A706-498C-96FE-CA19B9CCEE80}" type="pres">
      <dgm:prSet presAssocID="{049FBDCA-F73B-C541-BACF-75781D4BB3AD}" presName="cycle" presStyleCnt="0"/>
      <dgm:spPr/>
    </dgm:pt>
    <dgm:pt modelId="{CF7F9831-A2FC-4989-9D03-4A8F657CC75A}" type="pres">
      <dgm:prSet presAssocID="{049FBDCA-F73B-C541-BACF-75781D4BB3AD}" presName="srcNode" presStyleLbl="node1" presStyleIdx="0" presStyleCnt="4"/>
      <dgm:spPr/>
    </dgm:pt>
    <dgm:pt modelId="{EB63FBC6-6E4D-4534-9BCF-86BED57EDB34}" type="pres">
      <dgm:prSet presAssocID="{049FBDCA-F73B-C541-BACF-75781D4BB3AD}" presName="conn" presStyleLbl="parChTrans1D2" presStyleIdx="0" presStyleCnt="1"/>
      <dgm:spPr/>
    </dgm:pt>
    <dgm:pt modelId="{9FACE347-A26D-4123-9B3F-4919E1EDFC0C}" type="pres">
      <dgm:prSet presAssocID="{049FBDCA-F73B-C541-BACF-75781D4BB3AD}" presName="extraNode" presStyleLbl="node1" presStyleIdx="0" presStyleCnt="4"/>
      <dgm:spPr/>
    </dgm:pt>
    <dgm:pt modelId="{4535FBA9-8F18-4C94-9F04-DC93C541B77A}" type="pres">
      <dgm:prSet presAssocID="{049FBDCA-F73B-C541-BACF-75781D4BB3AD}" presName="dstNode" presStyleLbl="node1" presStyleIdx="0" presStyleCnt="4"/>
      <dgm:spPr/>
    </dgm:pt>
    <dgm:pt modelId="{01A3D8B4-366E-4352-8F59-EDECD565F86B}" type="pres">
      <dgm:prSet presAssocID="{D2C500D9-72B5-4E49-AC8B-41A73452718B}" presName="text_1" presStyleLbl="node1" presStyleIdx="0" presStyleCnt="4">
        <dgm:presLayoutVars>
          <dgm:bulletEnabled val="1"/>
        </dgm:presLayoutVars>
      </dgm:prSet>
      <dgm:spPr/>
    </dgm:pt>
    <dgm:pt modelId="{FF43ABF3-4B5F-4F93-8E04-143BBF021915}" type="pres">
      <dgm:prSet presAssocID="{D2C500D9-72B5-4E49-AC8B-41A73452718B}" presName="accent_1" presStyleCnt="0"/>
      <dgm:spPr/>
    </dgm:pt>
    <dgm:pt modelId="{341AE6EA-D274-455F-96E5-327CB55E5733}" type="pres">
      <dgm:prSet presAssocID="{D2C500D9-72B5-4E49-AC8B-41A73452718B}" presName="accentRepeatNode" presStyleLbl="solidFgAcc1" presStyleIdx="0" presStyleCnt="4"/>
      <dgm:spPr/>
    </dgm:pt>
    <dgm:pt modelId="{236AF04D-BBB5-4DD0-A795-AA328F43355E}" type="pres">
      <dgm:prSet presAssocID="{A881419D-1C9D-9D4D-8ACA-CF68426FD255}" presName="text_2" presStyleLbl="node1" presStyleIdx="1" presStyleCnt="4">
        <dgm:presLayoutVars>
          <dgm:bulletEnabled val="1"/>
        </dgm:presLayoutVars>
      </dgm:prSet>
      <dgm:spPr/>
    </dgm:pt>
    <dgm:pt modelId="{7C9495C1-9C6B-4865-9BFE-ED7C46A070C0}" type="pres">
      <dgm:prSet presAssocID="{A881419D-1C9D-9D4D-8ACA-CF68426FD255}" presName="accent_2" presStyleCnt="0"/>
      <dgm:spPr/>
    </dgm:pt>
    <dgm:pt modelId="{D86A0966-FB94-4700-AC01-A44414EDF743}" type="pres">
      <dgm:prSet presAssocID="{A881419D-1C9D-9D4D-8ACA-CF68426FD255}" presName="accentRepeatNode" presStyleLbl="solidFgAcc1" presStyleIdx="1" presStyleCnt="4"/>
      <dgm:spPr/>
    </dgm:pt>
    <dgm:pt modelId="{1DFA797E-9D5F-412A-BEB3-99B7152129DF}" type="pres">
      <dgm:prSet presAssocID="{6132CB44-A9F3-9F45-95FA-C98FBF8975E4}" presName="text_3" presStyleLbl="node1" presStyleIdx="2" presStyleCnt="4">
        <dgm:presLayoutVars>
          <dgm:bulletEnabled val="1"/>
        </dgm:presLayoutVars>
      </dgm:prSet>
      <dgm:spPr/>
    </dgm:pt>
    <dgm:pt modelId="{C8B01A9F-952B-42E1-B4A4-C29CF84841CE}" type="pres">
      <dgm:prSet presAssocID="{6132CB44-A9F3-9F45-95FA-C98FBF8975E4}" presName="accent_3" presStyleCnt="0"/>
      <dgm:spPr/>
    </dgm:pt>
    <dgm:pt modelId="{B6058BCA-2131-4FFD-B3E0-098F149A02E2}" type="pres">
      <dgm:prSet presAssocID="{6132CB44-A9F3-9F45-95FA-C98FBF8975E4}" presName="accentRepeatNode" presStyleLbl="solidFgAcc1" presStyleIdx="2" presStyleCnt="4"/>
      <dgm:spPr/>
    </dgm:pt>
    <dgm:pt modelId="{8E986D84-AC77-40D3-8832-A83F241AB4AA}" type="pres">
      <dgm:prSet presAssocID="{8D563849-1B69-A049-BEC7-7DD6BA84CBD7}" presName="text_4" presStyleLbl="node1" presStyleIdx="3" presStyleCnt="4">
        <dgm:presLayoutVars>
          <dgm:bulletEnabled val="1"/>
        </dgm:presLayoutVars>
      </dgm:prSet>
      <dgm:spPr/>
    </dgm:pt>
    <dgm:pt modelId="{00DBF0B8-80B6-46CD-8AF8-4B300539D14E}" type="pres">
      <dgm:prSet presAssocID="{8D563849-1B69-A049-BEC7-7DD6BA84CBD7}" presName="accent_4" presStyleCnt="0"/>
      <dgm:spPr/>
    </dgm:pt>
    <dgm:pt modelId="{12C2EDE6-4F46-424A-BE08-A6988BBC3D07}" type="pres">
      <dgm:prSet presAssocID="{8D563849-1B69-A049-BEC7-7DD6BA84CBD7}" presName="accentRepeatNode" presStyleLbl="solidFgAcc1" presStyleIdx="3" presStyleCnt="4"/>
      <dgm:spPr/>
    </dgm:pt>
  </dgm:ptLst>
  <dgm:cxnLst>
    <dgm:cxn modelId="{A12EC321-C2B7-4CCD-A817-20C0C7EECAE6}" type="presOf" srcId="{8D563849-1B69-A049-BEC7-7DD6BA84CBD7}" destId="{8E986D84-AC77-40D3-8832-A83F241AB4AA}" srcOrd="0" destOrd="0" presId="urn:microsoft.com/office/officeart/2008/layout/VerticalCurvedList"/>
    <dgm:cxn modelId="{71FAA537-10D2-4B7C-B49A-3496A38777ED}" type="presOf" srcId="{D2C500D9-72B5-4E49-AC8B-41A73452718B}" destId="{01A3D8B4-366E-4352-8F59-EDECD565F86B}" srcOrd="0" destOrd="0" presId="urn:microsoft.com/office/officeart/2008/layout/VerticalCurvedList"/>
    <dgm:cxn modelId="{73081066-B763-F440-A7D3-39CF83F82AD4}" srcId="{049FBDCA-F73B-C541-BACF-75781D4BB3AD}" destId="{A881419D-1C9D-9D4D-8ACA-CF68426FD255}" srcOrd="1" destOrd="0" parTransId="{4F81E4F8-A1F4-CD4D-A9BE-1F6C969C3BF8}" sibTransId="{89143916-A701-E54C-A7D5-8373C06F5CDF}"/>
    <dgm:cxn modelId="{2DF1C16D-2B50-4127-BFC5-82D1B00A4325}" type="presOf" srcId="{A881419D-1C9D-9D4D-8ACA-CF68426FD255}" destId="{236AF04D-BBB5-4DD0-A795-AA328F43355E}" srcOrd="0" destOrd="0" presId="urn:microsoft.com/office/officeart/2008/layout/VerticalCurvedList"/>
    <dgm:cxn modelId="{0C3A868B-D525-4461-9A3D-E9D1E903434D}" type="presOf" srcId="{6132CB44-A9F3-9F45-95FA-C98FBF8975E4}" destId="{1DFA797E-9D5F-412A-BEB3-99B7152129DF}" srcOrd="0" destOrd="0" presId="urn:microsoft.com/office/officeart/2008/layout/VerticalCurvedList"/>
    <dgm:cxn modelId="{5EAE8796-0CFE-1640-BF1B-E81C53855614}" srcId="{049FBDCA-F73B-C541-BACF-75781D4BB3AD}" destId="{D2C500D9-72B5-4E49-AC8B-41A73452718B}" srcOrd="0" destOrd="0" parTransId="{4C86CDE3-8B79-9043-A444-C4C1CAECD389}" sibTransId="{5D5471B5-C848-E64A-828F-285493AD5D16}"/>
    <dgm:cxn modelId="{EDDF03A1-C522-44E0-9A5D-3570CDF36C30}" type="presOf" srcId="{5D5471B5-C848-E64A-828F-285493AD5D16}" destId="{EB63FBC6-6E4D-4534-9BCF-86BED57EDB34}" srcOrd="0" destOrd="0" presId="urn:microsoft.com/office/officeart/2008/layout/VerticalCurvedList"/>
    <dgm:cxn modelId="{6C5A19AE-8906-4BE0-8DFC-BC95ECFDD476}" type="presOf" srcId="{049FBDCA-F73B-C541-BACF-75781D4BB3AD}" destId="{2ADD1FD7-8150-4A93-A5A0-7B99461DA2A1}" srcOrd="0" destOrd="0" presId="urn:microsoft.com/office/officeart/2008/layout/VerticalCurvedList"/>
    <dgm:cxn modelId="{0C5FD9D5-6CCC-DC47-8513-D3BE2126103E}" srcId="{049FBDCA-F73B-C541-BACF-75781D4BB3AD}" destId="{8D563849-1B69-A049-BEC7-7DD6BA84CBD7}" srcOrd="3" destOrd="0" parTransId="{53008585-EBA5-1544-942A-8B83E5C5B35C}" sibTransId="{5179FBC8-887B-B84E-8F65-0E78E72D3A10}"/>
    <dgm:cxn modelId="{D278E3ED-46B4-E844-8D1E-62A83CED346C}" srcId="{049FBDCA-F73B-C541-BACF-75781D4BB3AD}" destId="{6132CB44-A9F3-9F45-95FA-C98FBF8975E4}" srcOrd="2" destOrd="0" parTransId="{5C8DEBA6-FDB0-8D4E-992B-0E1ACD594E69}" sibTransId="{1735FE4A-B31C-A445-AC08-D352F27CF1B4}"/>
    <dgm:cxn modelId="{2B276B29-CB3A-4120-8AEE-6007F9C49592}" type="presParOf" srcId="{2ADD1FD7-8150-4A93-A5A0-7B99461DA2A1}" destId="{0A2A3CB7-A139-4A11-8F2E-344F2C83E0AC}" srcOrd="0" destOrd="0" presId="urn:microsoft.com/office/officeart/2008/layout/VerticalCurvedList"/>
    <dgm:cxn modelId="{E63764C7-4D55-45CD-A215-A6F95BEFAB8B}" type="presParOf" srcId="{0A2A3CB7-A139-4A11-8F2E-344F2C83E0AC}" destId="{B8E42997-A706-498C-96FE-CA19B9CCEE80}" srcOrd="0" destOrd="0" presId="urn:microsoft.com/office/officeart/2008/layout/VerticalCurvedList"/>
    <dgm:cxn modelId="{4D8D96CF-B204-422A-9B7A-21EAF8A8B8CB}" type="presParOf" srcId="{B8E42997-A706-498C-96FE-CA19B9CCEE80}" destId="{CF7F9831-A2FC-4989-9D03-4A8F657CC75A}" srcOrd="0" destOrd="0" presId="urn:microsoft.com/office/officeart/2008/layout/VerticalCurvedList"/>
    <dgm:cxn modelId="{E843FED9-09FD-4100-A76B-17A1AF0221EF}" type="presParOf" srcId="{B8E42997-A706-498C-96FE-CA19B9CCEE80}" destId="{EB63FBC6-6E4D-4534-9BCF-86BED57EDB34}" srcOrd="1" destOrd="0" presId="urn:microsoft.com/office/officeart/2008/layout/VerticalCurvedList"/>
    <dgm:cxn modelId="{DF4AE3ED-42D7-4E8B-8AA7-B9975C17B519}" type="presParOf" srcId="{B8E42997-A706-498C-96FE-CA19B9CCEE80}" destId="{9FACE347-A26D-4123-9B3F-4919E1EDFC0C}" srcOrd="2" destOrd="0" presId="urn:microsoft.com/office/officeart/2008/layout/VerticalCurvedList"/>
    <dgm:cxn modelId="{C089AC5A-2430-4FD3-A52A-6C0FF9FDC14D}" type="presParOf" srcId="{B8E42997-A706-498C-96FE-CA19B9CCEE80}" destId="{4535FBA9-8F18-4C94-9F04-DC93C541B77A}" srcOrd="3" destOrd="0" presId="urn:microsoft.com/office/officeart/2008/layout/VerticalCurvedList"/>
    <dgm:cxn modelId="{541CADDD-8A08-4B13-801C-437BF9D87334}" type="presParOf" srcId="{0A2A3CB7-A139-4A11-8F2E-344F2C83E0AC}" destId="{01A3D8B4-366E-4352-8F59-EDECD565F86B}" srcOrd="1" destOrd="0" presId="urn:microsoft.com/office/officeart/2008/layout/VerticalCurvedList"/>
    <dgm:cxn modelId="{FEED5011-80B7-42A9-B088-271018C58A51}" type="presParOf" srcId="{0A2A3CB7-A139-4A11-8F2E-344F2C83E0AC}" destId="{FF43ABF3-4B5F-4F93-8E04-143BBF021915}" srcOrd="2" destOrd="0" presId="urn:microsoft.com/office/officeart/2008/layout/VerticalCurvedList"/>
    <dgm:cxn modelId="{A17010C9-5A4D-4002-AE02-F87D619E60C8}" type="presParOf" srcId="{FF43ABF3-4B5F-4F93-8E04-143BBF021915}" destId="{341AE6EA-D274-455F-96E5-327CB55E5733}" srcOrd="0" destOrd="0" presId="urn:microsoft.com/office/officeart/2008/layout/VerticalCurvedList"/>
    <dgm:cxn modelId="{FB443048-58A5-49F4-8C1C-4A96C19CBF92}" type="presParOf" srcId="{0A2A3CB7-A139-4A11-8F2E-344F2C83E0AC}" destId="{236AF04D-BBB5-4DD0-A795-AA328F43355E}" srcOrd="3" destOrd="0" presId="urn:microsoft.com/office/officeart/2008/layout/VerticalCurvedList"/>
    <dgm:cxn modelId="{44872445-AADE-41CF-997F-858C20176887}" type="presParOf" srcId="{0A2A3CB7-A139-4A11-8F2E-344F2C83E0AC}" destId="{7C9495C1-9C6B-4865-9BFE-ED7C46A070C0}" srcOrd="4" destOrd="0" presId="urn:microsoft.com/office/officeart/2008/layout/VerticalCurvedList"/>
    <dgm:cxn modelId="{B5D4326C-64C9-494D-BA5A-81E6948702E4}" type="presParOf" srcId="{7C9495C1-9C6B-4865-9BFE-ED7C46A070C0}" destId="{D86A0966-FB94-4700-AC01-A44414EDF743}" srcOrd="0" destOrd="0" presId="urn:microsoft.com/office/officeart/2008/layout/VerticalCurvedList"/>
    <dgm:cxn modelId="{EFB98AEA-563D-407C-AD38-B77B1BF76E97}" type="presParOf" srcId="{0A2A3CB7-A139-4A11-8F2E-344F2C83E0AC}" destId="{1DFA797E-9D5F-412A-BEB3-99B7152129DF}" srcOrd="5" destOrd="0" presId="urn:microsoft.com/office/officeart/2008/layout/VerticalCurvedList"/>
    <dgm:cxn modelId="{9564684B-E205-41AD-B3C3-E9B6D2491A1B}" type="presParOf" srcId="{0A2A3CB7-A139-4A11-8F2E-344F2C83E0AC}" destId="{C8B01A9F-952B-42E1-B4A4-C29CF84841CE}" srcOrd="6" destOrd="0" presId="urn:microsoft.com/office/officeart/2008/layout/VerticalCurvedList"/>
    <dgm:cxn modelId="{9457864C-51BF-4C4C-8B1D-D17F93D77A5F}" type="presParOf" srcId="{C8B01A9F-952B-42E1-B4A4-C29CF84841CE}" destId="{B6058BCA-2131-4FFD-B3E0-098F149A02E2}" srcOrd="0" destOrd="0" presId="urn:microsoft.com/office/officeart/2008/layout/VerticalCurvedList"/>
    <dgm:cxn modelId="{DC2F47C8-E560-45F2-8CE1-BFBEE7A1864D}" type="presParOf" srcId="{0A2A3CB7-A139-4A11-8F2E-344F2C83E0AC}" destId="{8E986D84-AC77-40D3-8832-A83F241AB4AA}" srcOrd="7" destOrd="0" presId="urn:microsoft.com/office/officeart/2008/layout/VerticalCurvedList"/>
    <dgm:cxn modelId="{3654C2DC-3591-4ECC-92DC-4B6C3C179F02}" type="presParOf" srcId="{0A2A3CB7-A139-4A11-8F2E-344F2C83E0AC}" destId="{00DBF0B8-80B6-46CD-8AF8-4B300539D14E}" srcOrd="8" destOrd="0" presId="urn:microsoft.com/office/officeart/2008/layout/VerticalCurvedList"/>
    <dgm:cxn modelId="{8B853392-0CD4-4194-86B4-9571A0D4E7F2}" type="presParOf" srcId="{00DBF0B8-80B6-46CD-8AF8-4B300539D14E}" destId="{12C2EDE6-4F46-424A-BE08-A6988BBC3D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5B13CB-EB88-E740-B3E1-D348956175D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621858-2271-6649-8BB5-6187E5B8AE0E}">
      <dgm:prSet/>
      <dgm:spPr/>
      <dgm:t>
        <a:bodyPr/>
        <a:lstStyle/>
        <a:p>
          <a:r>
            <a:rPr lang="en-GB"/>
            <a:t>QOF Changes</a:t>
          </a:r>
        </a:p>
      </dgm:t>
    </dgm:pt>
    <dgm:pt modelId="{DCCF9185-8E3C-144D-9E31-D79A2C5785F5}" type="parTrans" cxnId="{8934896B-33E8-6046-8F03-8C8585EA5311}">
      <dgm:prSet/>
      <dgm:spPr/>
      <dgm:t>
        <a:bodyPr/>
        <a:lstStyle/>
        <a:p>
          <a:endParaRPr lang="en-GB"/>
        </a:p>
      </dgm:t>
    </dgm:pt>
    <dgm:pt modelId="{4D9767B3-036E-C44A-A0C9-F8FE761723E7}" type="sibTrans" cxnId="{8934896B-33E8-6046-8F03-8C8585EA5311}">
      <dgm:prSet/>
      <dgm:spPr/>
      <dgm:t>
        <a:bodyPr/>
        <a:lstStyle/>
        <a:p>
          <a:endParaRPr lang="en-GB"/>
        </a:p>
      </dgm:t>
    </dgm:pt>
    <dgm:pt modelId="{F1FCB586-9023-1349-8652-7A4498A34C96}">
      <dgm:prSet/>
      <dgm:spPr/>
      <dgm:t>
        <a:bodyPr/>
        <a:lstStyle/>
        <a:p>
          <a:r>
            <a:rPr lang="en-GB"/>
            <a:t>"Reduced admin"</a:t>
          </a:r>
        </a:p>
      </dgm:t>
    </dgm:pt>
    <dgm:pt modelId="{884DD9D2-82ED-084D-AAFC-4364838A55BF}" type="parTrans" cxnId="{06841EDF-E4D6-7248-A5EA-C0B696C2D3FF}">
      <dgm:prSet/>
      <dgm:spPr/>
      <dgm:t>
        <a:bodyPr/>
        <a:lstStyle/>
        <a:p>
          <a:endParaRPr lang="en-GB"/>
        </a:p>
      </dgm:t>
    </dgm:pt>
    <dgm:pt modelId="{F02BC4B9-57C4-D046-A9A0-CC6C70A58B6A}" type="sibTrans" cxnId="{06841EDF-E4D6-7248-A5EA-C0B696C2D3FF}">
      <dgm:prSet/>
      <dgm:spPr/>
      <dgm:t>
        <a:bodyPr/>
        <a:lstStyle/>
        <a:p>
          <a:endParaRPr lang="en-GB"/>
        </a:p>
      </dgm:t>
    </dgm:pt>
    <dgm:pt modelId="{E7454792-1117-D54B-BBBF-2DFF3D894471}">
      <dgm:prSet/>
      <dgm:spPr/>
      <dgm:t>
        <a:bodyPr/>
        <a:lstStyle/>
        <a:p>
          <a:r>
            <a:rPr lang="en-GB"/>
            <a:t>Digital and Access Requirements</a:t>
          </a:r>
        </a:p>
      </dgm:t>
    </dgm:pt>
    <dgm:pt modelId="{6A3FC141-603C-B347-B8EB-DE93D4EB65FE}" type="parTrans" cxnId="{097BC498-3BDB-514D-9213-6117E7F5A129}">
      <dgm:prSet/>
      <dgm:spPr/>
      <dgm:t>
        <a:bodyPr/>
        <a:lstStyle/>
        <a:p>
          <a:endParaRPr lang="en-GB"/>
        </a:p>
      </dgm:t>
    </dgm:pt>
    <dgm:pt modelId="{650076B2-2264-FD43-AC19-44BF3E41BDAC}" type="sibTrans" cxnId="{097BC498-3BDB-514D-9213-6117E7F5A129}">
      <dgm:prSet/>
      <dgm:spPr/>
      <dgm:t>
        <a:bodyPr/>
        <a:lstStyle/>
        <a:p>
          <a:endParaRPr lang="en-GB"/>
        </a:p>
      </dgm:t>
    </dgm:pt>
    <dgm:pt modelId="{F3E017E3-D272-4C40-B2ED-A192172FB119}">
      <dgm:prSet/>
      <dgm:spPr/>
      <dgm:t>
        <a:bodyPr/>
        <a:lstStyle/>
        <a:p>
          <a:r>
            <a:rPr lang="en-GB"/>
            <a:t>Capacity and Access Improvement Plan</a:t>
          </a:r>
        </a:p>
      </dgm:t>
    </dgm:pt>
    <dgm:pt modelId="{1FCEA56E-F9DD-2A46-88F9-1C55C6336456}" type="parTrans" cxnId="{FACCBACC-97C9-6044-93F4-9257D975B0AD}">
      <dgm:prSet/>
      <dgm:spPr/>
      <dgm:t>
        <a:bodyPr/>
        <a:lstStyle/>
        <a:p>
          <a:endParaRPr lang="en-GB"/>
        </a:p>
      </dgm:t>
    </dgm:pt>
    <dgm:pt modelId="{3B114C55-48B6-974A-ACA3-EF918DEC9C03}" type="sibTrans" cxnId="{FACCBACC-97C9-6044-93F4-9257D975B0AD}">
      <dgm:prSet/>
      <dgm:spPr/>
      <dgm:t>
        <a:bodyPr/>
        <a:lstStyle/>
        <a:p>
          <a:endParaRPr lang="en-GB"/>
        </a:p>
      </dgm:t>
    </dgm:pt>
    <dgm:pt modelId="{2AC01D46-1F98-E142-A739-67ABF800BA01}">
      <dgm:prSet/>
      <dgm:spPr/>
      <dgm:t>
        <a:bodyPr/>
        <a:lstStyle/>
        <a:p>
          <a:r>
            <a:rPr lang="en-GB"/>
            <a:t>Childhood Immunisations</a:t>
          </a:r>
        </a:p>
      </dgm:t>
    </dgm:pt>
    <dgm:pt modelId="{6D5D4760-66F4-604D-BA79-86C62C5B6926}" type="parTrans" cxnId="{75E45A2E-E511-E147-BCE1-856DEB5B10A0}">
      <dgm:prSet/>
      <dgm:spPr/>
      <dgm:t>
        <a:bodyPr/>
        <a:lstStyle/>
        <a:p>
          <a:endParaRPr lang="en-GB"/>
        </a:p>
      </dgm:t>
    </dgm:pt>
    <dgm:pt modelId="{49A92590-99E6-3D4C-BC17-A035D15F7CF6}" type="sibTrans" cxnId="{75E45A2E-E511-E147-BCE1-856DEB5B10A0}">
      <dgm:prSet/>
      <dgm:spPr/>
      <dgm:t>
        <a:bodyPr/>
        <a:lstStyle/>
        <a:p>
          <a:endParaRPr lang="en-GB"/>
        </a:p>
      </dgm:t>
    </dgm:pt>
    <dgm:pt modelId="{2781B077-D8ED-4ADA-B3F9-B3957D24553B}">
      <dgm:prSet/>
      <dgm:spPr/>
      <dgm:t>
        <a:bodyPr/>
        <a:lstStyle/>
        <a:p>
          <a:r>
            <a:rPr lang="en-GB"/>
            <a:t>Advice and Guidance LES</a:t>
          </a:r>
        </a:p>
      </dgm:t>
    </dgm:pt>
    <dgm:pt modelId="{A444CF68-492A-4782-AE2C-DB0F4FC3B8A7}" type="parTrans" cxnId="{E3F44453-A314-4303-8582-E7E52FCF73D4}">
      <dgm:prSet/>
      <dgm:spPr/>
      <dgm:t>
        <a:bodyPr/>
        <a:lstStyle/>
        <a:p>
          <a:endParaRPr lang="en-GB"/>
        </a:p>
      </dgm:t>
    </dgm:pt>
    <dgm:pt modelId="{44BEA4A2-5934-44DA-A973-E4E433A4A5C0}" type="sibTrans" cxnId="{E3F44453-A314-4303-8582-E7E52FCF73D4}">
      <dgm:prSet/>
      <dgm:spPr/>
      <dgm:t>
        <a:bodyPr/>
        <a:lstStyle/>
        <a:p>
          <a:endParaRPr lang="en-GB"/>
        </a:p>
      </dgm:t>
    </dgm:pt>
    <dgm:pt modelId="{B9F0322C-F199-6044-9152-2760019AEC29}">
      <dgm:prSet/>
      <dgm:spPr/>
      <dgm:t>
        <a:bodyPr/>
        <a:lstStyle/>
        <a:p>
          <a:r>
            <a:rPr lang="en-GB"/>
            <a:t>Increased / decreased workload</a:t>
          </a:r>
        </a:p>
      </dgm:t>
    </dgm:pt>
    <dgm:pt modelId="{5D0209BC-588C-0448-9C44-4C8004E3B90A}" type="sibTrans" cxnId="{9F65E6E3-B5C8-0B4A-80D1-B7DC247FE054}">
      <dgm:prSet/>
      <dgm:spPr/>
      <dgm:t>
        <a:bodyPr/>
        <a:lstStyle/>
        <a:p>
          <a:endParaRPr lang="en-GB"/>
        </a:p>
      </dgm:t>
    </dgm:pt>
    <dgm:pt modelId="{B52E902D-404E-DA43-AD5E-EE07C72B1EA3}" type="parTrans" cxnId="{9F65E6E3-B5C8-0B4A-80D1-B7DC247FE054}">
      <dgm:prSet/>
      <dgm:spPr/>
      <dgm:t>
        <a:bodyPr/>
        <a:lstStyle/>
        <a:p>
          <a:endParaRPr lang="en-GB"/>
        </a:p>
      </dgm:t>
    </dgm:pt>
    <dgm:pt modelId="{F5EB8493-4B60-466C-A31A-7D26C32FFF68}" type="pres">
      <dgm:prSet presAssocID="{515B13CB-EB88-E740-B3E1-D348956175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48F85-ADC0-41AD-9C6A-8AC4535FDA29}" type="pres">
      <dgm:prSet presAssocID="{B9F0322C-F199-6044-9152-2760019AEC29}" presName="vertOne" presStyleCnt="0"/>
      <dgm:spPr/>
    </dgm:pt>
    <dgm:pt modelId="{22C49A30-4964-4A8C-865A-3A209AC9A7F3}" type="pres">
      <dgm:prSet presAssocID="{B9F0322C-F199-6044-9152-2760019AEC29}" presName="txOne" presStyleLbl="node0" presStyleIdx="0" presStyleCnt="1" custScaleY="45792">
        <dgm:presLayoutVars>
          <dgm:chPref val="3"/>
        </dgm:presLayoutVars>
      </dgm:prSet>
      <dgm:spPr/>
    </dgm:pt>
    <dgm:pt modelId="{D1A94D13-BB2D-4907-80DB-EEC9F7A926D1}" type="pres">
      <dgm:prSet presAssocID="{B9F0322C-F199-6044-9152-2760019AEC29}" presName="parTransOne" presStyleCnt="0"/>
      <dgm:spPr/>
    </dgm:pt>
    <dgm:pt modelId="{57D01E1D-FFAF-4C1D-A636-26E74AD95CC4}" type="pres">
      <dgm:prSet presAssocID="{B9F0322C-F199-6044-9152-2760019AEC29}" presName="horzOne" presStyleCnt="0"/>
      <dgm:spPr/>
    </dgm:pt>
    <dgm:pt modelId="{98D7E333-84AC-4B36-B16D-DA24B5A7BB43}" type="pres">
      <dgm:prSet presAssocID="{2781B077-D8ED-4ADA-B3F9-B3957D24553B}" presName="vertTwo" presStyleCnt="0"/>
      <dgm:spPr/>
    </dgm:pt>
    <dgm:pt modelId="{9727FF14-9225-4E2A-99E5-6B83F0D238B1}" type="pres">
      <dgm:prSet presAssocID="{2781B077-D8ED-4ADA-B3F9-B3957D24553B}" presName="txTwo" presStyleLbl="node2" presStyleIdx="0" presStyleCnt="6">
        <dgm:presLayoutVars>
          <dgm:chPref val="3"/>
        </dgm:presLayoutVars>
      </dgm:prSet>
      <dgm:spPr/>
    </dgm:pt>
    <dgm:pt modelId="{A828FAFD-9036-42A2-A58D-FC579727968F}" type="pres">
      <dgm:prSet presAssocID="{2781B077-D8ED-4ADA-B3F9-B3957D24553B}" presName="horzTwo" presStyleCnt="0"/>
      <dgm:spPr/>
    </dgm:pt>
    <dgm:pt modelId="{DCC59219-66C8-414C-9C7B-39CFA64202A8}" type="pres">
      <dgm:prSet presAssocID="{44BEA4A2-5934-44DA-A973-E4E433A4A5C0}" presName="sibSpaceTwo" presStyleCnt="0"/>
      <dgm:spPr/>
    </dgm:pt>
    <dgm:pt modelId="{AFF625F6-8CDA-4281-9D8F-7C4D8DC174ED}" type="pres">
      <dgm:prSet presAssocID="{41621858-2271-6649-8BB5-6187E5B8AE0E}" presName="vertTwo" presStyleCnt="0"/>
      <dgm:spPr/>
    </dgm:pt>
    <dgm:pt modelId="{E17F3EBC-DA38-4CEF-B9D0-AAA0484A2201}" type="pres">
      <dgm:prSet presAssocID="{41621858-2271-6649-8BB5-6187E5B8AE0E}" presName="txTwo" presStyleLbl="node2" presStyleIdx="1" presStyleCnt="6">
        <dgm:presLayoutVars>
          <dgm:chPref val="3"/>
        </dgm:presLayoutVars>
      </dgm:prSet>
      <dgm:spPr/>
    </dgm:pt>
    <dgm:pt modelId="{D3F60B34-3C91-4AEB-865B-3F0AFCB961E5}" type="pres">
      <dgm:prSet presAssocID="{41621858-2271-6649-8BB5-6187E5B8AE0E}" presName="horzTwo" presStyleCnt="0"/>
      <dgm:spPr/>
    </dgm:pt>
    <dgm:pt modelId="{1D3B6F90-16A4-45BC-A58D-28C5D2312696}" type="pres">
      <dgm:prSet presAssocID="{4D9767B3-036E-C44A-A0C9-F8FE761723E7}" presName="sibSpaceTwo" presStyleCnt="0"/>
      <dgm:spPr/>
    </dgm:pt>
    <dgm:pt modelId="{BE173D04-8CD8-4EFC-9B45-93714727F8F0}" type="pres">
      <dgm:prSet presAssocID="{F1FCB586-9023-1349-8652-7A4498A34C96}" presName="vertTwo" presStyleCnt="0"/>
      <dgm:spPr/>
    </dgm:pt>
    <dgm:pt modelId="{206CF360-9B76-4791-B214-C2E3C8564F9A}" type="pres">
      <dgm:prSet presAssocID="{F1FCB586-9023-1349-8652-7A4498A34C96}" presName="txTwo" presStyleLbl="node2" presStyleIdx="2" presStyleCnt="6">
        <dgm:presLayoutVars>
          <dgm:chPref val="3"/>
        </dgm:presLayoutVars>
      </dgm:prSet>
      <dgm:spPr/>
    </dgm:pt>
    <dgm:pt modelId="{01360C67-AEE5-4643-9B34-55D603A20834}" type="pres">
      <dgm:prSet presAssocID="{F1FCB586-9023-1349-8652-7A4498A34C96}" presName="horzTwo" presStyleCnt="0"/>
      <dgm:spPr/>
    </dgm:pt>
    <dgm:pt modelId="{EEBE9246-ED53-43F5-A341-3D90D2150EE6}" type="pres">
      <dgm:prSet presAssocID="{F02BC4B9-57C4-D046-A9A0-CC6C70A58B6A}" presName="sibSpaceTwo" presStyleCnt="0"/>
      <dgm:spPr/>
    </dgm:pt>
    <dgm:pt modelId="{821EA483-F0C6-42CB-91F8-C3E48AC8CE50}" type="pres">
      <dgm:prSet presAssocID="{E7454792-1117-D54B-BBBF-2DFF3D894471}" presName="vertTwo" presStyleCnt="0"/>
      <dgm:spPr/>
    </dgm:pt>
    <dgm:pt modelId="{088C2E05-0EDF-40F1-93F9-13D9F482B0D4}" type="pres">
      <dgm:prSet presAssocID="{E7454792-1117-D54B-BBBF-2DFF3D894471}" presName="txTwo" presStyleLbl="node2" presStyleIdx="3" presStyleCnt="6">
        <dgm:presLayoutVars>
          <dgm:chPref val="3"/>
        </dgm:presLayoutVars>
      </dgm:prSet>
      <dgm:spPr/>
    </dgm:pt>
    <dgm:pt modelId="{381AD869-C989-4133-81AB-FED2405ACFE8}" type="pres">
      <dgm:prSet presAssocID="{E7454792-1117-D54B-BBBF-2DFF3D894471}" presName="horzTwo" presStyleCnt="0"/>
      <dgm:spPr/>
    </dgm:pt>
    <dgm:pt modelId="{7CF1D156-10E9-4C35-87D5-60A88865EF40}" type="pres">
      <dgm:prSet presAssocID="{650076B2-2264-FD43-AC19-44BF3E41BDAC}" presName="sibSpaceTwo" presStyleCnt="0"/>
      <dgm:spPr/>
    </dgm:pt>
    <dgm:pt modelId="{3C41549A-71C1-40A8-8E13-F488CF8D4012}" type="pres">
      <dgm:prSet presAssocID="{F3E017E3-D272-4C40-B2ED-A192172FB119}" presName="vertTwo" presStyleCnt="0"/>
      <dgm:spPr/>
    </dgm:pt>
    <dgm:pt modelId="{D49A46F5-64BD-4C37-99F0-6FE1959AD813}" type="pres">
      <dgm:prSet presAssocID="{F3E017E3-D272-4C40-B2ED-A192172FB119}" presName="txTwo" presStyleLbl="node2" presStyleIdx="4" presStyleCnt="6">
        <dgm:presLayoutVars>
          <dgm:chPref val="3"/>
        </dgm:presLayoutVars>
      </dgm:prSet>
      <dgm:spPr/>
    </dgm:pt>
    <dgm:pt modelId="{7FC1D767-142C-45B6-8098-64C9614D28D5}" type="pres">
      <dgm:prSet presAssocID="{F3E017E3-D272-4C40-B2ED-A192172FB119}" presName="horzTwo" presStyleCnt="0"/>
      <dgm:spPr/>
    </dgm:pt>
    <dgm:pt modelId="{6542482A-F8DE-4685-B7AA-A8B4A31BE9A6}" type="pres">
      <dgm:prSet presAssocID="{3B114C55-48B6-974A-ACA3-EF918DEC9C03}" presName="sibSpaceTwo" presStyleCnt="0"/>
      <dgm:spPr/>
    </dgm:pt>
    <dgm:pt modelId="{6301ADD0-23A0-445B-9B9C-00AA81B9E8F9}" type="pres">
      <dgm:prSet presAssocID="{2AC01D46-1F98-E142-A739-67ABF800BA01}" presName="vertTwo" presStyleCnt="0"/>
      <dgm:spPr/>
    </dgm:pt>
    <dgm:pt modelId="{08C0431A-D5FD-48EE-8C0B-38B9490508A3}" type="pres">
      <dgm:prSet presAssocID="{2AC01D46-1F98-E142-A739-67ABF800BA01}" presName="txTwo" presStyleLbl="node2" presStyleIdx="5" presStyleCnt="6">
        <dgm:presLayoutVars>
          <dgm:chPref val="3"/>
        </dgm:presLayoutVars>
      </dgm:prSet>
      <dgm:spPr/>
    </dgm:pt>
    <dgm:pt modelId="{64504B74-3B1B-4486-BCCA-EE9E02857B74}" type="pres">
      <dgm:prSet presAssocID="{2AC01D46-1F98-E142-A739-67ABF800BA01}" presName="horzTwo" presStyleCnt="0"/>
      <dgm:spPr/>
    </dgm:pt>
  </dgm:ptLst>
  <dgm:cxnLst>
    <dgm:cxn modelId="{75E45A2E-E511-E147-BCE1-856DEB5B10A0}" srcId="{B9F0322C-F199-6044-9152-2760019AEC29}" destId="{2AC01D46-1F98-E142-A739-67ABF800BA01}" srcOrd="5" destOrd="0" parTransId="{6D5D4760-66F4-604D-BA79-86C62C5B6926}" sibTransId="{49A92590-99E6-3D4C-BC17-A035D15F7CF6}"/>
    <dgm:cxn modelId="{BBD34E63-A574-4A0D-AC1D-2290374D5033}" type="presOf" srcId="{2781B077-D8ED-4ADA-B3F9-B3957D24553B}" destId="{9727FF14-9225-4E2A-99E5-6B83F0D238B1}" srcOrd="0" destOrd="0" presId="urn:microsoft.com/office/officeart/2005/8/layout/hierarchy4"/>
    <dgm:cxn modelId="{8934896B-33E8-6046-8F03-8C8585EA5311}" srcId="{B9F0322C-F199-6044-9152-2760019AEC29}" destId="{41621858-2271-6649-8BB5-6187E5B8AE0E}" srcOrd="1" destOrd="0" parTransId="{DCCF9185-8E3C-144D-9E31-D79A2C5785F5}" sibTransId="{4D9767B3-036E-C44A-A0C9-F8FE761723E7}"/>
    <dgm:cxn modelId="{929FE34C-C63D-40D1-9713-1FB3DAB06A11}" type="presOf" srcId="{E7454792-1117-D54B-BBBF-2DFF3D894471}" destId="{088C2E05-0EDF-40F1-93F9-13D9F482B0D4}" srcOrd="0" destOrd="0" presId="urn:microsoft.com/office/officeart/2005/8/layout/hierarchy4"/>
    <dgm:cxn modelId="{22424153-E9EA-435F-AD6C-FE5D0C083D79}" type="presOf" srcId="{F1FCB586-9023-1349-8652-7A4498A34C96}" destId="{206CF360-9B76-4791-B214-C2E3C8564F9A}" srcOrd="0" destOrd="0" presId="urn:microsoft.com/office/officeart/2005/8/layout/hierarchy4"/>
    <dgm:cxn modelId="{E3F44453-A314-4303-8582-E7E52FCF73D4}" srcId="{B9F0322C-F199-6044-9152-2760019AEC29}" destId="{2781B077-D8ED-4ADA-B3F9-B3957D24553B}" srcOrd="0" destOrd="0" parTransId="{A444CF68-492A-4782-AE2C-DB0F4FC3B8A7}" sibTransId="{44BEA4A2-5934-44DA-A973-E4E433A4A5C0}"/>
    <dgm:cxn modelId="{72174F58-4B74-4403-9F27-CADF62019B20}" type="presOf" srcId="{515B13CB-EB88-E740-B3E1-D348956175D8}" destId="{F5EB8493-4B60-466C-A31A-7D26C32FFF68}" srcOrd="0" destOrd="0" presId="urn:microsoft.com/office/officeart/2005/8/layout/hierarchy4"/>
    <dgm:cxn modelId="{723C1C82-5DB3-459E-942A-8570E53DC645}" type="presOf" srcId="{2AC01D46-1F98-E142-A739-67ABF800BA01}" destId="{08C0431A-D5FD-48EE-8C0B-38B9490508A3}" srcOrd="0" destOrd="0" presId="urn:microsoft.com/office/officeart/2005/8/layout/hierarchy4"/>
    <dgm:cxn modelId="{097BC498-3BDB-514D-9213-6117E7F5A129}" srcId="{B9F0322C-F199-6044-9152-2760019AEC29}" destId="{E7454792-1117-D54B-BBBF-2DFF3D894471}" srcOrd="3" destOrd="0" parTransId="{6A3FC141-603C-B347-B8EB-DE93D4EB65FE}" sibTransId="{650076B2-2264-FD43-AC19-44BF3E41BDAC}"/>
    <dgm:cxn modelId="{37DDFD99-A911-4976-BB58-314077E89355}" type="presOf" srcId="{F3E017E3-D272-4C40-B2ED-A192172FB119}" destId="{D49A46F5-64BD-4C37-99F0-6FE1959AD813}" srcOrd="0" destOrd="0" presId="urn:microsoft.com/office/officeart/2005/8/layout/hierarchy4"/>
    <dgm:cxn modelId="{CA545E9C-E80D-457B-B808-A489245FA21D}" type="presOf" srcId="{B9F0322C-F199-6044-9152-2760019AEC29}" destId="{22C49A30-4964-4A8C-865A-3A209AC9A7F3}" srcOrd="0" destOrd="0" presId="urn:microsoft.com/office/officeart/2005/8/layout/hierarchy4"/>
    <dgm:cxn modelId="{7C8D2CB7-BE04-4320-9F50-0FA9C99ACA9B}" type="presOf" srcId="{41621858-2271-6649-8BB5-6187E5B8AE0E}" destId="{E17F3EBC-DA38-4CEF-B9D0-AAA0484A2201}" srcOrd="0" destOrd="0" presId="urn:microsoft.com/office/officeart/2005/8/layout/hierarchy4"/>
    <dgm:cxn modelId="{FACCBACC-97C9-6044-93F4-9257D975B0AD}" srcId="{B9F0322C-F199-6044-9152-2760019AEC29}" destId="{F3E017E3-D272-4C40-B2ED-A192172FB119}" srcOrd="4" destOrd="0" parTransId="{1FCEA56E-F9DD-2A46-88F9-1C55C6336456}" sibTransId="{3B114C55-48B6-974A-ACA3-EF918DEC9C03}"/>
    <dgm:cxn modelId="{06841EDF-E4D6-7248-A5EA-C0B696C2D3FF}" srcId="{B9F0322C-F199-6044-9152-2760019AEC29}" destId="{F1FCB586-9023-1349-8652-7A4498A34C96}" srcOrd="2" destOrd="0" parTransId="{884DD9D2-82ED-084D-AAFC-4364838A55BF}" sibTransId="{F02BC4B9-57C4-D046-A9A0-CC6C70A58B6A}"/>
    <dgm:cxn modelId="{9F65E6E3-B5C8-0B4A-80D1-B7DC247FE054}" srcId="{515B13CB-EB88-E740-B3E1-D348956175D8}" destId="{B9F0322C-F199-6044-9152-2760019AEC29}" srcOrd="0" destOrd="0" parTransId="{B52E902D-404E-DA43-AD5E-EE07C72B1EA3}" sibTransId="{5D0209BC-588C-0448-9C44-4C8004E3B90A}"/>
    <dgm:cxn modelId="{4B24EDE6-EEE9-4196-9967-DBD507B5F269}" type="presParOf" srcId="{F5EB8493-4B60-466C-A31A-7D26C32FFF68}" destId="{06A48F85-ADC0-41AD-9C6A-8AC4535FDA29}" srcOrd="0" destOrd="0" presId="urn:microsoft.com/office/officeart/2005/8/layout/hierarchy4"/>
    <dgm:cxn modelId="{875D2F6D-9288-4570-A581-2CE010BA4500}" type="presParOf" srcId="{06A48F85-ADC0-41AD-9C6A-8AC4535FDA29}" destId="{22C49A30-4964-4A8C-865A-3A209AC9A7F3}" srcOrd="0" destOrd="0" presId="urn:microsoft.com/office/officeart/2005/8/layout/hierarchy4"/>
    <dgm:cxn modelId="{C5AE276F-7074-4207-B83E-BF279B121E51}" type="presParOf" srcId="{06A48F85-ADC0-41AD-9C6A-8AC4535FDA29}" destId="{D1A94D13-BB2D-4907-80DB-EEC9F7A926D1}" srcOrd="1" destOrd="0" presId="urn:microsoft.com/office/officeart/2005/8/layout/hierarchy4"/>
    <dgm:cxn modelId="{A443E57A-B88A-4F1A-A923-EABFD54E3F01}" type="presParOf" srcId="{06A48F85-ADC0-41AD-9C6A-8AC4535FDA29}" destId="{57D01E1D-FFAF-4C1D-A636-26E74AD95CC4}" srcOrd="2" destOrd="0" presId="urn:microsoft.com/office/officeart/2005/8/layout/hierarchy4"/>
    <dgm:cxn modelId="{4E05FD5A-CE27-4E96-85F7-1DF60E0FC852}" type="presParOf" srcId="{57D01E1D-FFAF-4C1D-A636-26E74AD95CC4}" destId="{98D7E333-84AC-4B36-B16D-DA24B5A7BB43}" srcOrd="0" destOrd="0" presId="urn:microsoft.com/office/officeart/2005/8/layout/hierarchy4"/>
    <dgm:cxn modelId="{531A0734-F3EE-4825-A5B6-CBEB79CEC0D8}" type="presParOf" srcId="{98D7E333-84AC-4B36-B16D-DA24B5A7BB43}" destId="{9727FF14-9225-4E2A-99E5-6B83F0D238B1}" srcOrd="0" destOrd="0" presId="urn:microsoft.com/office/officeart/2005/8/layout/hierarchy4"/>
    <dgm:cxn modelId="{74CDC817-A1F5-44CC-AA05-BFDB2F746C27}" type="presParOf" srcId="{98D7E333-84AC-4B36-B16D-DA24B5A7BB43}" destId="{A828FAFD-9036-42A2-A58D-FC579727968F}" srcOrd="1" destOrd="0" presId="urn:microsoft.com/office/officeart/2005/8/layout/hierarchy4"/>
    <dgm:cxn modelId="{23BE0447-EBC8-4161-A906-27A9EE69A440}" type="presParOf" srcId="{57D01E1D-FFAF-4C1D-A636-26E74AD95CC4}" destId="{DCC59219-66C8-414C-9C7B-39CFA64202A8}" srcOrd="1" destOrd="0" presId="urn:microsoft.com/office/officeart/2005/8/layout/hierarchy4"/>
    <dgm:cxn modelId="{FF838560-DCDE-42C7-9DAA-CE399048228B}" type="presParOf" srcId="{57D01E1D-FFAF-4C1D-A636-26E74AD95CC4}" destId="{AFF625F6-8CDA-4281-9D8F-7C4D8DC174ED}" srcOrd="2" destOrd="0" presId="urn:microsoft.com/office/officeart/2005/8/layout/hierarchy4"/>
    <dgm:cxn modelId="{F47715F4-4A74-4193-A6EB-DD25AA03FE32}" type="presParOf" srcId="{AFF625F6-8CDA-4281-9D8F-7C4D8DC174ED}" destId="{E17F3EBC-DA38-4CEF-B9D0-AAA0484A2201}" srcOrd="0" destOrd="0" presId="urn:microsoft.com/office/officeart/2005/8/layout/hierarchy4"/>
    <dgm:cxn modelId="{E2F9FA47-1051-4929-936F-8D96571E4720}" type="presParOf" srcId="{AFF625F6-8CDA-4281-9D8F-7C4D8DC174ED}" destId="{D3F60B34-3C91-4AEB-865B-3F0AFCB961E5}" srcOrd="1" destOrd="0" presId="urn:microsoft.com/office/officeart/2005/8/layout/hierarchy4"/>
    <dgm:cxn modelId="{6767E12F-60E6-40D7-ABB6-D9B93F19BEC9}" type="presParOf" srcId="{57D01E1D-FFAF-4C1D-A636-26E74AD95CC4}" destId="{1D3B6F90-16A4-45BC-A58D-28C5D2312696}" srcOrd="3" destOrd="0" presId="urn:microsoft.com/office/officeart/2005/8/layout/hierarchy4"/>
    <dgm:cxn modelId="{9BA87289-C3FD-4F4C-B4BD-710826811939}" type="presParOf" srcId="{57D01E1D-FFAF-4C1D-A636-26E74AD95CC4}" destId="{BE173D04-8CD8-4EFC-9B45-93714727F8F0}" srcOrd="4" destOrd="0" presId="urn:microsoft.com/office/officeart/2005/8/layout/hierarchy4"/>
    <dgm:cxn modelId="{72F5A715-7216-4097-A549-20450E63CE4F}" type="presParOf" srcId="{BE173D04-8CD8-4EFC-9B45-93714727F8F0}" destId="{206CF360-9B76-4791-B214-C2E3C8564F9A}" srcOrd="0" destOrd="0" presId="urn:microsoft.com/office/officeart/2005/8/layout/hierarchy4"/>
    <dgm:cxn modelId="{F7BF88FD-BB03-4B2A-BBDC-8651C02B7C8C}" type="presParOf" srcId="{BE173D04-8CD8-4EFC-9B45-93714727F8F0}" destId="{01360C67-AEE5-4643-9B34-55D603A20834}" srcOrd="1" destOrd="0" presId="urn:microsoft.com/office/officeart/2005/8/layout/hierarchy4"/>
    <dgm:cxn modelId="{32D9B2BA-A257-4D8C-91F9-81E9F035A5C1}" type="presParOf" srcId="{57D01E1D-FFAF-4C1D-A636-26E74AD95CC4}" destId="{EEBE9246-ED53-43F5-A341-3D90D2150EE6}" srcOrd="5" destOrd="0" presId="urn:microsoft.com/office/officeart/2005/8/layout/hierarchy4"/>
    <dgm:cxn modelId="{6801D28F-B131-4BE9-AB46-640B672535D9}" type="presParOf" srcId="{57D01E1D-FFAF-4C1D-A636-26E74AD95CC4}" destId="{821EA483-F0C6-42CB-91F8-C3E48AC8CE50}" srcOrd="6" destOrd="0" presId="urn:microsoft.com/office/officeart/2005/8/layout/hierarchy4"/>
    <dgm:cxn modelId="{A5650E6A-B8DC-4C2A-BEFB-05E1BAE46C6E}" type="presParOf" srcId="{821EA483-F0C6-42CB-91F8-C3E48AC8CE50}" destId="{088C2E05-0EDF-40F1-93F9-13D9F482B0D4}" srcOrd="0" destOrd="0" presId="urn:microsoft.com/office/officeart/2005/8/layout/hierarchy4"/>
    <dgm:cxn modelId="{7884B293-CF62-4024-8D35-15250A6E4952}" type="presParOf" srcId="{821EA483-F0C6-42CB-91F8-C3E48AC8CE50}" destId="{381AD869-C989-4133-81AB-FED2405ACFE8}" srcOrd="1" destOrd="0" presId="urn:microsoft.com/office/officeart/2005/8/layout/hierarchy4"/>
    <dgm:cxn modelId="{DD0ED9B9-3B53-4A73-A468-A1405BAAE176}" type="presParOf" srcId="{57D01E1D-FFAF-4C1D-A636-26E74AD95CC4}" destId="{7CF1D156-10E9-4C35-87D5-60A88865EF40}" srcOrd="7" destOrd="0" presId="urn:microsoft.com/office/officeart/2005/8/layout/hierarchy4"/>
    <dgm:cxn modelId="{58F5AA9E-71F1-4BE0-96F9-D0F78410F033}" type="presParOf" srcId="{57D01E1D-FFAF-4C1D-A636-26E74AD95CC4}" destId="{3C41549A-71C1-40A8-8E13-F488CF8D4012}" srcOrd="8" destOrd="0" presId="urn:microsoft.com/office/officeart/2005/8/layout/hierarchy4"/>
    <dgm:cxn modelId="{F47DA423-1988-454E-9A71-71FA464DC8F9}" type="presParOf" srcId="{3C41549A-71C1-40A8-8E13-F488CF8D4012}" destId="{D49A46F5-64BD-4C37-99F0-6FE1959AD813}" srcOrd="0" destOrd="0" presId="urn:microsoft.com/office/officeart/2005/8/layout/hierarchy4"/>
    <dgm:cxn modelId="{17E8592E-5F0B-45B8-8E81-555811D3DB8D}" type="presParOf" srcId="{3C41549A-71C1-40A8-8E13-F488CF8D4012}" destId="{7FC1D767-142C-45B6-8098-64C9614D28D5}" srcOrd="1" destOrd="0" presId="urn:microsoft.com/office/officeart/2005/8/layout/hierarchy4"/>
    <dgm:cxn modelId="{F3115D2F-1C4A-434F-BDF8-A4B2AE52BA98}" type="presParOf" srcId="{57D01E1D-FFAF-4C1D-A636-26E74AD95CC4}" destId="{6542482A-F8DE-4685-B7AA-A8B4A31BE9A6}" srcOrd="9" destOrd="0" presId="urn:microsoft.com/office/officeart/2005/8/layout/hierarchy4"/>
    <dgm:cxn modelId="{5F6EE9D8-E3DA-48FC-A6EF-AD7832F3C93D}" type="presParOf" srcId="{57D01E1D-FFAF-4C1D-A636-26E74AD95CC4}" destId="{6301ADD0-23A0-445B-9B9C-00AA81B9E8F9}" srcOrd="10" destOrd="0" presId="urn:microsoft.com/office/officeart/2005/8/layout/hierarchy4"/>
    <dgm:cxn modelId="{95F92115-F12B-4A03-89C5-F960B6CC72EE}" type="presParOf" srcId="{6301ADD0-23A0-445B-9B9C-00AA81B9E8F9}" destId="{08C0431A-D5FD-48EE-8C0B-38B9490508A3}" srcOrd="0" destOrd="0" presId="urn:microsoft.com/office/officeart/2005/8/layout/hierarchy4"/>
    <dgm:cxn modelId="{E647B624-EF39-43BC-BAE3-FD724A71A45F}" type="presParOf" srcId="{6301ADD0-23A0-445B-9B9C-00AA81B9E8F9}" destId="{64504B74-3B1B-4486-BCCA-EE9E02857B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5B13CB-EB88-E740-B3E1-D348956175D8}" type="doc">
      <dgm:prSet loTypeId="urn:microsoft.com/office/officeart/2005/8/layout/radial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F0322C-F199-6044-9152-2760019AEC29}">
      <dgm:prSet/>
      <dgm:spPr/>
      <dgm:t>
        <a:bodyPr/>
        <a:lstStyle/>
        <a:p>
          <a:r>
            <a:rPr lang="en-GB"/>
            <a:t>£80m for A&amp;G</a:t>
          </a:r>
        </a:p>
      </dgm:t>
    </dgm:pt>
    <dgm:pt modelId="{B52E902D-404E-DA43-AD5E-EE07C72B1EA3}" type="parTrans" cxnId="{9F65E6E3-B5C8-0B4A-80D1-B7DC247FE054}">
      <dgm:prSet/>
      <dgm:spPr/>
      <dgm:t>
        <a:bodyPr/>
        <a:lstStyle/>
        <a:p>
          <a:endParaRPr lang="en-GB"/>
        </a:p>
      </dgm:t>
    </dgm:pt>
    <dgm:pt modelId="{5D0209BC-588C-0448-9C44-4C8004E3B90A}" type="sibTrans" cxnId="{9F65E6E3-B5C8-0B4A-80D1-B7DC247FE054}">
      <dgm:prSet/>
      <dgm:spPr/>
      <dgm:t>
        <a:bodyPr/>
        <a:lstStyle/>
        <a:p>
          <a:endParaRPr lang="en-GB"/>
        </a:p>
      </dgm:t>
    </dgm:pt>
    <dgm:pt modelId="{7EA93C9B-9188-D94E-8087-2F6108A1CF07}">
      <dgm:prSet/>
      <dgm:spPr/>
      <dgm:t>
        <a:bodyPr/>
        <a:lstStyle/>
        <a:p>
          <a:r>
            <a:rPr lang="en-GB"/>
            <a:t>£20 per referral</a:t>
          </a:r>
        </a:p>
      </dgm:t>
    </dgm:pt>
    <dgm:pt modelId="{8D1380E0-D57B-9F4D-B536-5D7982A96AAC}" type="parTrans" cxnId="{14EB935E-0A14-2A45-9769-4F9FBD29A38B}">
      <dgm:prSet/>
      <dgm:spPr/>
      <dgm:t>
        <a:bodyPr/>
        <a:lstStyle/>
        <a:p>
          <a:endParaRPr lang="en-GB"/>
        </a:p>
      </dgm:t>
    </dgm:pt>
    <dgm:pt modelId="{BBA48DF9-A98C-414A-8A39-10A85C66A724}" type="sibTrans" cxnId="{14EB935E-0A14-2A45-9769-4F9FBD29A38B}">
      <dgm:prSet/>
      <dgm:spPr/>
      <dgm:t>
        <a:bodyPr/>
        <a:lstStyle/>
        <a:p>
          <a:endParaRPr lang="en-GB"/>
        </a:p>
      </dgm:t>
    </dgm:pt>
    <dgm:pt modelId="{46000856-234B-0643-B565-2E99872BE2FD}">
      <dgm:prSet/>
      <dgm:spPr/>
      <dgm:t>
        <a:bodyPr/>
        <a:lstStyle/>
        <a:p>
          <a:r>
            <a:rPr lang="en-GB"/>
            <a:t>£80mn guaranteed for Primary Care </a:t>
          </a:r>
        </a:p>
      </dgm:t>
    </dgm:pt>
    <dgm:pt modelId="{51E368C7-545C-F641-B1D6-BC7395ABF631}" type="parTrans" cxnId="{F8F5138D-F48C-5148-BFB3-A8D4BFC6EF03}">
      <dgm:prSet/>
      <dgm:spPr/>
      <dgm:t>
        <a:bodyPr/>
        <a:lstStyle/>
        <a:p>
          <a:endParaRPr lang="en-GB"/>
        </a:p>
      </dgm:t>
    </dgm:pt>
    <dgm:pt modelId="{BF205E51-4819-5343-AF40-7EB068A0B286}" type="sibTrans" cxnId="{F8F5138D-F48C-5148-BFB3-A8D4BFC6EF03}">
      <dgm:prSet/>
      <dgm:spPr/>
      <dgm:t>
        <a:bodyPr/>
        <a:lstStyle/>
        <a:p>
          <a:endParaRPr lang="en-GB"/>
        </a:p>
      </dgm:t>
    </dgm:pt>
    <dgm:pt modelId="{1FF3379D-13E4-9F4E-B38A-E6B9258D62AA}">
      <dgm:prSet/>
      <dgm:spPr/>
      <dgm:t>
        <a:bodyPr/>
        <a:lstStyle/>
        <a:p>
          <a:r>
            <a:rPr lang="en-GB"/>
            <a:t>Local commissioners can decide on action once funding used</a:t>
          </a:r>
        </a:p>
      </dgm:t>
    </dgm:pt>
    <dgm:pt modelId="{9EB888F5-7926-F54E-B4C8-F0EBE7FC2489}" type="parTrans" cxnId="{A229C8DA-59E6-DE41-8D63-EA7AFFEE7D31}">
      <dgm:prSet/>
      <dgm:spPr/>
      <dgm:t>
        <a:bodyPr/>
        <a:lstStyle/>
        <a:p>
          <a:endParaRPr lang="en-GB"/>
        </a:p>
      </dgm:t>
    </dgm:pt>
    <dgm:pt modelId="{EFBDDBA6-0321-384E-9663-3AF814E72C2E}" type="sibTrans" cxnId="{A229C8DA-59E6-DE41-8D63-EA7AFFEE7D31}">
      <dgm:prSet/>
      <dgm:spPr/>
      <dgm:t>
        <a:bodyPr/>
        <a:lstStyle/>
        <a:p>
          <a:endParaRPr lang="en-GB"/>
        </a:p>
      </dgm:t>
    </dgm:pt>
    <dgm:pt modelId="{F2EC3ECE-DB28-504B-9D56-737113A2DB19}" type="pres">
      <dgm:prSet presAssocID="{515B13CB-EB88-E740-B3E1-D348956175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AE829-3C8E-D043-8CF8-A02CF0847473}" type="pres">
      <dgm:prSet presAssocID="{B9F0322C-F199-6044-9152-2760019AEC29}" presName="centerShape" presStyleLbl="node0" presStyleIdx="0" presStyleCnt="1"/>
      <dgm:spPr/>
    </dgm:pt>
    <dgm:pt modelId="{5C36EC13-DCC5-F140-996E-8ADCD24233AA}" type="pres">
      <dgm:prSet presAssocID="{8D1380E0-D57B-9F4D-B536-5D7982A96AAC}" presName="parTrans" presStyleLbl="bgSibTrans2D1" presStyleIdx="0" presStyleCnt="3"/>
      <dgm:spPr/>
    </dgm:pt>
    <dgm:pt modelId="{02DC0FC5-7B41-4645-8A2F-F7B4112F85A1}" type="pres">
      <dgm:prSet presAssocID="{7EA93C9B-9188-D94E-8087-2F6108A1CF07}" presName="node" presStyleLbl="node1" presStyleIdx="0" presStyleCnt="3">
        <dgm:presLayoutVars>
          <dgm:bulletEnabled val="1"/>
        </dgm:presLayoutVars>
      </dgm:prSet>
      <dgm:spPr/>
    </dgm:pt>
    <dgm:pt modelId="{28A12B0A-9361-3E48-9757-0E05B5E94A17}" type="pres">
      <dgm:prSet presAssocID="{51E368C7-545C-F641-B1D6-BC7395ABF631}" presName="parTrans" presStyleLbl="bgSibTrans2D1" presStyleIdx="1" presStyleCnt="3"/>
      <dgm:spPr/>
    </dgm:pt>
    <dgm:pt modelId="{F2642A8A-5271-024C-A260-1157924B0C18}" type="pres">
      <dgm:prSet presAssocID="{46000856-234B-0643-B565-2E99872BE2FD}" presName="node" presStyleLbl="node1" presStyleIdx="1" presStyleCnt="3">
        <dgm:presLayoutVars>
          <dgm:bulletEnabled val="1"/>
        </dgm:presLayoutVars>
      </dgm:prSet>
      <dgm:spPr/>
    </dgm:pt>
    <dgm:pt modelId="{D8787287-36A8-CC42-B7AA-C1AC94F20F22}" type="pres">
      <dgm:prSet presAssocID="{9EB888F5-7926-F54E-B4C8-F0EBE7FC2489}" presName="parTrans" presStyleLbl="bgSibTrans2D1" presStyleIdx="2" presStyleCnt="3"/>
      <dgm:spPr/>
    </dgm:pt>
    <dgm:pt modelId="{4FF77070-79C4-3C4D-B18B-CF3EE66D3053}" type="pres">
      <dgm:prSet presAssocID="{1FF3379D-13E4-9F4E-B38A-E6B9258D62AA}" presName="node" presStyleLbl="node1" presStyleIdx="2" presStyleCnt="3">
        <dgm:presLayoutVars>
          <dgm:bulletEnabled val="1"/>
        </dgm:presLayoutVars>
      </dgm:prSet>
      <dgm:spPr/>
    </dgm:pt>
  </dgm:ptLst>
  <dgm:cxnLst>
    <dgm:cxn modelId="{5C0ABF1C-A869-E44D-8FD4-B1C0B84861BD}" type="presOf" srcId="{B9F0322C-F199-6044-9152-2760019AEC29}" destId="{7FBAE829-3C8E-D043-8CF8-A02CF0847473}" srcOrd="0" destOrd="0" presId="urn:microsoft.com/office/officeart/2005/8/layout/radial4"/>
    <dgm:cxn modelId="{98186728-02D2-A64B-917B-3E9EEA8E705B}" type="presOf" srcId="{9EB888F5-7926-F54E-B4C8-F0EBE7FC2489}" destId="{D8787287-36A8-CC42-B7AA-C1AC94F20F22}" srcOrd="0" destOrd="0" presId="urn:microsoft.com/office/officeart/2005/8/layout/radial4"/>
    <dgm:cxn modelId="{14EB935E-0A14-2A45-9769-4F9FBD29A38B}" srcId="{B9F0322C-F199-6044-9152-2760019AEC29}" destId="{7EA93C9B-9188-D94E-8087-2F6108A1CF07}" srcOrd="0" destOrd="0" parTransId="{8D1380E0-D57B-9F4D-B536-5D7982A96AAC}" sibTransId="{BBA48DF9-A98C-414A-8A39-10A85C66A724}"/>
    <dgm:cxn modelId="{AC6F8F46-CF96-3F4C-8E2E-EB53EEFEFA0D}" type="presOf" srcId="{46000856-234B-0643-B565-2E99872BE2FD}" destId="{F2642A8A-5271-024C-A260-1157924B0C18}" srcOrd="0" destOrd="0" presId="urn:microsoft.com/office/officeart/2005/8/layout/radial4"/>
    <dgm:cxn modelId="{45949F85-7B1B-3349-8154-9801EED350A2}" type="presOf" srcId="{515B13CB-EB88-E740-B3E1-D348956175D8}" destId="{F2EC3ECE-DB28-504B-9D56-737113A2DB19}" srcOrd="0" destOrd="0" presId="urn:microsoft.com/office/officeart/2005/8/layout/radial4"/>
    <dgm:cxn modelId="{F8F5138D-F48C-5148-BFB3-A8D4BFC6EF03}" srcId="{B9F0322C-F199-6044-9152-2760019AEC29}" destId="{46000856-234B-0643-B565-2E99872BE2FD}" srcOrd="1" destOrd="0" parTransId="{51E368C7-545C-F641-B1D6-BC7395ABF631}" sibTransId="{BF205E51-4819-5343-AF40-7EB068A0B286}"/>
    <dgm:cxn modelId="{767BF190-4F1A-3646-A06E-C810162F0B35}" type="presOf" srcId="{51E368C7-545C-F641-B1D6-BC7395ABF631}" destId="{28A12B0A-9361-3E48-9757-0E05B5E94A17}" srcOrd="0" destOrd="0" presId="urn:microsoft.com/office/officeart/2005/8/layout/radial4"/>
    <dgm:cxn modelId="{66761493-8235-A342-AD4B-FCE4690E1FB6}" type="presOf" srcId="{8D1380E0-D57B-9F4D-B536-5D7982A96AAC}" destId="{5C36EC13-DCC5-F140-996E-8ADCD24233AA}" srcOrd="0" destOrd="0" presId="urn:microsoft.com/office/officeart/2005/8/layout/radial4"/>
    <dgm:cxn modelId="{A09FD6C5-F124-8941-BE6C-E8EF0BE85AA3}" type="presOf" srcId="{1FF3379D-13E4-9F4E-B38A-E6B9258D62AA}" destId="{4FF77070-79C4-3C4D-B18B-CF3EE66D3053}" srcOrd="0" destOrd="0" presId="urn:microsoft.com/office/officeart/2005/8/layout/radial4"/>
    <dgm:cxn modelId="{04B94AD0-32EA-C64E-8E97-842D746CE8E2}" type="presOf" srcId="{7EA93C9B-9188-D94E-8087-2F6108A1CF07}" destId="{02DC0FC5-7B41-4645-8A2F-F7B4112F85A1}" srcOrd="0" destOrd="0" presId="urn:microsoft.com/office/officeart/2005/8/layout/radial4"/>
    <dgm:cxn modelId="{A229C8DA-59E6-DE41-8D63-EA7AFFEE7D31}" srcId="{B9F0322C-F199-6044-9152-2760019AEC29}" destId="{1FF3379D-13E4-9F4E-B38A-E6B9258D62AA}" srcOrd="2" destOrd="0" parTransId="{9EB888F5-7926-F54E-B4C8-F0EBE7FC2489}" sibTransId="{EFBDDBA6-0321-384E-9663-3AF814E72C2E}"/>
    <dgm:cxn modelId="{9F65E6E3-B5C8-0B4A-80D1-B7DC247FE054}" srcId="{515B13CB-EB88-E740-B3E1-D348956175D8}" destId="{B9F0322C-F199-6044-9152-2760019AEC29}" srcOrd="0" destOrd="0" parTransId="{B52E902D-404E-DA43-AD5E-EE07C72B1EA3}" sibTransId="{5D0209BC-588C-0448-9C44-4C8004E3B90A}"/>
    <dgm:cxn modelId="{DB0626EA-7AAB-1442-B0C8-10E926AE583E}" type="presParOf" srcId="{F2EC3ECE-DB28-504B-9D56-737113A2DB19}" destId="{7FBAE829-3C8E-D043-8CF8-A02CF0847473}" srcOrd="0" destOrd="0" presId="urn:microsoft.com/office/officeart/2005/8/layout/radial4"/>
    <dgm:cxn modelId="{6F44B147-13B7-474F-ABB6-9728857FF494}" type="presParOf" srcId="{F2EC3ECE-DB28-504B-9D56-737113A2DB19}" destId="{5C36EC13-DCC5-F140-996E-8ADCD24233AA}" srcOrd="1" destOrd="0" presId="urn:microsoft.com/office/officeart/2005/8/layout/radial4"/>
    <dgm:cxn modelId="{21188462-9A3C-0743-88E0-8C1724D71B4B}" type="presParOf" srcId="{F2EC3ECE-DB28-504B-9D56-737113A2DB19}" destId="{02DC0FC5-7B41-4645-8A2F-F7B4112F85A1}" srcOrd="2" destOrd="0" presId="urn:microsoft.com/office/officeart/2005/8/layout/radial4"/>
    <dgm:cxn modelId="{D24D9B95-8307-F64A-9995-45B8692C0737}" type="presParOf" srcId="{F2EC3ECE-DB28-504B-9D56-737113A2DB19}" destId="{28A12B0A-9361-3E48-9757-0E05B5E94A17}" srcOrd="3" destOrd="0" presId="urn:microsoft.com/office/officeart/2005/8/layout/radial4"/>
    <dgm:cxn modelId="{2E88433E-BC3B-B441-B5D0-640566A092BB}" type="presParOf" srcId="{F2EC3ECE-DB28-504B-9D56-737113A2DB19}" destId="{F2642A8A-5271-024C-A260-1157924B0C18}" srcOrd="4" destOrd="0" presId="urn:microsoft.com/office/officeart/2005/8/layout/radial4"/>
    <dgm:cxn modelId="{D3F4A83A-9CE7-F442-B600-6E1D6AC4E89B}" type="presParOf" srcId="{F2EC3ECE-DB28-504B-9D56-737113A2DB19}" destId="{D8787287-36A8-CC42-B7AA-C1AC94F20F22}" srcOrd="5" destOrd="0" presId="urn:microsoft.com/office/officeart/2005/8/layout/radial4"/>
    <dgm:cxn modelId="{BAEA2249-171F-7447-AD81-D17AAC0F24C5}" type="presParOf" srcId="{F2EC3ECE-DB28-504B-9D56-737113A2DB19}" destId="{4FF77070-79C4-3C4D-B18B-CF3EE66D305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5B13CB-EB88-E740-B3E1-D348956175D8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621858-2271-6649-8BB5-6187E5B8AE0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QOF Changes</a:t>
          </a:r>
        </a:p>
      </dgm:t>
    </dgm:pt>
    <dgm:pt modelId="{DCCF9185-8E3C-144D-9E31-D79A2C5785F5}" type="parTrans" cxnId="{8934896B-33E8-6046-8F03-8C8585EA5311}">
      <dgm:prSet/>
      <dgm:spPr/>
      <dgm:t>
        <a:bodyPr/>
        <a:lstStyle/>
        <a:p>
          <a:endParaRPr lang="en-GB"/>
        </a:p>
      </dgm:t>
    </dgm:pt>
    <dgm:pt modelId="{4D9767B3-036E-C44A-A0C9-F8FE761723E7}" type="sibTrans" cxnId="{8934896B-33E8-6046-8F03-8C8585EA5311}">
      <dgm:prSet/>
      <dgm:spPr/>
      <dgm:t>
        <a:bodyPr/>
        <a:lstStyle/>
        <a:p>
          <a:endParaRPr lang="en-GB"/>
        </a:p>
      </dgm:t>
    </dgm:pt>
    <dgm:pt modelId="{F1FCB586-9023-1349-8652-7A4498A34C9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"Reduced admin"</a:t>
          </a:r>
        </a:p>
      </dgm:t>
    </dgm:pt>
    <dgm:pt modelId="{884DD9D2-82ED-084D-AAFC-4364838A55BF}" type="parTrans" cxnId="{06841EDF-E4D6-7248-A5EA-C0B696C2D3FF}">
      <dgm:prSet/>
      <dgm:spPr/>
      <dgm:t>
        <a:bodyPr/>
        <a:lstStyle/>
        <a:p>
          <a:endParaRPr lang="en-GB"/>
        </a:p>
      </dgm:t>
    </dgm:pt>
    <dgm:pt modelId="{F02BC4B9-57C4-D046-A9A0-CC6C70A58B6A}" type="sibTrans" cxnId="{06841EDF-E4D6-7248-A5EA-C0B696C2D3FF}">
      <dgm:prSet/>
      <dgm:spPr/>
      <dgm:t>
        <a:bodyPr/>
        <a:lstStyle/>
        <a:p>
          <a:endParaRPr lang="en-GB"/>
        </a:p>
      </dgm:t>
    </dgm:pt>
    <dgm:pt modelId="{E7454792-1117-D54B-BBBF-2DFF3D89447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Digital and Access Requirements</a:t>
          </a:r>
        </a:p>
      </dgm:t>
    </dgm:pt>
    <dgm:pt modelId="{6A3FC141-603C-B347-B8EB-DE93D4EB65FE}" type="parTrans" cxnId="{097BC498-3BDB-514D-9213-6117E7F5A129}">
      <dgm:prSet/>
      <dgm:spPr/>
      <dgm:t>
        <a:bodyPr/>
        <a:lstStyle/>
        <a:p>
          <a:endParaRPr lang="en-GB"/>
        </a:p>
      </dgm:t>
    </dgm:pt>
    <dgm:pt modelId="{650076B2-2264-FD43-AC19-44BF3E41BDAC}" type="sibTrans" cxnId="{097BC498-3BDB-514D-9213-6117E7F5A129}">
      <dgm:prSet/>
      <dgm:spPr/>
      <dgm:t>
        <a:bodyPr/>
        <a:lstStyle/>
        <a:p>
          <a:endParaRPr lang="en-GB"/>
        </a:p>
      </dgm:t>
    </dgm:pt>
    <dgm:pt modelId="{F3E017E3-D272-4C40-B2ED-A192172FB11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Capacity and Access Improvement Plan</a:t>
          </a:r>
        </a:p>
      </dgm:t>
    </dgm:pt>
    <dgm:pt modelId="{1FCEA56E-F9DD-2A46-88F9-1C55C6336456}" type="parTrans" cxnId="{FACCBACC-97C9-6044-93F4-9257D975B0AD}">
      <dgm:prSet/>
      <dgm:spPr/>
      <dgm:t>
        <a:bodyPr/>
        <a:lstStyle/>
        <a:p>
          <a:endParaRPr lang="en-GB"/>
        </a:p>
      </dgm:t>
    </dgm:pt>
    <dgm:pt modelId="{3B114C55-48B6-974A-ACA3-EF918DEC9C03}" type="sibTrans" cxnId="{FACCBACC-97C9-6044-93F4-9257D975B0AD}">
      <dgm:prSet/>
      <dgm:spPr/>
      <dgm:t>
        <a:bodyPr/>
        <a:lstStyle/>
        <a:p>
          <a:endParaRPr lang="en-GB"/>
        </a:p>
      </dgm:t>
    </dgm:pt>
    <dgm:pt modelId="{2AC01D46-1F98-E142-A739-67ABF800BA0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/>
            <a:t>Childhood Immunisations</a:t>
          </a:r>
        </a:p>
      </dgm:t>
    </dgm:pt>
    <dgm:pt modelId="{6D5D4760-66F4-604D-BA79-86C62C5B6926}" type="parTrans" cxnId="{75E45A2E-E511-E147-BCE1-856DEB5B10A0}">
      <dgm:prSet/>
      <dgm:spPr/>
      <dgm:t>
        <a:bodyPr/>
        <a:lstStyle/>
        <a:p>
          <a:endParaRPr lang="en-GB"/>
        </a:p>
      </dgm:t>
    </dgm:pt>
    <dgm:pt modelId="{49A92590-99E6-3D4C-BC17-A035D15F7CF6}" type="sibTrans" cxnId="{75E45A2E-E511-E147-BCE1-856DEB5B10A0}">
      <dgm:prSet/>
      <dgm:spPr/>
      <dgm:t>
        <a:bodyPr/>
        <a:lstStyle/>
        <a:p>
          <a:endParaRPr lang="en-GB"/>
        </a:p>
      </dgm:t>
    </dgm:pt>
    <dgm:pt modelId="{2781B077-D8ED-4ADA-B3F9-B3957D24553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/>
            <a:t>Advice and Guidance LES</a:t>
          </a:r>
        </a:p>
      </dgm:t>
    </dgm:pt>
    <dgm:pt modelId="{A444CF68-492A-4782-AE2C-DB0F4FC3B8A7}" type="parTrans" cxnId="{E3F44453-A314-4303-8582-E7E52FCF73D4}">
      <dgm:prSet/>
      <dgm:spPr/>
      <dgm:t>
        <a:bodyPr/>
        <a:lstStyle/>
        <a:p>
          <a:endParaRPr lang="en-GB"/>
        </a:p>
      </dgm:t>
    </dgm:pt>
    <dgm:pt modelId="{44BEA4A2-5934-44DA-A973-E4E433A4A5C0}" type="sibTrans" cxnId="{E3F44453-A314-4303-8582-E7E52FCF73D4}">
      <dgm:prSet/>
      <dgm:spPr/>
      <dgm:t>
        <a:bodyPr/>
        <a:lstStyle/>
        <a:p>
          <a:endParaRPr lang="en-GB"/>
        </a:p>
      </dgm:t>
    </dgm:pt>
    <dgm:pt modelId="{B9F0322C-F199-6044-9152-2760019AEC29}">
      <dgm:prSet/>
      <dgm:spPr>
        <a:noFill/>
        <a:ln>
          <a:noFill/>
        </a:ln>
      </dgm:spPr>
      <dgm:t>
        <a:bodyPr/>
        <a:lstStyle/>
        <a:p>
          <a:r>
            <a:rPr lang="en-GB"/>
            <a:t> </a:t>
          </a:r>
        </a:p>
      </dgm:t>
    </dgm:pt>
    <dgm:pt modelId="{5D0209BC-588C-0448-9C44-4C8004E3B90A}" type="sibTrans" cxnId="{9F65E6E3-B5C8-0B4A-80D1-B7DC247FE054}">
      <dgm:prSet/>
      <dgm:spPr/>
      <dgm:t>
        <a:bodyPr/>
        <a:lstStyle/>
        <a:p>
          <a:endParaRPr lang="en-GB"/>
        </a:p>
      </dgm:t>
    </dgm:pt>
    <dgm:pt modelId="{B52E902D-404E-DA43-AD5E-EE07C72B1EA3}" type="parTrans" cxnId="{9F65E6E3-B5C8-0B4A-80D1-B7DC247FE054}">
      <dgm:prSet/>
      <dgm:spPr/>
      <dgm:t>
        <a:bodyPr/>
        <a:lstStyle/>
        <a:p>
          <a:endParaRPr lang="en-GB"/>
        </a:p>
      </dgm:t>
    </dgm:pt>
    <dgm:pt modelId="{F5EB8493-4B60-466C-A31A-7D26C32FFF68}" type="pres">
      <dgm:prSet presAssocID="{515B13CB-EB88-E740-B3E1-D348956175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48F85-ADC0-41AD-9C6A-8AC4535FDA29}" type="pres">
      <dgm:prSet presAssocID="{B9F0322C-F199-6044-9152-2760019AEC29}" presName="vertOne" presStyleCnt="0"/>
      <dgm:spPr/>
    </dgm:pt>
    <dgm:pt modelId="{22C49A30-4964-4A8C-865A-3A209AC9A7F3}" type="pres">
      <dgm:prSet presAssocID="{B9F0322C-F199-6044-9152-2760019AEC29}" presName="txOne" presStyleLbl="node0" presStyleIdx="0" presStyleCnt="1" custScaleY="45792">
        <dgm:presLayoutVars>
          <dgm:chPref val="3"/>
        </dgm:presLayoutVars>
      </dgm:prSet>
      <dgm:spPr/>
    </dgm:pt>
    <dgm:pt modelId="{D1A94D13-BB2D-4907-80DB-EEC9F7A926D1}" type="pres">
      <dgm:prSet presAssocID="{B9F0322C-F199-6044-9152-2760019AEC29}" presName="parTransOne" presStyleCnt="0"/>
      <dgm:spPr/>
    </dgm:pt>
    <dgm:pt modelId="{57D01E1D-FFAF-4C1D-A636-26E74AD95CC4}" type="pres">
      <dgm:prSet presAssocID="{B9F0322C-F199-6044-9152-2760019AEC29}" presName="horzOne" presStyleCnt="0"/>
      <dgm:spPr/>
    </dgm:pt>
    <dgm:pt modelId="{98D7E333-84AC-4B36-B16D-DA24B5A7BB43}" type="pres">
      <dgm:prSet presAssocID="{2781B077-D8ED-4ADA-B3F9-B3957D24553B}" presName="vertTwo" presStyleCnt="0"/>
      <dgm:spPr/>
    </dgm:pt>
    <dgm:pt modelId="{9727FF14-9225-4E2A-99E5-6B83F0D238B1}" type="pres">
      <dgm:prSet presAssocID="{2781B077-D8ED-4ADA-B3F9-B3957D24553B}" presName="txTwo" presStyleLbl="node2" presStyleIdx="0" presStyleCnt="6">
        <dgm:presLayoutVars>
          <dgm:chPref val="3"/>
        </dgm:presLayoutVars>
      </dgm:prSet>
      <dgm:spPr/>
    </dgm:pt>
    <dgm:pt modelId="{A828FAFD-9036-42A2-A58D-FC579727968F}" type="pres">
      <dgm:prSet presAssocID="{2781B077-D8ED-4ADA-B3F9-B3957D24553B}" presName="horzTwo" presStyleCnt="0"/>
      <dgm:spPr/>
    </dgm:pt>
    <dgm:pt modelId="{DCC59219-66C8-414C-9C7B-39CFA64202A8}" type="pres">
      <dgm:prSet presAssocID="{44BEA4A2-5934-44DA-A973-E4E433A4A5C0}" presName="sibSpaceTwo" presStyleCnt="0"/>
      <dgm:spPr/>
    </dgm:pt>
    <dgm:pt modelId="{AFF625F6-8CDA-4281-9D8F-7C4D8DC174ED}" type="pres">
      <dgm:prSet presAssocID="{41621858-2271-6649-8BB5-6187E5B8AE0E}" presName="vertTwo" presStyleCnt="0"/>
      <dgm:spPr/>
    </dgm:pt>
    <dgm:pt modelId="{E17F3EBC-DA38-4CEF-B9D0-AAA0484A2201}" type="pres">
      <dgm:prSet presAssocID="{41621858-2271-6649-8BB5-6187E5B8AE0E}" presName="txTwo" presStyleLbl="node2" presStyleIdx="1" presStyleCnt="6">
        <dgm:presLayoutVars>
          <dgm:chPref val="3"/>
        </dgm:presLayoutVars>
      </dgm:prSet>
      <dgm:spPr/>
    </dgm:pt>
    <dgm:pt modelId="{D3F60B34-3C91-4AEB-865B-3F0AFCB961E5}" type="pres">
      <dgm:prSet presAssocID="{41621858-2271-6649-8BB5-6187E5B8AE0E}" presName="horzTwo" presStyleCnt="0"/>
      <dgm:spPr/>
    </dgm:pt>
    <dgm:pt modelId="{1D3B6F90-16A4-45BC-A58D-28C5D2312696}" type="pres">
      <dgm:prSet presAssocID="{4D9767B3-036E-C44A-A0C9-F8FE761723E7}" presName="sibSpaceTwo" presStyleCnt="0"/>
      <dgm:spPr/>
    </dgm:pt>
    <dgm:pt modelId="{BE173D04-8CD8-4EFC-9B45-93714727F8F0}" type="pres">
      <dgm:prSet presAssocID="{F1FCB586-9023-1349-8652-7A4498A34C96}" presName="vertTwo" presStyleCnt="0"/>
      <dgm:spPr/>
    </dgm:pt>
    <dgm:pt modelId="{206CF360-9B76-4791-B214-C2E3C8564F9A}" type="pres">
      <dgm:prSet presAssocID="{F1FCB586-9023-1349-8652-7A4498A34C96}" presName="txTwo" presStyleLbl="node2" presStyleIdx="2" presStyleCnt="6">
        <dgm:presLayoutVars>
          <dgm:chPref val="3"/>
        </dgm:presLayoutVars>
      </dgm:prSet>
      <dgm:spPr/>
    </dgm:pt>
    <dgm:pt modelId="{01360C67-AEE5-4643-9B34-55D603A20834}" type="pres">
      <dgm:prSet presAssocID="{F1FCB586-9023-1349-8652-7A4498A34C96}" presName="horzTwo" presStyleCnt="0"/>
      <dgm:spPr/>
    </dgm:pt>
    <dgm:pt modelId="{EEBE9246-ED53-43F5-A341-3D90D2150EE6}" type="pres">
      <dgm:prSet presAssocID="{F02BC4B9-57C4-D046-A9A0-CC6C70A58B6A}" presName="sibSpaceTwo" presStyleCnt="0"/>
      <dgm:spPr/>
    </dgm:pt>
    <dgm:pt modelId="{821EA483-F0C6-42CB-91F8-C3E48AC8CE50}" type="pres">
      <dgm:prSet presAssocID="{E7454792-1117-D54B-BBBF-2DFF3D894471}" presName="vertTwo" presStyleCnt="0"/>
      <dgm:spPr/>
    </dgm:pt>
    <dgm:pt modelId="{088C2E05-0EDF-40F1-93F9-13D9F482B0D4}" type="pres">
      <dgm:prSet presAssocID="{E7454792-1117-D54B-BBBF-2DFF3D894471}" presName="txTwo" presStyleLbl="node2" presStyleIdx="3" presStyleCnt="6">
        <dgm:presLayoutVars>
          <dgm:chPref val="3"/>
        </dgm:presLayoutVars>
      </dgm:prSet>
      <dgm:spPr/>
    </dgm:pt>
    <dgm:pt modelId="{381AD869-C989-4133-81AB-FED2405ACFE8}" type="pres">
      <dgm:prSet presAssocID="{E7454792-1117-D54B-BBBF-2DFF3D894471}" presName="horzTwo" presStyleCnt="0"/>
      <dgm:spPr/>
    </dgm:pt>
    <dgm:pt modelId="{7CF1D156-10E9-4C35-87D5-60A88865EF40}" type="pres">
      <dgm:prSet presAssocID="{650076B2-2264-FD43-AC19-44BF3E41BDAC}" presName="sibSpaceTwo" presStyleCnt="0"/>
      <dgm:spPr/>
    </dgm:pt>
    <dgm:pt modelId="{3C41549A-71C1-40A8-8E13-F488CF8D4012}" type="pres">
      <dgm:prSet presAssocID="{F3E017E3-D272-4C40-B2ED-A192172FB119}" presName="vertTwo" presStyleCnt="0"/>
      <dgm:spPr/>
    </dgm:pt>
    <dgm:pt modelId="{D49A46F5-64BD-4C37-99F0-6FE1959AD813}" type="pres">
      <dgm:prSet presAssocID="{F3E017E3-D272-4C40-B2ED-A192172FB119}" presName="txTwo" presStyleLbl="node2" presStyleIdx="4" presStyleCnt="6">
        <dgm:presLayoutVars>
          <dgm:chPref val="3"/>
        </dgm:presLayoutVars>
      </dgm:prSet>
      <dgm:spPr/>
    </dgm:pt>
    <dgm:pt modelId="{7FC1D767-142C-45B6-8098-64C9614D28D5}" type="pres">
      <dgm:prSet presAssocID="{F3E017E3-D272-4C40-B2ED-A192172FB119}" presName="horzTwo" presStyleCnt="0"/>
      <dgm:spPr/>
    </dgm:pt>
    <dgm:pt modelId="{6542482A-F8DE-4685-B7AA-A8B4A31BE9A6}" type="pres">
      <dgm:prSet presAssocID="{3B114C55-48B6-974A-ACA3-EF918DEC9C03}" presName="sibSpaceTwo" presStyleCnt="0"/>
      <dgm:spPr/>
    </dgm:pt>
    <dgm:pt modelId="{6301ADD0-23A0-445B-9B9C-00AA81B9E8F9}" type="pres">
      <dgm:prSet presAssocID="{2AC01D46-1F98-E142-A739-67ABF800BA01}" presName="vertTwo" presStyleCnt="0"/>
      <dgm:spPr/>
    </dgm:pt>
    <dgm:pt modelId="{08C0431A-D5FD-48EE-8C0B-38B9490508A3}" type="pres">
      <dgm:prSet presAssocID="{2AC01D46-1F98-E142-A739-67ABF800BA01}" presName="txTwo" presStyleLbl="node2" presStyleIdx="5" presStyleCnt="6">
        <dgm:presLayoutVars>
          <dgm:chPref val="3"/>
        </dgm:presLayoutVars>
      </dgm:prSet>
      <dgm:spPr/>
    </dgm:pt>
    <dgm:pt modelId="{64504B74-3B1B-4486-BCCA-EE9E02857B74}" type="pres">
      <dgm:prSet presAssocID="{2AC01D46-1F98-E142-A739-67ABF800BA01}" presName="horzTwo" presStyleCnt="0"/>
      <dgm:spPr/>
    </dgm:pt>
  </dgm:ptLst>
  <dgm:cxnLst>
    <dgm:cxn modelId="{75E45A2E-E511-E147-BCE1-856DEB5B10A0}" srcId="{B9F0322C-F199-6044-9152-2760019AEC29}" destId="{2AC01D46-1F98-E142-A739-67ABF800BA01}" srcOrd="5" destOrd="0" parTransId="{6D5D4760-66F4-604D-BA79-86C62C5B6926}" sibTransId="{49A92590-99E6-3D4C-BC17-A035D15F7CF6}"/>
    <dgm:cxn modelId="{BBD34E63-A574-4A0D-AC1D-2290374D5033}" type="presOf" srcId="{2781B077-D8ED-4ADA-B3F9-B3957D24553B}" destId="{9727FF14-9225-4E2A-99E5-6B83F0D238B1}" srcOrd="0" destOrd="0" presId="urn:microsoft.com/office/officeart/2005/8/layout/hierarchy4"/>
    <dgm:cxn modelId="{8934896B-33E8-6046-8F03-8C8585EA5311}" srcId="{B9F0322C-F199-6044-9152-2760019AEC29}" destId="{41621858-2271-6649-8BB5-6187E5B8AE0E}" srcOrd="1" destOrd="0" parTransId="{DCCF9185-8E3C-144D-9E31-D79A2C5785F5}" sibTransId="{4D9767B3-036E-C44A-A0C9-F8FE761723E7}"/>
    <dgm:cxn modelId="{929FE34C-C63D-40D1-9713-1FB3DAB06A11}" type="presOf" srcId="{E7454792-1117-D54B-BBBF-2DFF3D894471}" destId="{088C2E05-0EDF-40F1-93F9-13D9F482B0D4}" srcOrd="0" destOrd="0" presId="urn:microsoft.com/office/officeart/2005/8/layout/hierarchy4"/>
    <dgm:cxn modelId="{22424153-E9EA-435F-AD6C-FE5D0C083D79}" type="presOf" srcId="{F1FCB586-9023-1349-8652-7A4498A34C96}" destId="{206CF360-9B76-4791-B214-C2E3C8564F9A}" srcOrd="0" destOrd="0" presId="urn:microsoft.com/office/officeart/2005/8/layout/hierarchy4"/>
    <dgm:cxn modelId="{E3F44453-A314-4303-8582-E7E52FCF73D4}" srcId="{B9F0322C-F199-6044-9152-2760019AEC29}" destId="{2781B077-D8ED-4ADA-B3F9-B3957D24553B}" srcOrd="0" destOrd="0" parTransId="{A444CF68-492A-4782-AE2C-DB0F4FC3B8A7}" sibTransId="{44BEA4A2-5934-44DA-A973-E4E433A4A5C0}"/>
    <dgm:cxn modelId="{72174F58-4B74-4403-9F27-CADF62019B20}" type="presOf" srcId="{515B13CB-EB88-E740-B3E1-D348956175D8}" destId="{F5EB8493-4B60-466C-A31A-7D26C32FFF68}" srcOrd="0" destOrd="0" presId="urn:microsoft.com/office/officeart/2005/8/layout/hierarchy4"/>
    <dgm:cxn modelId="{723C1C82-5DB3-459E-942A-8570E53DC645}" type="presOf" srcId="{2AC01D46-1F98-E142-A739-67ABF800BA01}" destId="{08C0431A-D5FD-48EE-8C0B-38B9490508A3}" srcOrd="0" destOrd="0" presId="urn:microsoft.com/office/officeart/2005/8/layout/hierarchy4"/>
    <dgm:cxn modelId="{097BC498-3BDB-514D-9213-6117E7F5A129}" srcId="{B9F0322C-F199-6044-9152-2760019AEC29}" destId="{E7454792-1117-D54B-BBBF-2DFF3D894471}" srcOrd="3" destOrd="0" parTransId="{6A3FC141-603C-B347-B8EB-DE93D4EB65FE}" sibTransId="{650076B2-2264-FD43-AC19-44BF3E41BDAC}"/>
    <dgm:cxn modelId="{37DDFD99-A911-4976-BB58-314077E89355}" type="presOf" srcId="{F3E017E3-D272-4C40-B2ED-A192172FB119}" destId="{D49A46F5-64BD-4C37-99F0-6FE1959AD813}" srcOrd="0" destOrd="0" presId="urn:microsoft.com/office/officeart/2005/8/layout/hierarchy4"/>
    <dgm:cxn modelId="{CA545E9C-E80D-457B-B808-A489245FA21D}" type="presOf" srcId="{B9F0322C-F199-6044-9152-2760019AEC29}" destId="{22C49A30-4964-4A8C-865A-3A209AC9A7F3}" srcOrd="0" destOrd="0" presId="urn:microsoft.com/office/officeart/2005/8/layout/hierarchy4"/>
    <dgm:cxn modelId="{7C8D2CB7-BE04-4320-9F50-0FA9C99ACA9B}" type="presOf" srcId="{41621858-2271-6649-8BB5-6187E5B8AE0E}" destId="{E17F3EBC-DA38-4CEF-B9D0-AAA0484A2201}" srcOrd="0" destOrd="0" presId="urn:microsoft.com/office/officeart/2005/8/layout/hierarchy4"/>
    <dgm:cxn modelId="{FACCBACC-97C9-6044-93F4-9257D975B0AD}" srcId="{B9F0322C-F199-6044-9152-2760019AEC29}" destId="{F3E017E3-D272-4C40-B2ED-A192172FB119}" srcOrd="4" destOrd="0" parTransId="{1FCEA56E-F9DD-2A46-88F9-1C55C6336456}" sibTransId="{3B114C55-48B6-974A-ACA3-EF918DEC9C03}"/>
    <dgm:cxn modelId="{06841EDF-E4D6-7248-A5EA-C0B696C2D3FF}" srcId="{B9F0322C-F199-6044-9152-2760019AEC29}" destId="{F1FCB586-9023-1349-8652-7A4498A34C96}" srcOrd="2" destOrd="0" parTransId="{884DD9D2-82ED-084D-AAFC-4364838A55BF}" sibTransId="{F02BC4B9-57C4-D046-A9A0-CC6C70A58B6A}"/>
    <dgm:cxn modelId="{9F65E6E3-B5C8-0B4A-80D1-B7DC247FE054}" srcId="{515B13CB-EB88-E740-B3E1-D348956175D8}" destId="{B9F0322C-F199-6044-9152-2760019AEC29}" srcOrd="0" destOrd="0" parTransId="{B52E902D-404E-DA43-AD5E-EE07C72B1EA3}" sibTransId="{5D0209BC-588C-0448-9C44-4C8004E3B90A}"/>
    <dgm:cxn modelId="{4B24EDE6-EEE9-4196-9967-DBD507B5F269}" type="presParOf" srcId="{F5EB8493-4B60-466C-A31A-7D26C32FFF68}" destId="{06A48F85-ADC0-41AD-9C6A-8AC4535FDA29}" srcOrd="0" destOrd="0" presId="urn:microsoft.com/office/officeart/2005/8/layout/hierarchy4"/>
    <dgm:cxn modelId="{875D2F6D-9288-4570-A581-2CE010BA4500}" type="presParOf" srcId="{06A48F85-ADC0-41AD-9C6A-8AC4535FDA29}" destId="{22C49A30-4964-4A8C-865A-3A209AC9A7F3}" srcOrd="0" destOrd="0" presId="urn:microsoft.com/office/officeart/2005/8/layout/hierarchy4"/>
    <dgm:cxn modelId="{C5AE276F-7074-4207-B83E-BF279B121E51}" type="presParOf" srcId="{06A48F85-ADC0-41AD-9C6A-8AC4535FDA29}" destId="{D1A94D13-BB2D-4907-80DB-EEC9F7A926D1}" srcOrd="1" destOrd="0" presId="urn:microsoft.com/office/officeart/2005/8/layout/hierarchy4"/>
    <dgm:cxn modelId="{A443E57A-B88A-4F1A-A923-EABFD54E3F01}" type="presParOf" srcId="{06A48F85-ADC0-41AD-9C6A-8AC4535FDA29}" destId="{57D01E1D-FFAF-4C1D-A636-26E74AD95CC4}" srcOrd="2" destOrd="0" presId="urn:microsoft.com/office/officeart/2005/8/layout/hierarchy4"/>
    <dgm:cxn modelId="{4E05FD5A-CE27-4E96-85F7-1DF60E0FC852}" type="presParOf" srcId="{57D01E1D-FFAF-4C1D-A636-26E74AD95CC4}" destId="{98D7E333-84AC-4B36-B16D-DA24B5A7BB43}" srcOrd="0" destOrd="0" presId="urn:microsoft.com/office/officeart/2005/8/layout/hierarchy4"/>
    <dgm:cxn modelId="{531A0734-F3EE-4825-A5B6-CBEB79CEC0D8}" type="presParOf" srcId="{98D7E333-84AC-4B36-B16D-DA24B5A7BB43}" destId="{9727FF14-9225-4E2A-99E5-6B83F0D238B1}" srcOrd="0" destOrd="0" presId="urn:microsoft.com/office/officeart/2005/8/layout/hierarchy4"/>
    <dgm:cxn modelId="{74CDC817-A1F5-44CC-AA05-BFDB2F746C27}" type="presParOf" srcId="{98D7E333-84AC-4B36-B16D-DA24B5A7BB43}" destId="{A828FAFD-9036-42A2-A58D-FC579727968F}" srcOrd="1" destOrd="0" presId="urn:microsoft.com/office/officeart/2005/8/layout/hierarchy4"/>
    <dgm:cxn modelId="{23BE0447-EBC8-4161-A906-27A9EE69A440}" type="presParOf" srcId="{57D01E1D-FFAF-4C1D-A636-26E74AD95CC4}" destId="{DCC59219-66C8-414C-9C7B-39CFA64202A8}" srcOrd="1" destOrd="0" presId="urn:microsoft.com/office/officeart/2005/8/layout/hierarchy4"/>
    <dgm:cxn modelId="{FF838560-DCDE-42C7-9DAA-CE399048228B}" type="presParOf" srcId="{57D01E1D-FFAF-4C1D-A636-26E74AD95CC4}" destId="{AFF625F6-8CDA-4281-9D8F-7C4D8DC174ED}" srcOrd="2" destOrd="0" presId="urn:microsoft.com/office/officeart/2005/8/layout/hierarchy4"/>
    <dgm:cxn modelId="{F47715F4-4A74-4193-A6EB-DD25AA03FE32}" type="presParOf" srcId="{AFF625F6-8CDA-4281-9D8F-7C4D8DC174ED}" destId="{E17F3EBC-DA38-4CEF-B9D0-AAA0484A2201}" srcOrd="0" destOrd="0" presId="urn:microsoft.com/office/officeart/2005/8/layout/hierarchy4"/>
    <dgm:cxn modelId="{E2F9FA47-1051-4929-936F-8D96571E4720}" type="presParOf" srcId="{AFF625F6-8CDA-4281-9D8F-7C4D8DC174ED}" destId="{D3F60B34-3C91-4AEB-865B-3F0AFCB961E5}" srcOrd="1" destOrd="0" presId="urn:microsoft.com/office/officeart/2005/8/layout/hierarchy4"/>
    <dgm:cxn modelId="{6767E12F-60E6-40D7-ABB6-D9B93F19BEC9}" type="presParOf" srcId="{57D01E1D-FFAF-4C1D-A636-26E74AD95CC4}" destId="{1D3B6F90-16A4-45BC-A58D-28C5D2312696}" srcOrd="3" destOrd="0" presId="urn:microsoft.com/office/officeart/2005/8/layout/hierarchy4"/>
    <dgm:cxn modelId="{9BA87289-C3FD-4F4C-B4BD-710826811939}" type="presParOf" srcId="{57D01E1D-FFAF-4C1D-A636-26E74AD95CC4}" destId="{BE173D04-8CD8-4EFC-9B45-93714727F8F0}" srcOrd="4" destOrd="0" presId="urn:microsoft.com/office/officeart/2005/8/layout/hierarchy4"/>
    <dgm:cxn modelId="{72F5A715-7216-4097-A549-20450E63CE4F}" type="presParOf" srcId="{BE173D04-8CD8-4EFC-9B45-93714727F8F0}" destId="{206CF360-9B76-4791-B214-C2E3C8564F9A}" srcOrd="0" destOrd="0" presId="urn:microsoft.com/office/officeart/2005/8/layout/hierarchy4"/>
    <dgm:cxn modelId="{F7BF88FD-BB03-4B2A-BBDC-8651C02B7C8C}" type="presParOf" srcId="{BE173D04-8CD8-4EFC-9B45-93714727F8F0}" destId="{01360C67-AEE5-4643-9B34-55D603A20834}" srcOrd="1" destOrd="0" presId="urn:microsoft.com/office/officeart/2005/8/layout/hierarchy4"/>
    <dgm:cxn modelId="{32D9B2BA-A257-4D8C-91F9-81E9F035A5C1}" type="presParOf" srcId="{57D01E1D-FFAF-4C1D-A636-26E74AD95CC4}" destId="{EEBE9246-ED53-43F5-A341-3D90D2150EE6}" srcOrd="5" destOrd="0" presId="urn:microsoft.com/office/officeart/2005/8/layout/hierarchy4"/>
    <dgm:cxn modelId="{6801D28F-B131-4BE9-AB46-640B672535D9}" type="presParOf" srcId="{57D01E1D-FFAF-4C1D-A636-26E74AD95CC4}" destId="{821EA483-F0C6-42CB-91F8-C3E48AC8CE50}" srcOrd="6" destOrd="0" presId="urn:microsoft.com/office/officeart/2005/8/layout/hierarchy4"/>
    <dgm:cxn modelId="{A5650E6A-B8DC-4C2A-BEFB-05E1BAE46C6E}" type="presParOf" srcId="{821EA483-F0C6-42CB-91F8-C3E48AC8CE50}" destId="{088C2E05-0EDF-40F1-93F9-13D9F482B0D4}" srcOrd="0" destOrd="0" presId="urn:microsoft.com/office/officeart/2005/8/layout/hierarchy4"/>
    <dgm:cxn modelId="{7884B293-CF62-4024-8D35-15250A6E4952}" type="presParOf" srcId="{821EA483-F0C6-42CB-91F8-C3E48AC8CE50}" destId="{381AD869-C989-4133-81AB-FED2405ACFE8}" srcOrd="1" destOrd="0" presId="urn:microsoft.com/office/officeart/2005/8/layout/hierarchy4"/>
    <dgm:cxn modelId="{DD0ED9B9-3B53-4A73-A468-A1405BAAE176}" type="presParOf" srcId="{57D01E1D-FFAF-4C1D-A636-26E74AD95CC4}" destId="{7CF1D156-10E9-4C35-87D5-60A88865EF40}" srcOrd="7" destOrd="0" presId="urn:microsoft.com/office/officeart/2005/8/layout/hierarchy4"/>
    <dgm:cxn modelId="{58F5AA9E-71F1-4BE0-96F9-D0F78410F033}" type="presParOf" srcId="{57D01E1D-FFAF-4C1D-A636-26E74AD95CC4}" destId="{3C41549A-71C1-40A8-8E13-F488CF8D4012}" srcOrd="8" destOrd="0" presId="urn:microsoft.com/office/officeart/2005/8/layout/hierarchy4"/>
    <dgm:cxn modelId="{F47DA423-1988-454E-9A71-71FA464DC8F9}" type="presParOf" srcId="{3C41549A-71C1-40A8-8E13-F488CF8D4012}" destId="{D49A46F5-64BD-4C37-99F0-6FE1959AD813}" srcOrd="0" destOrd="0" presId="urn:microsoft.com/office/officeart/2005/8/layout/hierarchy4"/>
    <dgm:cxn modelId="{17E8592E-5F0B-45B8-8E81-555811D3DB8D}" type="presParOf" srcId="{3C41549A-71C1-40A8-8E13-F488CF8D4012}" destId="{7FC1D767-142C-45B6-8098-64C9614D28D5}" srcOrd="1" destOrd="0" presId="urn:microsoft.com/office/officeart/2005/8/layout/hierarchy4"/>
    <dgm:cxn modelId="{F3115D2F-1C4A-434F-BDF8-A4B2AE52BA98}" type="presParOf" srcId="{57D01E1D-FFAF-4C1D-A636-26E74AD95CC4}" destId="{6542482A-F8DE-4685-B7AA-A8B4A31BE9A6}" srcOrd="9" destOrd="0" presId="urn:microsoft.com/office/officeart/2005/8/layout/hierarchy4"/>
    <dgm:cxn modelId="{5F6EE9D8-E3DA-48FC-A6EF-AD7832F3C93D}" type="presParOf" srcId="{57D01E1D-FFAF-4C1D-A636-26E74AD95CC4}" destId="{6301ADD0-23A0-445B-9B9C-00AA81B9E8F9}" srcOrd="10" destOrd="0" presId="urn:microsoft.com/office/officeart/2005/8/layout/hierarchy4"/>
    <dgm:cxn modelId="{95F92115-F12B-4A03-89C5-F960B6CC72EE}" type="presParOf" srcId="{6301ADD0-23A0-445B-9B9C-00AA81B9E8F9}" destId="{08C0431A-D5FD-48EE-8C0B-38B9490508A3}" srcOrd="0" destOrd="0" presId="urn:microsoft.com/office/officeart/2005/8/layout/hierarchy4"/>
    <dgm:cxn modelId="{E647B624-EF39-43BC-BAE3-FD724A71A45F}" type="presParOf" srcId="{6301ADD0-23A0-445B-9B9C-00AA81B9E8F9}" destId="{64504B74-3B1B-4486-BCCA-EE9E02857B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DCDF2A-A3C1-2B46-A26B-402880528DF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24A25F-D05B-6147-8F5F-9981E414B24F}">
      <dgm:prSet/>
      <dgm:spPr/>
      <dgm:t>
        <a:bodyPr/>
        <a:lstStyle/>
        <a:p>
          <a:pPr algn="ctr"/>
          <a:r>
            <a:rPr lang="en-GB"/>
            <a:t>32 QOF indicators permanently retired</a:t>
          </a:r>
        </a:p>
      </dgm:t>
    </dgm:pt>
    <dgm:pt modelId="{3FCEBCB1-60D4-C148-BD66-6BA42E3924D6}" type="parTrans" cxnId="{B149D84E-82AF-3F4A-B21D-428BF9EB1594}">
      <dgm:prSet/>
      <dgm:spPr/>
      <dgm:t>
        <a:bodyPr/>
        <a:lstStyle/>
        <a:p>
          <a:endParaRPr lang="en-GB"/>
        </a:p>
      </dgm:t>
    </dgm:pt>
    <dgm:pt modelId="{CE9D82E1-ADE2-B740-B39A-B6DCE7C2F38D}" type="sibTrans" cxnId="{B149D84E-82AF-3F4A-B21D-428BF9EB1594}">
      <dgm:prSet/>
      <dgm:spPr/>
      <dgm:t>
        <a:bodyPr/>
        <a:lstStyle/>
        <a:p>
          <a:endParaRPr lang="en-GB"/>
        </a:p>
      </dgm:t>
    </dgm:pt>
    <dgm:pt modelId="{D5E25532-50F4-634E-B583-28EBD04A08CB}">
      <dgm:prSet/>
      <dgm:spPr/>
      <dgm:t>
        <a:bodyPr/>
        <a:lstStyle/>
        <a:p>
          <a:r>
            <a:rPr lang="en-GB"/>
            <a:t>212 points removed</a:t>
          </a:r>
        </a:p>
        <a:p>
          <a:r>
            <a:rPr lang="en-GB"/>
            <a:t>(£298mn)</a:t>
          </a:r>
        </a:p>
      </dgm:t>
    </dgm:pt>
    <dgm:pt modelId="{76A057A3-D45C-1B4E-ADA7-3C53F77F918C}" type="parTrans" cxnId="{80AA8838-E7B2-8343-9308-C205E958F7E8}">
      <dgm:prSet/>
      <dgm:spPr/>
      <dgm:t>
        <a:bodyPr/>
        <a:lstStyle/>
        <a:p>
          <a:endParaRPr lang="en-GB"/>
        </a:p>
      </dgm:t>
    </dgm:pt>
    <dgm:pt modelId="{B79F5316-755C-CB4F-93A5-3B4CB117E7A7}" type="sibTrans" cxnId="{80AA8838-E7B2-8343-9308-C205E958F7E8}">
      <dgm:prSet/>
      <dgm:spPr/>
      <dgm:t>
        <a:bodyPr/>
        <a:lstStyle/>
        <a:p>
          <a:endParaRPr lang="en-GB"/>
        </a:p>
      </dgm:t>
    </dgm:pt>
    <dgm:pt modelId="{E5A48164-AA65-D848-A6B2-29C1418FDD24}">
      <dgm:prSet/>
      <dgm:spPr/>
      <dgm:t>
        <a:bodyPr/>
        <a:lstStyle/>
        <a:p>
          <a:r>
            <a:rPr lang="en-GB"/>
            <a:t>71 points (£100mn) into Global Sum &amp; </a:t>
          </a:r>
          <a:r>
            <a:rPr lang="en-GB">
              <a:latin typeface="Gotham"/>
            </a:rPr>
            <a:t>Vaccine</a:t>
          </a:r>
          <a:r>
            <a:rPr lang="en-GB"/>
            <a:t> fees</a:t>
          </a:r>
        </a:p>
      </dgm:t>
    </dgm:pt>
    <dgm:pt modelId="{CB4CC572-F960-EC43-BD37-4FC7D2845AC1}" type="parTrans" cxnId="{4F32E206-54AD-D747-98F3-9D24DFEFF54C}">
      <dgm:prSet/>
      <dgm:spPr/>
      <dgm:t>
        <a:bodyPr/>
        <a:lstStyle/>
        <a:p>
          <a:endParaRPr lang="en-GB"/>
        </a:p>
      </dgm:t>
    </dgm:pt>
    <dgm:pt modelId="{72520E61-459A-F541-A6BB-AA3DD962470A}" type="sibTrans" cxnId="{4F32E206-54AD-D747-98F3-9D24DFEFF54C}">
      <dgm:prSet/>
      <dgm:spPr/>
      <dgm:t>
        <a:bodyPr/>
        <a:lstStyle/>
        <a:p>
          <a:endParaRPr lang="en-GB"/>
        </a:p>
      </dgm:t>
    </dgm:pt>
    <dgm:pt modelId="{0A53665C-1C26-8C42-B2F4-CFCBB6629A4F}">
      <dgm:prSet/>
      <dgm:spPr/>
      <dgm:t>
        <a:bodyPr/>
        <a:lstStyle/>
        <a:p>
          <a:r>
            <a:rPr lang="en-GB"/>
            <a:t>141 points (£198mn) extending QOF CV indicators</a:t>
          </a:r>
        </a:p>
      </dgm:t>
    </dgm:pt>
    <dgm:pt modelId="{C0407210-5FDA-9B47-919F-DFF3BAE82A18}" type="parTrans" cxnId="{095EC909-B11E-5149-BFD5-46B001505347}">
      <dgm:prSet/>
      <dgm:spPr/>
      <dgm:t>
        <a:bodyPr/>
        <a:lstStyle/>
        <a:p>
          <a:endParaRPr lang="en-GB"/>
        </a:p>
      </dgm:t>
    </dgm:pt>
    <dgm:pt modelId="{60587633-0943-5E44-8C78-4F6CE99299DD}" type="sibTrans" cxnId="{095EC909-B11E-5149-BFD5-46B001505347}">
      <dgm:prSet/>
      <dgm:spPr/>
      <dgm:t>
        <a:bodyPr/>
        <a:lstStyle/>
        <a:p>
          <a:endParaRPr lang="en-GB"/>
        </a:p>
      </dgm:t>
    </dgm:pt>
    <dgm:pt modelId="{8E0247F9-5060-4E6C-9D49-F2C2BB66BC9B}" type="pres">
      <dgm:prSet presAssocID="{1FDCDF2A-A3C1-2B46-A26B-402880528D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46D172-6E5F-410E-A973-BCC9EB0191BD}" type="pres">
      <dgm:prSet presAssocID="{F824A25F-D05B-6147-8F5F-9981E414B24F}" presName="vertOne" presStyleCnt="0"/>
      <dgm:spPr/>
    </dgm:pt>
    <dgm:pt modelId="{8B5E17B6-C856-415F-9A25-03C2CD70B2FE}" type="pres">
      <dgm:prSet presAssocID="{F824A25F-D05B-6147-8F5F-9981E414B24F}" presName="txOne" presStyleLbl="node0" presStyleIdx="0" presStyleCnt="1">
        <dgm:presLayoutVars>
          <dgm:chPref val="3"/>
        </dgm:presLayoutVars>
      </dgm:prSet>
      <dgm:spPr/>
    </dgm:pt>
    <dgm:pt modelId="{16BBCD43-7EFF-4211-AAFD-FCC3D3A4AF0E}" type="pres">
      <dgm:prSet presAssocID="{F824A25F-D05B-6147-8F5F-9981E414B24F}" presName="parTransOne" presStyleCnt="0"/>
      <dgm:spPr/>
    </dgm:pt>
    <dgm:pt modelId="{98CC4A4C-AC17-4B72-8029-3A8094FCB0F2}" type="pres">
      <dgm:prSet presAssocID="{F824A25F-D05B-6147-8F5F-9981E414B24F}" presName="horzOne" presStyleCnt="0"/>
      <dgm:spPr/>
    </dgm:pt>
    <dgm:pt modelId="{92192EAF-31FE-437D-811C-4AE01DCC13C5}" type="pres">
      <dgm:prSet presAssocID="{D5E25532-50F4-634E-B583-28EBD04A08CB}" presName="vertTwo" presStyleCnt="0"/>
      <dgm:spPr/>
    </dgm:pt>
    <dgm:pt modelId="{BD2961D6-D162-4380-B07D-C1FC4EE5E8BB}" type="pres">
      <dgm:prSet presAssocID="{D5E25532-50F4-634E-B583-28EBD04A08CB}" presName="txTwo" presStyleLbl="node2" presStyleIdx="0" presStyleCnt="1">
        <dgm:presLayoutVars>
          <dgm:chPref val="3"/>
        </dgm:presLayoutVars>
      </dgm:prSet>
      <dgm:spPr/>
    </dgm:pt>
    <dgm:pt modelId="{E367D5E2-B9BC-4D21-AB53-A31820C43CC5}" type="pres">
      <dgm:prSet presAssocID="{D5E25532-50F4-634E-B583-28EBD04A08CB}" presName="parTransTwo" presStyleCnt="0"/>
      <dgm:spPr/>
    </dgm:pt>
    <dgm:pt modelId="{F02AAD8F-A93B-4D58-9F7C-EEA75B580BCC}" type="pres">
      <dgm:prSet presAssocID="{D5E25532-50F4-634E-B583-28EBD04A08CB}" presName="horzTwo" presStyleCnt="0"/>
      <dgm:spPr/>
    </dgm:pt>
    <dgm:pt modelId="{E7217281-4AA8-4327-BE36-688E9501132D}" type="pres">
      <dgm:prSet presAssocID="{E5A48164-AA65-D848-A6B2-29C1418FDD24}" presName="vertThree" presStyleCnt="0"/>
      <dgm:spPr/>
    </dgm:pt>
    <dgm:pt modelId="{6B828038-E37E-4C75-96E2-DC586D9B55EE}" type="pres">
      <dgm:prSet presAssocID="{E5A48164-AA65-D848-A6B2-29C1418FDD24}" presName="txThree" presStyleLbl="node3" presStyleIdx="0" presStyleCnt="2">
        <dgm:presLayoutVars>
          <dgm:chPref val="3"/>
        </dgm:presLayoutVars>
      </dgm:prSet>
      <dgm:spPr/>
    </dgm:pt>
    <dgm:pt modelId="{A0A10C3A-021B-450B-8564-EB14735E12B9}" type="pres">
      <dgm:prSet presAssocID="{E5A48164-AA65-D848-A6B2-29C1418FDD24}" presName="horzThree" presStyleCnt="0"/>
      <dgm:spPr/>
    </dgm:pt>
    <dgm:pt modelId="{847711C5-6550-4B37-A317-2D330282C8AD}" type="pres">
      <dgm:prSet presAssocID="{72520E61-459A-F541-A6BB-AA3DD962470A}" presName="sibSpaceThree" presStyleCnt="0"/>
      <dgm:spPr/>
    </dgm:pt>
    <dgm:pt modelId="{B60B0EB3-1864-407F-8004-1053A1794E47}" type="pres">
      <dgm:prSet presAssocID="{0A53665C-1C26-8C42-B2F4-CFCBB6629A4F}" presName="vertThree" presStyleCnt="0"/>
      <dgm:spPr/>
    </dgm:pt>
    <dgm:pt modelId="{9E03A845-AAC3-48DF-A84A-C5AFD2659507}" type="pres">
      <dgm:prSet presAssocID="{0A53665C-1C26-8C42-B2F4-CFCBB6629A4F}" presName="txThree" presStyleLbl="node3" presStyleIdx="1" presStyleCnt="2">
        <dgm:presLayoutVars>
          <dgm:chPref val="3"/>
        </dgm:presLayoutVars>
      </dgm:prSet>
      <dgm:spPr/>
    </dgm:pt>
    <dgm:pt modelId="{AC5E18E5-19E8-416C-85DE-688386246724}" type="pres">
      <dgm:prSet presAssocID="{0A53665C-1C26-8C42-B2F4-CFCBB6629A4F}" presName="horzThree" presStyleCnt="0"/>
      <dgm:spPr/>
    </dgm:pt>
  </dgm:ptLst>
  <dgm:cxnLst>
    <dgm:cxn modelId="{4F32E206-54AD-D747-98F3-9D24DFEFF54C}" srcId="{D5E25532-50F4-634E-B583-28EBD04A08CB}" destId="{E5A48164-AA65-D848-A6B2-29C1418FDD24}" srcOrd="0" destOrd="0" parTransId="{CB4CC572-F960-EC43-BD37-4FC7D2845AC1}" sibTransId="{72520E61-459A-F541-A6BB-AA3DD962470A}"/>
    <dgm:cxn modelId="{095EC909-B11E-5149-BFD5-46B001505347}" srcId="{D5E25532-50F4-634E-B583-28EBD04A08CB}" destId="{0A53665C-1C26-8C42-B2F4-CFCBB6629A4F}" srcOrd="1" destOrd="0" parTransId="{C0407210-5FDA-9B47-919F-DFF3BAE82A18}" sibTransId="{60587633-0943-5E44-8C78-4F6CE99299DD}"/>
    <dgm:cxn modelId="{7E052A0C-6866-4C78-8159-757AB38CB8F1}" type="presOf" srcId="{F824A25F-D05B-6147-8F5F-9981E414B24F}" destId="{8B5E17B6-C856-415F-9A25-03C2CD70B2FE}" srcOrd="0" destOrd="0" presId="urn:microsoft.com/office/officeart/2005/8/layout/hierarchy4"/>
    <dgm:cxn modelId="{816AD426-BC2D-4A02-982F-D0231663FE7D}" type="presOf" srcId="{E5A48164-AA65-D848-A6B2-29C1418FDD24}" destId="{6B828038-E37E-4C75-96E2-DC586D9B55EE}" srcOrd="0" destOrd="0" presId="urn:microsoft.com/office/officeart/2005/8/layout/hierarchy4"/>
    <dgm:cxn modelId="{B2239D37-F3D1-4E2E-9D76-AB81D3A3AE05}" type="presOf" srcId="{1FDCDF2A-A3C1-2B46-A26B-402880528DFE}" destId="{8E0247F9-5060-4E6C-9D49-F2C2BB66BC9B}" srcOrd="0" destOrd="0" presId="urn:microsoft.com/office/officeart/2005/8/layout/hierarchy4"/>
    <dgm:cxn modelId="{80AA8838-E7B2-8343-9308-C205E958F7E8}" srcId="{F824A25F-D05B-6147-8F5F-9981E414B24F}" destId="{D5E25532-50F4-634E-B583-28EBD04A08CB}" srcOrd="0" destOrd="0" parTransId="{76A057A3-D45C-1B4E-ADA7-3C53F77F918C}" sibTransId="{B79F5316-755C-CB4F-93A5-3B4CB117E7A7}"/>
    <dgm:cxn modelId="{B149D84E-82AF-3F4A-B21D-428BF9EB1594}" srcId="{1FDCDF2A-A3C1-2B46-A26B-402880528DFE}" destId="{F824A25F-D05B-6147-8F5F-9981E414B24F}" srcOrd="0" destOrd="0" parTransId="{3FCEBCB1-60D4-C148-BD66-6BA42E3924D6}" sibTransId="{CE9D82E1-ADE2-B740-B39A-B6DCE7C2F38D}"/>
    <dgm:cxn modelId="{48B831C8-D153-4EDE-B937-4808AF108CE3}" type="presOf" srcId="{0A53665C-1C26-8C42-B2F4-CFCBB6629A4F}" destId="{9E03A845-AAC3-48DF-A84A-C5AFD2659507}" srcOrd="0" destOrd="0" presId="urn:microsoft.com/office/officeart/2005/8/layout/hierarchy4"/>
    <dgm:cxn modelId="{FDE7CED8-6C00-44F4-89EA-1DE48DA7163F}" type="presOf" srcId="{D5E25532-50F4-634E-B583-28EBD04A08CB}" destId="{BD2961D6-D162-4380-B07D-C1FC4EE5E8BB}" srcOrd="0" destOrd="0" presId="urn:microsoft.com/office/officeart/2005/8/layout/hierarchy4"/>
    <dgm:cxn modelId="{4B165873-C59B-40CC-85D4-3C8489121D68}" type="presParOf" srcId="{8E0247F9-5060-4E6C-9D49-F2C2BB66BC9B}" destId="{EB46D172-6E5F-410E-A973-BCC9EB0191BD}" srcOrd="0" destOrd="0" presId="urn:microsoft.com/office/officeart/2005/8/layout/hierarchy4"/>
    <dgm:cxn modelId="{1357BBB3-DE5D-49CD-9012-0E5AA5494D9C}" type="presParOf" srcId="{EB46D172-6E5F-410E-A973-BCC9EB0191BD}" destId="{8B5E17B6-C856-415F-9A25-03C2CD70B2FE}" srcOrd="0" destOrd="0" presId="urn:microsoft.com/office/officeart/2005/8/layout/hierarchy4"/>
    <dgm:cxn modelId="{13EAFCE4-DE1A-4535-871F-902969915B31}" type="presParOf" srcId="{EB46D172-6E5F-410E-A973-BCC9EB0191BD}" destId="{16BBCD43-7EFF-4211-AAFD-FCC3D3A4AF0E}" srcOrd="1" destOrd="0" presId="urn:microsoft.com/office/officeart/2005/8/layout/hierarchy4"/>
    <dgm:cxn modelId="{EA908F3E-19B7-4FD0-8FC8-71C9AD33E338}" type="presParOf" srcId="{EB46D172-6E5F-410E-A973-BCC9EB0191BD}" destId="{98CC4A4C-AC17-4B72-8029-3A8094FCB0F2}" srcOrd="2" destOrd="0" presId="urn:microsoft.com/office/officeart/2005/8/layout/hierarchy4"/>
    <dgm:cxn modelId="{1AB35FF4-85A0-4656-9637-EADBB7F944EF}" type="presParOf" srcId="{98CC4A4C-AC17-4B72-8029-3A8094FCB0F2}" destId="{92192EAF-31FE-437D-811C-4AE01DCC13C5}" srcOrd="0" destOrd="0" presId="urn:microsoft.com/office/officeart/2005/8/layout/hierarchy4"/>
    <dgm:cxn modelId="{9BCFE34E-F627-4E80-B672-A3C62E849F54}" type="presParOf" srcId="{92192EAF-31FE-437D-811C-4AE01DCC13C5}" destId="{BD2961D6-D162-4380-B07D-C1FC4EE5E8BB}" srcOrd="0" destOrd="0" presId="urn:microsoft.com/office/officeart/2005/8/layout/hierarchy4"/>
    <dgm:cxn modelId="{B27B7B4A-F19B-4793-A889-0048366D65DC}" type="presParOf" srcId="{92192EAF-31FE-437D-811C-4AE01DCC13C5}" destId="{E367D5E2-B9BC-4D21-AB53-A31820C43CC5}" srcOrd="1" destOrd="0" presId="urn:microsoft.com/office/officeart/2005/8/layout/hierarchy4"/>
    <dgm:cxn modelId="{DE943C5E-8345-46E0-937B-0EC2D31218CE}" type="presParOf" srcId="{92192EAF-31FE-437D-811C-4AE01DCC13C5}" destId="{F02AAD8F-A93B-4D58-9F7C-EEA75B580BCC}" srcOrd="2" destOrd="0" presId="urn:microsoft.com/office/officeart/2005/8/layout/hierarchy4"/>
    <dgm:cxn modelId="{6228E85F-2072-45F1-B42D-EECE888B7B40}" type="presParOf" srcId="{F02AAD8F-A93B-4D58-9F7C-EEA75B580BCC}" destId="{E7217281-4AA8-4327-BE36-688E9501132D}" srcOrd="0" destOrd="0" presId="urn:microsoft.com/office/officeart/2005/8/layout/hierarchy4"/>
    <dgm:cxn modelId="{0CAC1F8E-D4F5-4601-AFD1-A718B3497E59}" type="presParOf" srcId="{E7217281-4AA8-4327-BE36-688E9501132D}" destId="{6B828038-E37E-4C75-96E2-DC586D9B55EE}" srcOrd="0" destOrd="0" presId="urn:microsoft.com/office/officeart/2005/8/layout/hierarchy4"/>
    <dgm:cxn modelId="{2D553EC7-59A4-4772-AC8F-6F3732D71419}" type="presParOf" srcId="{E7217281-4AA8-4327-BE36-688E9501132D}" destId="{A0A10C3A-021B-450B-8564-EB14735E12B9}" srcOrd="1" destOrd="0" presId="urn:microsoft.com/office/officeart/2005/8/layout/hierarchy4"/>
    <dgm:cxn modelId="{FC8F3B39-693B-41A1-94C8-2DA7EEF3241B}" type="presParOf" srcId="{F02AAD8F-A93B-4D58-9F7C-EEA75B580BCC}" destId="{847711C5-6550-4B37-A317-2D330282C8AD}" srcOrd="1" destOrd="0" presId="urn:microsoft.com/office/officeart/2005/8/layout/hierarchy4"/>
    <dgm:cxn modelId="{BB8CA739-D667-4CD3-AF0B-C9C95C9C3859}" type="presParOf" srcId="{F02AAD8F-A93B-4D58-9F7C-EEA75B580BCC}" destId="{B60B0EB3-1864-407F-8004-1053A1794E47}" srcOrd="2" destOrd="0" presId="urn:microsoft.com/office/officeart/2005/8/layout/hierarchy4"/>
    <dgm:cxn modelId="{FBAF88C8-BC95-482B-92AA-7EF66FE8CB7A}" type="presParOf" srcId="{B60B0EB3-1864-407F-8004-1053A1794E47}" destId="{9E03A845-AAC3-48DF-A84A-C5AFD2659507}" srcOrd="0" destOrd="0" presId="urn:microsoft.com/office/officeart/2005/8/layout/hierarchy4"/>
    <dgm:cxn modelId="{868C668F-5AD5-4737-A93C-C128644595AA}" type="presParOf" srcId="{B60B0EB3-1864-407F-8004-1053A1794E47}" destId="{AC5E18E5-19E8-416C-85DE-68838624672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3FBC6-6E4D-4534-9BCF-86BED57EDB34}">
      <dsp:nvSpPr>
        <dsp:cNvPr id="0" name=""/>
        <dsp:cNvSpPr/>
      </dsp:nvSpPr>
      <dsp:spPr>
        <a:xfrm>
          <a:off x="-4285413" y="-657443"/>
          <a:ext cx="5105838" cy="5105838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3D8B4-366E-4352-8F59-EDECD565F86B}">
      <dsp:nvSpPr>
        <dsp:cNvPr id="0" name=""/>
        <dsp:cNvSpPr/>
      </dsp:nvSpPr>
      <dsp:spPr>
        <a:xfrm>
          <a:off x="429818" y="291448"/>
          <a:ext cx="4900313" cy="58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Increased income</a:t>
          </a:r>
        </a:p>
      </dsp:txBody>
      <dsp:txXfrm>
        <a:off x="429818" y="291448"/>
        <a:ext cx="4900313" cy="583199"/>
      </dsp:txXfrm>
    </dsp:sp>
    <dsp:sp modelId="{341AE6EA-D274-455F-96E5-327CB55E5733}">
      <dsp:nvSpPr>
        <dsp:cNvPr id="0" name=""/>
        <dsp:cNvSpPr/>
      </dsp:nvSpPr>
      <dsp:spPr>
        <a:xfrm>
          <a:off x="65318" y="218548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AF04D-BBB5-4DD0-A795-AA328F43355E}">
      <dsp:nvSpPr>
        <dsp:cNvPr id="0" name=""/>
        <dsp:cNvSpPr/>
      </dsp:nvSpPr>
      <dsp:spPr>
        <a:xfrm>
          <a:off x="764180" y="1166399"/>
          <a:ext cx="4565951" cy="58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Increased / Decreased work</a:t>
          </a:r>
        </a:p>
      </dsp:txBody>
      <dsp:txXfrm>
        <a:off x="764180" y="1166399"/>
        <a:ext cx="4565951" cy="583199"/>
      </dsp:txXfrm>
    </dsp:sp>
    <dsp:sp modelId="{D86A0966-FB94-4700-AC01-A44414EDF743}">
      <dsp:nvSpPr>
        <dsp:cNvPr id="0" name=""/>
        <dsp:cNvSpPr/>
      </dsp:nvSpPr>
      <dsp:spPr>
        <a:xfrm>
          <a:off x="399680" y="1093499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A797E-9D5F-412A-BEB3-99B7152129DF}">
      <dsp:nvSpPr>
        <dsp:cNvPr id="0" name=""/>
        <dsp:cNvSpPr/>
      </dsp:nvSpPr>
      <dsp:spPr>
        <a:xfrm>
          <a:off x="764180" y="2041351"/>
          <a:ext cx="4565951" cy="58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New flexibility with Workforce &amp; ARRS</a:t>
          </a:r>
        </a:p>
      </dsp:txBody>
      <dsp:txXfrm>
        <a:off x="764180" y="2041351"/>
        <a:ext cx="4565951" cy="583199"/>
      </dsp:txXfrm>
    </dsp:sp>
    <dsp:sp modelId="{B6058BCA-2131-4FFD-B3E0-098F149A02E2}">
      <dsp:nvSpPr>
        <dsp:cNvPr id="0" name=""/>
        <dsp:cNvSpPr/>
      </dsp:nvSpPr>
      <dsp:spPr>
        <a:xfrm>
          <a:off x="399680" y="1968451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86D84-AC77-40D3-8832-A83F241AB4AA}">
      <dsp:nvSpPr>
        <dsp:cNvPr id="0" name=""/>
        <dsp:cNvSpPr/>
      </dsp:nvSpPr>
      <dsp:spPr>
        <a:xfrm>
          <a:off x="429818" y="2916302"/>
          <a:ext cx="4900313" cy="58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What you need to do by when</a:t>
          </a:r>
        </a:p>
      </dsp:txBody>
      <dsp:txXfrm>
        <a:off x="429818" y="2916302"/>
        <a:ext cx="4900313" cy="583199"/>
      </dsp:txXfrm>
    </dsp:sp>
    <dsp:sp modelId="{12C2EDE6-4F46-424A-BE08-A6988BBC3D07}">
      <dsp:nvSpPr>
        <dsp:cNvPr id="0" name=""/>
        <dsp:cNvSpPr/>
      </dsp:nvSpPr>
      <dsp:spPr>
        <a:xfrm>
          <a:off x="65318" y="2843402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9A30-4964-4A8C-865A-3A209AC9A7F3}">
      <dsp:nvSpPr>
        <dsp:cNvPr id="0" name=""/>
        <dsp:cNvSpPr/>
      </dsp:nvSpPr>
      <dsp:spPr>
        <a:xfrm>
          <a:off x="46" y="465"/>
          <a:ext cx="9475377" cy="268698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 </a:t>
          </a:r>
        </a:p>
      </dsp:txBody>
      <dsp:txXfrm>
        <a:off x="7916" y="8335"/>
        <a:ext cx="9459637" cy="252958"/>
      </dsp:txXfrm>
    </dsp:sp>
    <dsp:sp modelId="{9727FF14-9225-4E2A-99E5-6B83F0D238B1}">
      <dsp:nvSpPr>
        <dsp:cNvPr id="0" name=""/>
        <dsp:cNvSpPr/>
      </dsp:nvSpPr>
      <dsp:spPr>
        <a:xfrm>
          <a:off x="46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Advice and Guidance LES</a:t>
          </a:r>
        </a:p>
      </dsp:txBody>
      <dsp:txXfrm>
        <a:off x="17232" y="561509"/>
        <a:ext cx="1441543" cy="552408"/>
      </dsp:txXfrm>
    </dsp:sp>
    <dsp:sp modelId="{E17F3EBC-DA38-4CEF-B9D0-AAA0484A2201}">
      <dsp:nvSpPr>
        <dsp:cNvPr id="0" name=""/>
        <dsp:cNvSpPr/>
      </dsp:nvSpPr>
      <dsp:spPr>
        <a:xfrm>
          <a:off x="1599938" y="544323"/>
          <a:ext cx="1475915" cy="5867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QOF Changes</a:t>
          </a:r>
        </a:p>
      </dsp:txBody>
      <dsp:txXfrm>
        <a:off x="1617124" y="561509"/>
        <a:ext cx="1441543" cy="552408"/>
      </dsp:txXfrm>
    </dsp:sp>
    <dsp:sp modelId="{206CF360-9B76-4791-B214-C2E3C8564F9A}">
      <dsp:nvSpPr>
        <dsp:cNvPr id="0" name=""/>
        <dsp:cNvSpPr/>
      </dsp:nvSpPr>
      <dsp:spPr>
        <a:xfrm>
          <a:off x="3199831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"Reduced admin"</a:t>
          </a:r>
        </a:p>
      </dsp:txBody>
      <dsp:txXfrm>
        <a:off x="3217017" y="561509"/>
        <a:ext cx="1441543" cy="552408"/>
      </dsp:txXfrm>
    </dsp:sp>
    <dsp:sp modelId="{088C2E05-0EDF-40F1-93F9-13D9F482B0D4}">
      <dsp:nvSpPr>
        <dsp:cNvPr id="0" name=""/>
        <dsp:cNvSpPr/>
      </dsp:nvSpPr>
      <dsp:spPr>
        <a:xfrm>
          <a:off x="4799723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Digital and Access Requirements</a:t>
          </a:r>
        </a:p>
      </dsp:txBody>
      <dsp:txXfrm>
        <a:off x="4816909" y="561509"/>
        <a:ext cx="1441543" cy="552408"/>
      </dsp:txXfrm>
    </dsp:sp>
    <dsp:sp modelId="{D49A46F5-64BD-4C37-99F0-6FE1959AD813}">
      <dsp:nvSpPr>
        <dsp:cNvPr id="0" name=""/>
        <dsp:cNvSpPr/>
      </dsp:nvSpPr>
      <dsp:spPr>
        <a:xfrm>
          <a:off x="6399615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Capacity and Access Improvement Plan</a:t>
          </a:r>
        </a:p>
      </dsp:txBody>
      <dsp:txXfrm>
        <a:off x="6416801" y="561509"/>
        <a:ext cx="1441543" cy="552408"/>
      </dsp:txXfrm>
    </dsp:sp>
    <dsp:sp modelId="{08C0431A-D5FD-48EE-8C0B-38B9490508A3}">
      <dsp:nvSpPr>
        <dsp:cNvPr id="0" name=""/>
        <dsp:cNvSpPr/>
      </dsp:nvSpPr>
      <dsp:spPr>
        <a:xfrm>
          <a:off x="799950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Childhood Immunisations</a:t>
          </a:r>
        </a:p>
      </dsp:txBody>
      <dsp:txXfrm>
        <a:off x="8016694" y="561509"/>
        <a:ext cx="1441543" cy="5524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F4234-2596-AF42-8622-0C68F3B43996}">
      <dsp:nvSpPr>
        <dsp:cNvPr id="0" name=""/>
        <dsp:cNvSpPr/>
      </dsp:nvSpPr>
      <dsp:spPr>
        <a:xfrm>
          <a:off x="768757" y="0"/>
          <a:ext cx="871258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3EAD8-7B4D-B141-AB05-C5301367506D}">
      <dsp:nvSpPr>
        <dsp:cNvPr id="0" name=""/>
        <dsp:cNvSpPr/>
      </dsp:nvSpPr>
      <dsp:spPr>
        <a:xfrm>
          <a:off x="4504" y="1305401"/>
          <a:ext cx="19694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Cholesterol medication updated in cholesterol and diabetes KPIs</a:t>
          </a:r>
        </a:p>
      </dsp:txBody>
      <dsp:txXfrm>
        <a:off x="89470" y="1390367"/>
        <a:ext cx="1799508" cy="1570603"/>
      </dsp:txXfrm>
    </dsp:sp>
    <dsp:sp modelId="{39C0D0A6-375F-8047-BC75-FFA4725E0BCE}">
      <dsp:nvSpPr>
        <dsp:cNvPr id="0" name=""/>
        <dsp:cNvSpPr/>
      </dsp:nvSpPr>
      <dsp:spPr>
        <a:xfrm>
          <a:off x="2072417" y="1305401"/>
          <a:ext cx="19694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Diabetes BP now for &lt;80 only</a:t>
          </a:r>
        </a:p>
      </dsp:txBody>
      <dsp:txXfrm>
        <a:off x="2157383" y="1390367"/>
        <a:ext cx="1799508" cy="1570603"/>
      </dsp:txXfrm>
    </dsp:sp>
    <dsp:sp modelId="{213E2723-E1F4-9448-942C-8EE6375185A4}">
      <dsp:nvSpPr>
        <dsp:cNvPr id="0" name=""/>
        <dsp:cNvSpPr/>
      </dsp:nvSpPr>
      <dsp:spPr>
        <a:xfrm>
          <a:off x="4140330" y="1305401"/>
          <a:ext cx="19694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No spirometry needed for asthma diagnosis</a:t>
          </a:r>
        </a:p>
      </dsp:txBody>
      <dsp:txXfrm>
        <a:off x="4225296" y="1390367"/>
        <a:ext cx="1799508" cy="1570603"/>
      </dsp:txXfrm>
    </dsp:sp>
    <dsp:sp modelId="{EA0C42D7-A8D6-3242-ADF5-47E4DD02B6D8}">
      <dsp:nvSpPr>
        <dsp:cNvPr id="0" name=""/>
        <dsp:cNvSpPr/>
      </dsp:nvSpPr>
      <dsp:spPr>
        <a:xfrm>
          <a:off x="6208242" y="1305401"/>
          <a:ext cx="19694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Asthma review – no longer need ACT or inhaler technique</a:t>
          </a:r>
        </a:p>
      </dsp:txBody>
      <dsp:txXfrm>
        <a:off x="6293208" y="1390367"/>
        <a:ext cx="1799508" cy="1570603"/>
      </dsp:txXfrm>
    </dsp:sp>
    <dsp:sp modelId="{860646F1-237E-C84D-B163-29EF87E6B98F}">
      <dsp:nvSpPr>
        <dsp:cNvPr id="0" name=""/>
        <dsp:cNvSpPr/>
      </dsp:nvSpPr>
      <dsp:spPr>
        <a:xfrm>
          <a:off x="8276155" y="1305401"/>
          <a:ext cx="19694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PCA added for DOAC in AF (AF008) </a:t>
          </a:r>
        </a:p>
      </dsp:txBody>
      <dsp:txXfrm>
        <a:off x="8361121" y="1390367"/>
        <a:ext cx="1799508" cy="1570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9A30-4964-4A8C-865A-3A209AC9A7F3}">
      <dsp:nvSpPr>
        <dsp:cNvPr id="0" name=""/>
        <dsp:cNvSpPr/>
      </dsp:nvSpPr>
      <dsp:spPr>
        <a:xfrm>
          <a:off x="46" y="465"/>
          <a:ext cx="9475377" cy="268698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 </a:t>
          </a:r>
        </a:p>
      </dsp:txBody>
      <dsp:txXfrm>
        <a:off x="7916" y="8335"/>
        <a:ext cx="9459637" cy="252958"/>
      </dsp:txXfrm>
    </dsp:sp>
    <dsp:sp modelId="{9727FF14-9225-4E2A-99E5-6B83F0D238B1}">
      <dsp:nvSpPr>
        <dsp:cNvPr id="0" name=""/>
        <dsp:cNvSpPr/>
      </dsp:nvSpPr>
      <dsp:spPr>
        <a:xfrm>
          <a:off x="46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Advice and Guidance LES</a:t>
          </a:r>
        </a:p>
      </dsp:txBody>
      <dsp:txXfrm>
        <a:off x="17232" y="561509"/>
        <a:ext cx="1441543" cy="552408"/>
      </dsp:txXfrm>
    </dsp:sp>
    <dsp:sp modelId="{E17F3EBC-DA38-4CEF-B9D0-AAA0484A2201}">
      <dsp:nvSpPr>
        <dsp:cNvPr id="0" name=""/>
        <dsp:cNvSpPr/>
      </dsp:nvSpPr>
      <dsp:spPr>
        <a:xfrm>
          <a:off x="1599938" y="544323"/>
          <a:ext cx="1475915" cy="5867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QOF Changes</a:t>
          </a:r>
        </a:p>
      </dsp:txBody>
      <dsp:txXfrm>
        <a:off x="1617124" y="561509"/>
        <a:ext cx="1441543" cy="552408"/>
      </dsp:txXfrm>
    </dsp:sp>
    <dsp:sp modelId="{206CF360-9B76-4791-B214-C2E3C8564F9A}">
      <dsp:nvSpPr>
        <dsp:cNvPr id="0" name=""/>
        <dsp:cNvSpPr/>
      </dsp:nvSpPr>
      <dsp:spPr>
        <a:xfrm>
          <a:off x="3199831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"Reduced admin"</a:t>
          </a:r>
        </a:p>
      </dsp:txBody>
      <dsp:txXfrm>
        <a:off x="3217017" y="561509"/>
        <a:ext cx="1441543" cy="552408"/>
      </dsp:txXfrm>
    </dsp:sp>
    <dsp:sp modelId="{088C2E05-0EDF-40F1-93F9-13D9F482B0D4}">
      <dsp:nvSpPr>
        <dsp:cNvPr id="0" name=""/>
        <dsp:cNvSpPr/>
      </dsp:nvSpPr>
      <dsp:spPr>
        <a:xfrm>
          <a:off x="4799723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Digital and Access Requirements</a:t>
          </a:r>
        </a:p>
      </dsp:txBody>
      <dsp:txXfrm>
        <a:off x="4816909" y="561509"/>
        <a:ext cx="1441543" cy="552408"/>
      </dsp:txXfrm>
    </dsp:sp>
    <dsp:sp modelId="{D49A46F5-64BD-4C37-99F0-6FE1959AD813}">
      <dsp:nvSpPr>
        <dsp:cNvPr id="0" name=""/>
        <dsp:cNvSpPr/>
      </dsp:nvSpPr>
      <dsp:spPr>
        <a:xfrm>
          <a:off x="6399615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Capacity and Access Improvement Plan</a:t>
          </a:r>
        </a:p>
      </dsp:txBody>
      <dsp:txXfrm>
        <a:off x="6416801" y="561509"/>
        <a:ext cx="1441543" cy="552408"/>
      </dsp:txXfrm>
    </dsp:sp>
    <dsp:sp modelId="{08C0431A-D5FD-48EE-8C0B-38B9490508A3}">
      <dsp:nvSpPr>
        <dsp:cNvPr id="0" name=""/>
        <dsp:cNvSpPr/>
      </dsp:nvSpPr>
      <dsp:spPr>
        <a:xfrm>
          <a:off x="799950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Childhood Immunisations</a:t>
          </a:r>
        </a:p>
      </dsp:txBody>
      <dsp:txXfrm>
        <a:off x="8016694" y="561509"/>
        <a:ext cx="1441543" cy="5524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9A30-4964-4A8C-865A-3A209AC9A7F3}">
      <dsp:nvSpPr>
        <dsp:cNvPr id="0" name=""/>
        <dsp:cNvSpPr/>
      </dsp:nvSpPr>
      <dsp:spPr>
        <a:xfrm>
          <a:off x="46" y="465"/>
          <a:ext cx="9475377" cy="268698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 </a:t>
          </a:r>
        </a:p>
      </dsp:txBody>
      <dsp:txXfrm>
        <a:off x="7916" y="8335"/>
        <a:ext cx="9459637" cy="252958"/>
      </dsp:txXfrm>
    </dsp:sp>
    <dsp:sp modelId="{9727FF14-9225-4E2A-99E5-6B83F0D238B1}">
      <dsp:nvSpPr>
        <dsp:cNvPr id="0" name=""/>
        <dsp:cNvSpPr/>
      </dsp:nvSpPr>
      <dsp:spPr>
        <a:xfrm>
          <a:off x="46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Advice and Guidance LES</a:t>
          </a:r>
        </a:p>
      </dsp:txBody>
      <dsp:txXfrm>
        <a:off x="17232" y="561509"/>
        <a:ext cx="1441543" cy="552408"/>
      </dsp:txXfrm>
    </dsp:sp>
    <dsp:sp modelId="{E17F3EBC-DA38-4CEF-B9D0-AAA0484A2201}">
      <dsp:nvSpPr>
        <dsp:cNvPr id="0" name=""/>
        <dsp:cNvSpPr/>
      </dsp:nvSpPr>
      <dsp:spPr>
        <a:xfrm>
          <a:off x="159993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QOF Changes</a:t>
          </a:r>
        </a:p>
      </dsp:txBody>
      <dsp:txXfrm>
        <a:off x="1617124" y="561509"/>
        <a:ext cx="1441543" cy="552408"/>
      </dsp:txXfrm>
    </dsp:sp>
    <dsp:sp modelId="{206CF360-9B76-4791-B214-C2E3C8564F9A}">
      <dsp:nvSpPr>
        <dsp:cNvPr id="0" name=""/>
        <dsp:cNvSpPr/>
      </dsp:nvSpPr>
      <dsp:spPr>
        <a:xfrm>
          <a:off x="3199831" y="544323"/>
          <a:ext cx="1475915" cy="5867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"Reduced admin"</a:t>
          </a:r>
        </a:p>
      </dsp:txBody>
      <dsp:txXfrm>
        <a:off x="3217017" y="561509"/>
        <a:ext cx="1441543" cy="552408"/>
      </dsp:txXfrm>
    </dsp:sp>
    <dsp:sp modelId="{088C2E05-0EDF-40F1-93F9-13D9F482B0D4}">
      <dsp:nvSpPr>
        <dsp:cNvPr id="0" name=""/>
        <dsp:cNvSpPr/>
      </dsp:nvSpPr>
      <dsp:spPr>
        <a:xfrm>
          <a:off x="4799723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Digital and Access Requirements</a:t>
          </a:r>
        </a:p>
      </dsp:txBody>
      <dsp:txXfrm>
        <a:off x="4816909" y="561509"/>
        <a:ext cx="1441543" cy="552408"/>
      </dsp:txXfrm>
    </dsp:sp>
    <dsp:sp modelId="{D49A46F5-64BD-4C37-99F0-6FE1959AD813}">
      <dsp:nvSpPr>
        <dsp:cNvPr id="0" name=""/>
        <dsp:cNvSpPr/>
      </dsp:nvSpPr>
      <dsp:spPr>
        <a:xfrm>
          <a:off x="6399615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Capacity and Access Improvement Plan</a:t>
          </a:r>
        </a:p>
      </dsp:txBody>
      <dsp:txXfrm>
        <a:off x="6416801" y="561509"/>
        <a:ext cx="1441543" cy="552408"/>
      </dsp:txXfrm>
    </dsp:sp>
    <dsp:sp modelId="{08C0431A-D5FD-48EE-8C0B-38B9490508A3}">
      <dsp:nvSpPr>
        <dsp:cNvPr id="0" name=""/>
        <dsp:cNvSpPr/>
      </dsp:nvSpPr>
      <dsp:spPr>
        <a:xfrm>
          <a:off x="799950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Childhood Immunisations</a:t>
          </a:r>
        </a:p>
      </dsp:txBody>
      <dsp:txXfrm>
        <a:off x="8016694" y="561509"/>
        <a:ext cx="1441543" cy="5524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DDE0-3539-4479-97AF-A56323BA3C89}">
      <dsp:nvSpPr>
        <dsp:cNvPr id="0" name=""/>
        <dsp:cNvSpPr/>
      </dsp:nvSpPr>
      <dsp:spPr>
        <a:xfrm>
          <a:off x="0" y="558995"/>
          <a:ext cx="7749540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450" tIns="728980" rIns="601450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500" kern="1200"/>
            <a:t>staff wellbeing meetings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500" kern="1200"/>
            <a:t>IT system reviews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500" kern="1200"/>
            <a:t>other non-clinical metrics</a:t>
          </a:r>
        </a:p>
      </dsp:txBody>
      <dsp:txXfrm>
        <a:off x="0" y="558995"/>
        <a:ext cx="7749540" cy="2646000"/>
      </dsp:txXfrm>
    </dsp:sp>
    <dsp:sp modelId="{0162D7E6-0E74-4F4E-BDC1-5B34C97CF3A7}">
      <dsp:nvSpPr>
        <dsp:cNvPr id="0" name=""/>
        <dsp:cNvSpPr/>
      </dsp:nvSpPr>
      <dsp:spPr>
        <a:xfrm>
          <a:off x="387477" y="42395"/>
          <a:ext cx="5424678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040" tIns="0" rIns="20504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No more reporting on </a:t>
          </a:r>
          <a:endParaRPr lang="en-GB" sz="3500" b="1" kern="1200"/>
        </a:p>
      </dsp:txBody>
      <dsp:txXfrm>
        <a:off x="437914" y="92832"/>
        <a:ext cx="5323804" cy="9323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25B14-9A90-1E4B-8A8C-F5D26AC8DEB7}">
      <dsp:nvSpPr>
        <dsp:cNvPr id="0" name=""/>
        <dsp:cNvSpPr/>
      </dsp:nvSpPr>
      <dsp:spPr>
        <a:xfrm>
          <a:off x="0" y="0"/>
          <a:ext cx="8412480" cy="90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/>
            <a:t>Online GP appointment requests must be available during core hours from October 2025</a:t>
          </a:r>
          <a:endParaRPr lang="en-GB" sz="2200" kern="1200"/>
        </a:p>
      </dsp:txBody>
      <dsp:txXfrm>
        <a:off x="26361" y="26361"/>
        <a:ext cx="7365239" cy="847295"/>
      </dsp:txXfrm>
    </dsp:sp>
    <dsp:sp modelId="{48DEC03A-3E06-404B-9651-9D2E36C343E4}">
      <dsp:nvSpPr>
        <dsp:cNvPr id="0" name=""/>
        <dsp:cNvSpPr/>
      </dsp:nvSpPr>
      <dsp:spPr>
        <a:xfrm>
          <a:off x="704545" y="1063656"/>
          <a:ext cx="8412480" cy="90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/>
            <a:t>GP Connect must be enabled to allow patient record sharing with NHS providers &amp; private healthcare (with consent)</a:t>
          </a:r>
          <a:endParaRPr lang="en-GB" sz="2200" kern="1200"/>
        </a:p>
      </dsp:txBody>
      <dsp:txXfrm>
        <a:off x="730906" y="1090017"/>
        <a:ext cx="7070201" cy="847295"/>
      </dsp:txXfrm>
    </dsp:sp>
    <dsp:sp modelId="{714580B1-3A0F-B141-99EB-F650A0B0B3BF}">
      <dsp:nvSpPr>
        <dsp:cNvPr id="0" name=""/>
        <dsp:cNvSpPr/>
      </dsp:nvSpPr>
      <dsp:spPr>
        <a:xfrm>
          <a:off x="1398574" y="2127313"/>
          <a:ext cx="8412480" cy="90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/>
            <a:t>Community Pharmacy consultation summaries will be automatically sent into GP workflows</a:t>
          </a:r>
          <a:endParaRPr lang="en-GB" sz="2200" kern="1200"/>
        </a:p>
      </dsp:txBody>
      <dsp:txXfrm>
        <a:off x="1424935" y="2153674"/>
        <a:ext cx="7080717" cy="847295"/>
      </dsp:txXfrm>
    </dsp:sp>
    <dsp:sp modelId="{98739AFC-94E1-B64F-996A-D9932D2F463B}">
      <dsp:nvSpPr>
        <dsp:cNvPr id="0" name=""/>
        <dsp:cNvSpPr/>
      </dsp:nvSpPr>
      <dsp:spPr>
        <a:xfrm>
          <a:off x="2103119" y="3190969"/>
          <a:ext cx="8412480" cy="90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/>
            <a:t>New "Patient Charter" will outline patient expectations &amp; must be published on all practice websites</a:t>
          </a:r>
          <a:endParaRPr lang="en-GB" sz="2200" kern="1200"/>
        </a:p>
      </dsp:txBody>
      <dsp:txXfrm>
        <a:off x="2129480" y="3217330"/>
        <a:ext cx="7070201" cy="847295"/>
      </dsp:txXfrm>
    </dsp:sp>
    <dsp:sp modelId="{2A9165B4-761A-2846-A149-B92BD3C2B8F8}">
      <dsp:nvSpPr>
        <dsp:cNvPr id="0" name=""/>
        <dsp:cNvSpPr/>
      </dsp:nvSpPr>
      <dsp:spPr>
        <a:xfrm>
          <a:off x="7827468" y="689331"/>
          <a:ext cx="585011" cy="5850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7959095" y="689331"/>
        <a:ext cx="321757" cy="440221"/>
      </dsp:txXfrm>
    </dsp:sp>
    <dsp:sp modelId="{597A2800-3275-EB4E-BFEE-E3369B5EF97A}">
      <dsp:nvSpPr>
        <dsp:cNvPr id="0" name=""/>
        <dsp:cNvSpPr/>
      </dsp:nvSpPr>
      <dsp:spPr>
        <a:xfrm>
          <a:off x="8532014" y="1752987"/>
          <a:ext cx="585011" cy="5850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8663641" y="1752987"/>
        <a:ext cx="321757" cy="440221"/>
      </dsp:txXfrm>
    </dsp:sp>
    <dsp:sp modelId="{059316EF-1100-AC41-82DB-DFFB31250DCC}">
      <dsp:nvSpPr>
        <dsp:cNvPr id="0" name=""/>
        <dsp:cNvSpPr/>
      </dsp:nvSpPr>
      <dsp:spPr>
        <a:xfrm>
          <a:off x="9226043" y="2816644"/>
          <a:ext cx="585011" cy="5850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9357670" y="2816644"/>
        <a:ext cx="321757" cy="4402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9A30-4964-4A8C-865A-3A209AC9A7F3}">
      <dsp:nvSpPr>
        <dsp:cNvPr id="0" name=""/>
        <dsp:cNvSpPr/>
      </dsp:nvSpPr>
      <dsp:spPr>
        <a:xfrm>
          <a:off x="46" y="465"/>
          <a:ext cx="9475377" cy="268698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 </a:t>
          </a:r>
        </a:p>
      </dsp:txBody>
      <dsp:txXfrm>
        <a:off x="7916" y="8335"/>
        <a:ext cx="9459637" cy="252958"/>
      </dsp:txXfrm>
    </dsp:sp>
    <dsp:sp modelId="{9727FF14-9225-4E2A-99E5-6B83F0D238B1}">
      <dsp:nvSpPr>
        <dsp:cNvPr id="0" name=""/>
        <dsp:cNvSpPr/>
      </dsp:nvSpPr>
      <dsp:spPr>
        <a:xfrm>
          <a:off x="46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Advice and Guidance LES</a:t>
          </a:r>
        </a:p>
      </dsp:txBody>
      <dsp:txXfrm>
        <a:off x="17232" y="561509"/>
        <a:ext cx="1441543" cy="552408"/>
      </dsp:txXfrm>
    </dsp:sp>
    <dsp:sp modelId="{E17F3EBC-DA38-4CEF-B9D0-AAA0484A2201}">
      <dsp:nvSpPr>
        <dsp:cNvPr id="0" name=""/>
        <dsp:cNvSpPr/>
      </dsp:nvSpPr>
      <dsp:spPr>
        <a:xfrm>
          <a:off x="159993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QOF Changes</a:t>
          </a:r>
        </a:p>
      </dsp:txBody>
      <dsp:txXfrm>
        <a:off x="1617124" y="561509"/>
        <a:ext cx="1441543" cy="552408"/>
      </dsp:txXfrm>
    </dsp:sp>
    <dsp:sp modelId="{206CF360-9B76-4791-B214-C2E3C8564F9A}">
      <dsp:nvSpPr>
        <dsp:cNvPr id="0" name=""/>
        <dsp:cNvSpPr/>
      </dsp:nvSpPr>
      <dsp:spPr>
        <a:xfrm>
          <a:off x="3199831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"Reduced admin"</a:t>
          </a:r>
        </a:p>
      </dsp:txBody>
      <dsp:txXfrm>
        <a:off x="3217017" y="561509"/>
        <a:ext cx="1441543" cy="552408"/>
      </dsp:txXfrm>
    </dsp:sp>
    <dsp:sp modelId="{088C2E05-0EDF-40F1-93F9-13D9F482B0D4}">
      <dsp:nvSpPr>
        <dsp:cNvPr id="0" name=""/>
        <dsp:cNvSpPr/>
      </dsp:nvSpPr>
      <dsp:spPr>
        <a:xfrm>
          <a:off x="4799723" y="544323"/>
          <a:ext cx="1475915" cy="5867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Digital and Access Requirements</a:t>
          </a:r>
        </a:p>
      </dsp:txBody>
      <dsp:txXfrm>
        <a:off x="4816909" y="561509"/>
        <a:ext cx="1441543" cy="552408"/>
      </dsp:txXfrm>
    </dsp:sp>
    <dsp:sp modelId="{D49A46F5-64BD-4C37-99F0-6FE1959AD813}">
      <dsp:nvSpPr>
        <dsp:cNvPr id="0" name=""/>
        <dsp:cNvSpPr/>
      </dsp:nvSpPr>
      <dsp:spPr>
        <a:xfrm>
          <a:off x="6399615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Capacity and Access Improvement Plan</a:t>
          </a:r>
        </a:p>
      </dsp:txBody>
      <dsp:txXfrm>
        <a:off x="6416801" y="561509"/>
        <a:ext cx="1441543" cy="552408"/>
      </dsp:txXfrm>
    </dsp:sp>
    <dsp:sp modelId="{08C0431A-D5FD-48EE-8C0B-38B9490508A3}">
      <dsp:nvSpPr>
        <dsp:cNvPr id="0" name=""/>
        <dsp:cNvSpPr/>
      </dsp:nvSpPr>
      <dsp:spPr>
        <a:xfrm>
          <a:off x="799950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Childhood Immunisations</a:t>
          </a:r>
        </a:p>
      </dsp:txBody>
      <dsp:txXfrm>
        <a:off x="8016694" y="561509"/>
        <a:ext cx="1441543" cy="5524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800A-68F4-4696-8122-30AFD9F8B639}">
      <dsp:nvSpPr>
        <dsp:cNvPr id="0" name=""/>
        <dsp:cNvSpPr/>
      </dsp:nvSpPr>
      <dsp:spPr>
        <a:xfrm>
          <a:off x="2641" y="1420"/>
          <a:ext cx="7149897" cy="1567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£87.6mn PCN Capacity &amp; Access Improvement Payment (CAIP) split into:</a:t>
          </a:r>
          <a:endParaRPr lang="en-GB" sz="3300" kern="1200"/>
        </a:p>
      </dsp:txBody>
      <dsp:txXfrm>
        <a:off x="48544" y="47323"/>
        <a:ext cx="7058091" cy="1475437"/>
      </dsp:txXfrm>
    </dsp:sp>
    <dsp:sp modelId="{4CCE8C76-0641-46A9-B119-304AC1728074}">
      <dsp:nvSpPr>
        <dsp:cNvPr id="0" name=""/>
        <dsp:cNvSpPr/>
      </dsp:nvSpPr>
      <dsp:spPr>
        <a:xfrm>
          <a:off x="2641" y="1757465"/>
          <a:ext cx="3430852" cy="1567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£58.4mn for modern general practice access</a:t>
          </a:r>
          <a:endParaRPr lang="en-GB" sz="2300" kern="1200"/>
        </a:p>
      </dsp:txBody>
      <dsp:txXfrm>
        <a:off x="48544" y="1803368"/>
        <a:ext cx="3339046" cy="1475437"/>
      </dsp:txXfrm>
    </dsp:sp>
    <dsp:sp modelId="{EE4CA9D5-BA4A-4A4B-ACA7-DB54963003C8}">
      <dsp:nvSpPr>
        <dsp:cNvPr id="0" name=""/>
        <dsp:cNvSpPr/>
      </dsp:nvSpPr>
      <dsp:spPr>
        <a:xfrm>
          <a:off x="3721685" y="1757465"/>
          <a:ext cx="3430852" cy="1567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£29.2mn for population health risk stratification to improve continuity of care</a:t>
          </a:r>
          <a:endParaRPr lang="en-GB" sz="2300" kern="1200"/>
        </a:p>
      </dsp:txBody>
      <dsp:txXfrm>
        <a:off x="3767588" y="1803368"/>
        <a:ext cx="3339046" cy="14754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9A30-4964-4A8C-865A-3A209AC9A7F3}">
      <dsp:nvSpPr>
        <dsp:cNvPr id="0" name=""/>
        <dsp:cNvSpPr/>
      </dsp:nvSpPr>
      <dsp:spPr>
        <a:xfrm>
          <a:off x="46" y="465"/>
          <a:ext cx="9475377" cy="268698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 </a:t>
          </a:r>
        </a:p>
      </dsp:txBody>
      <dsp:txXfrm>
        <a:off x="7916" y="8335"/>
        <a:ext cx="9459637" cy="252958"/>
      </dsp:txXfrm>
    </dsp:sp>
    <dsp:sp modelId="{9727FF14-9225-4E2A-99E5-6B83F0D238B1}">
      <dsp:nvSpPr>
        <dsp:cNvPr id="0" name=""/>
        <dsp:cNvSpPr/>
      </dsp:nvSpPr>
      <dsp:spPr>
        <a:xfrm>
          <a:off x="46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Advice and Guidance LES</a:t>
          </a:r>
        </a:p>
      </dsp:txBody>
      <dsp:txXfrm>
        <a:off x="17232" y="561509"/>
        <a:ext cx="1441543" cy="552408"/>
      </dsp:txXfrm>
    </dsp:sp>
    <dsp:sp modelId="{E17F3EBC-DA38-4CEF-B9D0-AAA0484A2201}">
      <dsp:nvSpPr>
        <dsp:cNvPr id="0" name=""/>
        <dsp:cNvSpPr/>
      </dsp:nvSpPr>
      <dsp:spPr>
        <a:xfrm>
          <a:off x="159993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QOF Changes</a:t>
          </a:r>
        </a:p>
      </dsp:txBody>
      <dsp:txXfrm>
        <a:off x="1617124" y="561509"/>
        <a:ext cx="1441543" cy="552408"/>
      </dsp:txXfrm>
    </dsp:sp>
    <dsp:sp modelId="{206CF360-9B76-4791-B214-C2E3C8564F9A}">
      <dsp:nvSpPr>
        <dsp:cNvPr id="0" name=""/>
        <dsp:cNvSpPr/>
      </dsp:nvSpPr>
      <dsp:spPr>
        <a:xfrm>
          <a:off x="3199831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"Reduced admin"</a:t>
          </a:r>
        </a:p>
      </dsp:txBody>
      <dsp:txXfrm>
        <a:off x="3217017" y="561509"/>
        <a:ext cx="1441543" cy="552408"/>
      </dsp:txXfrm>
    </dsp:sp>
    <dsp:sp modelId="{088C2E05-0EDF-40F1-93F9-13D9F482B0D4}">
      <dsp:nvSpPr>
        <dsp:cNvPr id="0" name=""/>
        <dsp:cNvSpPr/>
      </dsp:nvSpPr>
      <dsp:spPr>
        <a:xfrm>
          <a:off x="4799723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Digital and Access Requirements</a:t>
          </a:r>
        </a:p>
      </dsp:txBody>
      <dsp:txXfrm>
        <a:off x="4816909" y="561509"/>
        <a:ext cx="1441543" cy="552408"/>
      </dsp:txXfrm>
    </dsp:sp>
    <dsp:sp modelId="{D49A46F5-64BD-4C37-99F0-6FE1959AD813}">
      <dsp:nvSpPr>
        <dsp:cNvPr id="0" name=""/>
        <dsp:cNvSpPr/>
      </dsp:nvSpPr>
      <dsp:spPr>
        <a:xfrm>
          <a:off x="6399615" y="544323"/>
          <a:ext cx="1475915" cy="5867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Capacity and Access Improvement Plan</a:t>
          </a:r>
        </a:p>
      </dsp:txBody>
      <dsp:txXfrm>
        <a:off x="6416801" y="561509"/>
        <a:ext cx="1441543" cy="552408"/>
      </dsp:txXfrm>
    </dsp:sp>
    <dsp:sp modelId="{08C0431A-D5FD-48EE-8C0B-38B9490508A3}">
      <dsp:nvSpPr>
        <dsp:cNvPr id="0" name=""/>
        <dsp:cNvSpPr/>
      </dsp:nvSpPr>
      <dsp:spPr>
        <a:xfrm>
          <a:off x="799950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Childhood Immunisations</a:t>
          </a:r>
        </a:p>
      </dsp:txBody>
      <dsp:txXfrm>
        <a:off x="8016694" y="561509"/>
        <a:ext cx="1441543" cy="5524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9A30-4964-4A8C-865A-3A209AC9A7F3}">
      <dsp:nvSpPr>
        <dsp:cNvPr id="0" name=""/>
        <dsp:cNvSpPr/>
      </dsp:nvSpPr>
      <dsp:spPr>
        <a:xfrm>
          <a:off x="46" y="465"/>
          <a:ext cx="9475377" cy="268698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 </a:t>
          </a:r>
        </a:p>
      </dsp:txBody>
      <dsp:txXfrm>
        <a:off x="7916" y="8335"/>
        <a:ext cx="9459637" cy="252958"/>
      </dsp:txXfrm>
    </dsp:sp>
    <dsp:sp modelId="{9727FF14-9225-4E2A-99E5-6B83F0D238B1}">
      <dsp:nvSpPr>
        <dsp:cNvPr id="0" name=""/>
        <dsp:cNvSpPr/>
      </dsp:nvSpPr>
      <dsp:spPr>
        <a:xfrm>
          <a:off x="46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Advice and Guidance LES</a:t>
          </a:r>
        </a:p>
      </dsp:txBody>
      <dsp:txXfrm>
        <a:off x="17232" y="561509"/>
        <a:ext cx="1441543" cy="552408"/>
      </dsp:txXfrm>
    </dsp:sp>
    <dsp:sp modelId="{E17F3EBC-DA38-4CEF-B9D0-AAA0484A2201}">
      <dsp:nvSpPr>
        <dsp:cNvPr id="0" name=""/>
        <dsp:cNvSpPr/>
      </dsp:nvSpPr>
      <dsp:spPr>
        <a:xfrm>
          <a:off x="159993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QOF Changes</a:t>
          </a:r>
        </a:p>
      </dsp:txBody>
      <dsp:txXfrm>
        <a:off x="1617124" y="561509"/>
        <a:ext cx="1441543" cy="552408"/>
      </dsp:txXfrm>
    </dsp:sp>
    <dsp:sp modelId="{206CF360-9B76-4791-B214-C2E3C8564F9A}">
      <dsp:nvSpPr>
        <dsp:cNvPr id="0" name=""/>
        <dsp:cNvSpPr/>
      </dsp:nvSpPr>
      <dsp:spPr>
        <a:xfrm>
          <a:off x="3199831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"Reduced admin"</a:t>
          </a:r>
        </a:p>
      </dsp:txBody>
      <dsp:txXfrm>
        <a:off x="3217017" y="561509"/>
        <a:ext cx="1441543" cy="552408"/>
      </dsp:txXfrm>
    </dsp:sp>
    <dsp:sp modelId="{088C2E05-0EDF-40F1-93F9-13D9F482B0D4}">
      <dsp:nvSpPr>
        <dsp:cNvPr id="0" name=""/>
        <dsp:cNvSpPr/>
      </dsp:nvSpPr>
      <dsp:spPr>
        <a:xfrm>
          <a:off x="4799723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Digital and Access Requirements</a:t>
          </a:r>
        </a:p>
      </dsp:txBody>
      <dsp:txXfrm>
        <a:off x="4816909" y="561509"/>
        <a:ext cx="1441543" cy="552408"/>
      </dsp:txXfrm>
    </dsp:sp>
    <dsp:sp modelId="{D49A46F5-64BD-4C37-99F0-6FE1959AD813}">
      <dsp:nvSpPr>
        <dsp:cNvPr id="0" name=""/>
        <dsp:cNvSpPr/>
      </dsp:nvSpPr>
      <dsp:spPr>
        <a:xfrm>
          <a:off x="6399615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Capacity and Access Improvement Plan</a:t>
          </a:r>
        </a:p>
      </dsp:txBody>
      <dsp:txXfrm>
        <a:off x="6416801" y="561509"/>
        <a:ext cx="1441543" cy="552408"/>
      </dsp:txXfrm>
    </dsp:sp>
    <dsp:sp modelId="{08C0431A-D5FD-48EE-8C0B-38B9490508A3}">
      <dsp:nvSpPr>
        <dsp:cNvPr id="0" name=""/>
        <dsp:cNvSpPr/>
      </dsp:nvSpPr>
      <dsp:spPr>
        <a:xfrm>
          <a:off x="7999508" y="544323"/>
          <a:ext cx="1475915" cy="5867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Childhood Immunisations</a:t>
          </a:r>
        </a:p>
      </dsp:txBody>
      <dsp:txXfrm>
        <a:off x="8016694" y="561509"/>
        <a:ext cx="1441543" cy="55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20C36-AA0D-4CDE-A550-B7393486C6AB}">
      <dsp:nvSpPr>
        <dsp:cNvPr id="0" name=""/>
        <dsp:cNvSpPr/>
      </dsp:nvSpPr>
      <dsp:spPr>
        <a:xfrm rot="5400000">
          <a:off x="5826860" y="-2569584"/>
          <a:ext cx="440133" cy="56912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QOF Changes and Planning for 2025/26</a:t>
          </a:r>
          <a:endParaRPr lang="en-GB" sz="2200" kern="1200"/>
        </a:p>
      </dsp:txBody>
      <dsp:txXfrm rot="-5400000">
        <a:off x="3201314" y="77448"/>
        <a:ext cx="5669739" cy="397161"/>
      </dsp:txXfrm>
    </dsp:sp>
    <dsp:sp modelId="{FA95F58A-57F6-4359-95FE-75BC8243BD6E}">
      <dsp:nvSpPr>
        <dsp:cNvPr id="0" name=""/>
        <dsp:cNvSpPr/>
      </dsp:nvSpPr>
      <dsp:spPr>
        <a:xfrm>
          <a:off x="0" y="944"/>
          <a:ext cx="3201314" cy="550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kern="1200"/>
            <a:t>Wednesday 19</a:t>
          </a:r>
          <a:r>
            <a:rPr lang="en-US" sz="1700" b="0" i="0" u="none" kern="1200" baseline="30000"/>
            <a:t>th</a:t>
          </a:r>
          <a:r>
            <a:rPr lang="en-US" sz="1700" b="0" i="0" u="none" kern="1200"/>
            <a:t> March at 12pm</a:t>
          </a:r>
          <a:endParaRPr lang="en-GB" sz="1700" b="0" kern="1200"/>
        </a:p>
      </dsp:txBody>
      <dsp:txXfrm>
        <a:off x="26857" y="27801"/>
        <a:ext cx="3147600" cy="496452"/>
      </dsp:txXfrm>
    </dsp:sp>
    <dsp:sp modelId="{81BCE2E2-7C69-45D9-AACC-930554A33A07}">
      <dsp:nvSpPr>
        <dsp:cNvPr id="0" name=""/>
        <dsp:cNvSpPr/>
      </dsp:nvSpPr>
      <dsp:spPr>
        <a:xfrm rot="5400000">
          <a:off x="5826860" y="-1991909"/>
          <a:ext cx="440133" cy="56912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Role Specific Guides – GP Partner</a:t>
          </a:r>
          <a:endParaRPr lang="en-GB" sz="2200" kern="1200"/>
        </a:p>
      </dsp:txBody>
      <dsp:txXfrm rot="-5400000">
        <a:off x="3201314" y="655123"/>
        <a:ext cx="5669739" cy="397161"/>
      </dsp:txXfrm>
    </dsp:sp>
    <dsp:sp modelId="{18846937-C49B-4ED1-969F-43E0AC69ED0A}">
      <dsp:nvSpPr>
        <dsp:cNvPr id="0" name=""/>
        <dsp:cNvSpPr/>
      </dsp:nvSpPr>
      <dsp:spPr>
        <a:xfrm>
          <a:off x="0" y="578619"/>
          <a:ext cx="3201314" cy="550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kern="1200"/>
            <a:t>Tuesday 25</a:t>
          </a:r>
          <a:r>
            <a:rPr lang="en-US" sz="1700" b="0" i="0" u="none" kern="1200" baseline="30000"/>
            <a:t>th</a:t>
          </a:r>
          <a:r>
            <a:rPr lang="en-US" sz="1700" b="0" i="0" u="none" kern="1200"/>
            <a:t> March at 12pm</a:t>
          </a:r>
          <a:endParaRPr lang="en-GB" sz="1700" b="0" i="0" u="none" kern="1200"/>
        </a:p>
      </dsp:txBody>
      <dsp:txXfrm>
        <a:off x="26857" y="605476"/>
        <a:ext cx="3147600" cy="496452"/>
      </dsp:txXfrm>
    </dsp:sp>
    <dsp:sp modelId="{82ACC9EA-49FD-4F91-8AE1-3C5A68D84714}">
      <dsp:nvSpPr>
        <dsp:cNvPr id="0" name=""/>
        <dsp:cNvSpPr/>
      </dsp:nvSpPr>
      <dsp:spPr>
        <a:xfrm rot="5400000">
          <a:off x="5826860" y="-1414235"/>
          <a:ext cx="440133" cy="56912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Role Specific Guides – Practice Manager</a:t>
          </a:r>
          <a:endParaRPr lang="en-GB" sz="2200" kern="1200"/>
        </a:p>
      </dsp:txBody>
      <dsp:txXfrm rot="-5400000">
        <a:off x="3201314" y="1232797"/>
        <a:ext cx="5669739" cy="397161"/>
      </dsp:txXfrm>
    </dsp:sp>
    <dsp:sp modelId="{272B894E-0ABA-4DBF-A99C-8ABB9E16D53F}">
      <dsp:nvSpPr>
        <dsp:cNvPr id="0" name=""/>
        <dsp:cNvSpPr/>
      </dsp:nvSpPr>
      <dsp:spPr>
        <a:xfrm>
          <a:off x="0" y="1156294"/>
          <a:ext cx="3201314" cy="550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kern="1200"/>
            <a:t>Tuesday 25</a:t>
          </a:r>
          <a:r>
            <a:rPr lang="en-US" sz="1700" b="0" i="0" u="none" kern="1200" baseline="30000"/>
            <a:t>th</a:t>
          </a:r>
          <a:r>
            <a:rPr lang="en-US" sz="1700" b="0" i="0" u="none" kern="1200"/>
            <a:t> March at 12:30pm</a:t>
          </a:r>
          <a:endParaRPr lang="en-GB" sz="1700" b="0" i="0" u="none" kern="1200"/>
        </a:p>
      </dsp:txBody>
      <dsp:txXfrm>
        <a:off x="26857" y="1183151"/>
        <a:ext cx="3147600" cy="496452"/>
      </dsp:txXfrm>
    </dsp:sp>
    <dsp:sp modelId="{1B0CA1C7-1F38-4127-AC8D-B2DCD4DA56E7}">
      <dsp:nvSpPr>
        <dsp:cNvPr id="0" name=""/>
        <dsp:cNvSpPr/>
      </dsp:nvSpPr>
      <dsp:spPr>
        <a:xfrm rot="5400000">
          <a:off x="5826860" y="-836560"/>
          <a:ext cx="440133" cy="56912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Role Specific Guides – PCN Manager</a:t>
          </a:r>
          <a:endParaRPr lang="en-GB" sz="2200" kern="1200"/>
        </a:p>
      </dsp:txBody>
      <dsp:txXfrm rot="-5400000">
        <a:off x="3201314" y="1810472"/>
        <a:ext cx="5669739" cy="397161"/>
      </dsp:txXfrm>
    </dsp:sp>
    <dsp:sp modelId="{C0B6318F-385D-4D1A-B42B-6BD353A00996}">
      <dsp:nvSpPr>
        <dsp:cNvPr id="0" name=""/>
        <dsp:cNvSpPr/>
      </dsp:nvSpPr>
      <dsp:spPr>
        <a:xfrm>
          <a:off x="0" y="1733969"/>
          <a:ext cx="3201314" cy="550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kern="1200"/>
            <a:t>Thursday 27</a:t>
          </a:r>
          <a:r>
            <a:rPr lang="en-US" sz="1700" b="0" i="0" u="none" kern="1200" baseline="30000"/>
            <a:t>th</a:t>
          </a:r>
          <a:r>
            <a:rPr lang="en-US" sz="1700" b="0" i="0" u="none" kern="1200"/>
            <a:t> March at 12pm</a:t>
          </a:r>
          <a:endParaRPr lang="en-GB" sz="1700" b="0" i="0" u="none" kern="1200"/>
        </a:p>
      </dsp:txBody>
      <dsp:txXfrm>
        <a:off x="26857" y="1760826"/>
        <a:ext cx="3147600" cy="496452"/>
      </dsp:txXfrm>
    </dsp:sp>
    <dsp:sp modelId="{5C266532-8CA7-42C4-AE67-EF7A03CF0236}">
      <dsp:nvSpPr>
        <dsp:cNvPr id="0" name=""/>
        <dsp:cNvSpPr/>
      </dsp:nvSpPr>
      <dsp:spPr>
        <a:xfrm rot="5400000">
          <a:off x="5826860" y="-258885"/>
          <a:ext cx="440133" cy="56912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Role Specific Guides – ICB Manager</a:t>
          </a:r>
          <a:endParaRPr lang="en-GB" sz="2200" kern="1200"/>
        </a:p>
      </dsp:txBody>
      <dsp:txXfrm rot="-5400000">
        <a:off x="3201314" y="2388147"/>
        <a:ext cx="5669739" cy="397161"/>
      </dsp:txXfrm>
    </dsp:sp>
    <dsp:sp modelId="{63E917E0-0942-4CBA-8396-D0655B8B70D2}">
      <dsp:nvSpPr>
        <dsp:cNvPr id="0" name=""/>
        <dsp:cNvSpPr/>
      </dsp:nvSpPr>
      <dsp:spPr>
        <a:xfrm>
          <a:off x="0" y="2311643"/>
          <a:ext cx="3201314" cy="550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kern="1200"/>
            <a:t>Thursday 27</a:t>
          </a:r>
          <a:r>
            <a:rPr lang="en-US" sz="1700" b="0" i="0" u="none" kern="1200" baseline="30000"/>
            <a:t>th</a:t>
          </a:r>
          <a:r>
            <a:rPr lang="en-US" sz="1700" b="0" i="0" u="none" kern="1200"/>
            <a:t> March at 1pm</a:t>
          </a:r>
          <a:endParaRPr lang="en-GB" sz="1700" b="0" i="0" u="none" kern="1200"/>
        </a:p>
      </dsp:txBody>
      <dsp:txXfrm>
        <a:off x="26857" y="2338500"/>
        <a:ext cx="3147600" cy="496452"/>
      </dsp:txXfrm>
    </dsp:sp>
    <dsp:sp modelId="{39D01ABF-D044-4982-AF38-6410364867F1}">
      <dsp:nvSpPr>
        <dsp:cNvPr id="0" name=""/>
        <dsp:cNvSpPr/>
      </dsp:nvSpPr>
      <dsp:spPr>
        <a:xfrm rot="5400000">
          <a:off x="5826860" y="318789"/>
          <a:ext cx="440133" cy="56912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Guide to New PCIT Resources</a:t>
          </a:r>
          <a:endParaRPr lang="en-GB" sz="2200" kern="1200"/>
        </a:p>
      </dsp:txBody>
      <dsp:txXfrm rot="-5400000">
        <a:off x="3201314" y="2965821"/>
        <a:ext cx="5669739" cy="397161"/>
      </dsp:txXfrm>
    </dsp:sp>
    <dsp:sp modelId="{3203FD17-78C3-4376-A189-D5AB7BE9D151}">
      <dsp:nvSpPr>
        <dsp:cNvPr id="0" name=""/>
        <dsp:cNvSpPr/>
      </dsp:nvSpPr>
      <dsp:spPr>
        <a:xfrm>
          <a:off x="0" y="2889318"/>
          <a:ext cx="3201314" cy="550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kern="1200"/>
            <a:t>Thursday 3</a:t>
          </a:r>
          <a:r>
            <a:rPr lang="en-US" sz="1700" b="0" i="0" u="none" kern="1200" baseline="30000"/>
            <a:t>rd</a:t>
          </a:r>
          <a:r>
            <a:rPr lang="en-US" sz="1700" b="0" i="0" u="none" kern="1200"/>
            <a:t> April at 1pm</a:t>
          </a:r>
          <a:endParaRPr lang="en-GB" sz="1700" b="0" i="0" u="none" kern="1200"/>
        </a:p>
      </dsp:txBody>
      <dsp:txXfrm>
        <a:off x="26857" y="2916175"/>
        <a:ext cx="3147600" cy="49645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86DF6-A15C-41C5-956D-1058A427EDD5}">
      <dsp:nvSpPr>
        <dsp:cNvPr id="0" name=""/>
        <dsp:cNvSpPr/>
      </dsp:nvSpPr>
      <dsp:spPr>
        <a:xfrm>
          <a:off x="34" y="39020"/>
          <a:ext cx="3299548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1</a:t>
          </a:r>
          <a:r>
            <a:rPr lang="en-GB" sz="2400" kern="1200" baseline="30000"/>
            <a:t>st</a:t>
          </a:r>
          <a:r>
            <a:rPr lang="en-GB" sz="2400" kern="1200"/>
            <a:t> July 2025</a:t>
          </a:r>
        </a:p>
      </dsp:txBody>
      <dsp:txXfrm>
        <a:off x="34" y="39020"/>
        <a:ext cx="3299548" cy="691200"/>
      </dsp:txXfrm>
    </dsp:sp>
    <dsp:sp modelId="{9D300A95-1BB4-4E26-9ADC-D22E111CB749}">
      <dsp:nvSpPr>
        <dsp:cNvPr id="0" name=""/>
        <dsp:cNvSpPr/>
      </dsp:nvSpPr>
      <dsp:spPr>
        <a:xfrm>
          <a:off x="34" y="730220"/>
          <a:ext cx="3299548" cy="27854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Cessation of Hib/MenC 12-month Dose</a:t>
          </a:r>
        </a:p>
      </dsp:txBody>
      <dsp:txXfrm>
        <a:off x="34" y="730220"/>
        <a:ext cx="3299548" cy="2785488"/>
      </dsp:txXfrm>
    </dsp:sp>
    <dsp:sp modelId="{40FC272D-04C4-4686-A0F3-22ADE98D02A7}">
      <dsp:nvSpPr>
        <dsp:cNvPr id="0" name=""/>
        <dsp:cNvSpPr/>
      </dsp:nvSpPr>
      <dsp:spPr>
        <a:xfrm>
          <a:off x="3761519" y="39020"/>
          <a:ext cx="3299548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1</a:t>
          </a:r>
          <a:r>
            <a:rPr lang="en-GB" sz="2400" kern="1200" baseline="30000"/>
            <a:t>st</a:t>
          </a:r>
          <a:r>
            <a:rPr lang="en-GB" sz="2400" kern="1200"/>
            <a:t> Jan 2026</a:t>
          </a:r>
        </a:p>
      </dsp:txBody>
      <dsp:txXfrm>
        <a:off x="3761519" y="39020"/>
        <a:ext cx="3299548" cy="691200"/>
      </dsp:txXfrm>
    </dsp:sp>
    <dsp:sp modelId="{1C4E38CF-AB73-42CA-9B54-B32039AB382D}">
      <dsp:nvSpPr>
        <dsp:cNvPr id="0" name=""/>
        <dsp:cNvSpPr/>
      </dsp:nvSpPr>
      <dsp:spPr>
        <a:xfrm>
          <a:off x="3761519" y="730220"/>
          <a:ext cx="3299548" cy="27854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MMR Programme Schedule Change and Catch-Up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Varicella (Chickenpox) Introduction and Catch-Up (subject to final policy decision)</a:t>
          </a:r>
        </a:p>
      </dsp:txBody>
      <dsp:txXfrm>
        <a:off x="3761519" y="730220"/>
        <a:ext cx="3299548" cy="278548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3FBC6-6E4D-4534-9BCF-86BED57EDB34}">
      <dsp:nvSpPr>
        <dsp:cNvPr id="0" name=""/>
        <dsp:cNvSpPr/>
      </dsp:nvSpPr>
      <dsp:spPr>
        <a:xfrm>
          <a:off x="-4285413" y="-657443"/>
          <a:ext cx="5105838" cy="5105838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3D8B4-366E-4352-8F59-EDECD565F86B}">
      <dsp:nvSpPr>
        <dsp:cNvPr id="0" name=""/>
        <dsp:cNvSpPr/>
      </dsp:nvSpPr>
      <dsp:spPr>
        <a:xfrm>
          <a:off x="429818" y="291448"/>
          <a:ext cx="4900313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Increased income</a:t>
          </a:r>
        </a:p>
      </dsp:txBody>
      <dsp:txXfrm>
        <a:off x="429818" y="291448"/>
        <a:ext cx="4900313" cy="583199"/>
      </dsp:txXfrm>
    </dsp:sp>
    <dsp:sp modelId="{341AE6EA-D274-455F-96E5-327CB55E5733}">
      <dsp:nvSpPr>
        <dsp:cNvPr id="0" name=""/>
        <dsp:cNvSpPr/>
      </dsp:nvSpPr>
      <dsp:spPr>
        <a:xfrm>
          <a:off x="65318" y="218548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AF04D-BBB5-4DD0-A795-AA328F43355E}">
      <dsp:nvSpPr>
        <dsp:cNvPr id="0" name=""/>
        <dsp:cNvSpPr/>
      </dsp:nvSpPr>
      <dsp:spPr>
        <a:xfrm>
          <a:off x="764180" y="1166399"/>
          <a:ext cx="4565951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Increased / Decreased work</a:t>
          </a:r>
        </a:p>
      </dsp:txBody>
      <dsp:txXfrm>
        <a:off x="764180" y="1166399"/>
        <a:ext cx="4565951" cy="583199"/>
      </dsp:txXfrm>
    </dsp:sp>
    <dsp:sp modelId="{D86A0966-FB94-4700-AC01-A44414EDF743}">
      <dsp:nvSpPr>
        <dsp:cNvPr id="0" name=""/>
        <dsp:cNvSpPr/>
      </dsp:nvSpPr>
      <dsp:spPr>
        <a:xfrm>
          <a:off x="399680" y="1093499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A797E-9D5F-412A-BEB3-99B7152129DF}">
      <dsp:nvSpPr>
        <dsp:cNvPr id="0" name=""/>
        <dsp:cNvSpPr/>
      </dsp:nvSpPr>
      <dsp:spPr>
        <a:xfrm>
          <a:off x="764180" y="2041351"/>
          <a:ext cx="4565951" cy="58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New flexibility with Workforce &amp; ARRS</a:t>
          </a:r>
        </a:p>
      </dsp:txBody>
      <dsp:txXfrm>
        <a:off x="764180" y="2041351"/>
        <a:ext cx="4565951" cy="583199"/>
      </dsp:txXfrm>
    </dsp:sp>
    <dsp:sp modelId="{B6058BCA-2131-4FFD-B3E0-098F149A02E2}">
      <dsp:nvSpPr>
        <dsp:cNvPr id="0" name=""/>
        <dsp:cNvSpPr/>
      </dsp:nvSpPr>
      <dsp:spPr>
        <a:xfrm>
          <a:off x="399680" y="1968451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86D84-AC77-40D3-8832-A83F241AB4AA}">
      <dsp:nvSpPr>
        <dsp:cNvPr id="0" name=""/>
        <dsp:cNvSpPr/>
      </dsp:nvSpPr>
      <dsp:spPr>
        <a:xfrm>
          <a:off x="429818" y="2916302"/>
          <a:ext cx="4900313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What you need to do by when</a:t>
          </a:r>
        </a:p>
      </dsp:txBody>
      <dsp:txXfrm>
        <a:off x="429818" y="2916302"/>
        <a:ext cx="4900313" cy="583199"/>
      </dsp:txXfrm>
    </dsp:sp>
    <dsp:sp modelId="{12C2EDE6-4F46-424A-BE08-A6988BBC3D07}">
      <dsp:nvSpPr>
        <dsp:cNvPr id="0" name=""/>
        <dsp:cNvSpPr/>
      </dsp:nvSpPr>
      <dsp:spPr>
        <a:xfrm>
          <a:off x="65318" y="2843402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58EB7-0F85-44FA-BC87-839BDB9FB9D3}">
      <dsp:nvSpPr>
        <dsp:cNvPr id="0" name=""/>
        <dsp:cNvSpPr/>
      </dsp:nvSpPr>
      <dsp:spPr>
        <a:xfrm>
          <a:off x="0" y="602575"/>
          <a:ext cx="2753915" cy="1652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ARRS expanded to include GPs and practice nurses, with no recruitment caps</a:t>
          </a:r>
          <a:endParaRPr lang="en-GB" sz="2300" kern="1200"/>
        </a:p>
      </dsp:txBody>
      <dsp:txXfrm>
        <a:off x="0" y="602575"/>
        <a:ext cx="2753915" cy="1652349"/>
      </dsp:txXfrm>
    </dsp:sp>
    <dsp:sp modelId="{4639E539-5AD9-4317-960E-0018D68392AD}">
      <dsp:nvSpPr>
        <dsp:cNvPr id="0" name=""/>
        <dsp:cNvSpPr/>
      </dsp:nvSpPr>
      <dsp:spPr>
        <a:xfrm>
          <a:off x="3029307" y="602575"/>
          <a:ext cx="2753915" cy="1652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Salary reimbursement for ARRS-funded GPs increased to £82,418</a:t>
          </a:r>
          <a:endParaRPr lang="en-GB" sz="2300" kern="1200"/>
        </a:p>
      </dsp:txBody>
      <dsp:txXfrm>
        <a:off x="3029307" y="602575"/>
        <a:ext cx="2753915" cy="1652349"/>
      </dsp:txXfrm>
    </dsp:sp>
    <dsp:sp modelId="{F90F3301-5FB1-435B-83E2-69673A772D80}">
      <dsp:nvSpPr>
        <dsp:cNvPr id="0" name=""/>
        <dsp:cNvSpPr/>
      </dsp:nvSpPr>
      <dsp:spPr>
        <a:xfrm>
          <a:off x="6058614" y="602575"/>
          <a:ext cx="2753915" cy="1652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Greater PCN autonomy in distributing workforce funding </a:t>
          </a:r>
          <a:endParaRPr lang="en-GB" sz="2300" kern="1200"/>
        </a:p>
      </dsp:txBody>
      <dsp:txXfrm>
        <a:off x="6058614" y="602575"/>
        <a:ext cx="2753915" cy="165234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3FBC6-6E4D-4534-9BCF-86BED57EDB34}">
      <dsp:nvSpPr>
        <dsp:cNvPr id="0" name=""/>
        <dsp:cNvSpPr/>
      </dsp:nvSpPr>
      <dsp:spPr>
        <a:xfrm>
          <a:off x="-4285413" y="-657443"/>
          <a:ext cx="5105838" cy="5105838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3D8B4-366E-4352-8F59-EDECD565F86B}">
      <dsp:nvSpPr>
        <dsp:cNvPr id="0" name=""/>
        <dsp:cNvSpPr/>
      </dsp:nvSpPr>
      <dsp:spPr>
        <a:xfrm>
          <a:off x="429818" y="291448"/>
          <a:ext cx="4900313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Increased income</a:t>
          </a:r>
        </a:p>
      </dsp:txBody>
      <dsp:txXfrm>
        <a:off x="429818" y="291448"/>
        <a:ext cx="4900313" cy="583199"/>
      </dsp:txXfrm>
    </dsp:sp>
    <dsp:sp modelId="{341AE6EA-D274-455F-96E5-327CB55E5733}">
      <dsp:nvSpPr>
        <dsp:cNvPr id="0" name=""/>
        <dsp:cNvSpPr/>
      </dsp:nvSpPr>
      <dsp:spPr>
        <a:xfrm>
          <a:off x="65318" y="218548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AF04D-BBB5-4DD0-A795-AA328F43355E}">
      <dsp:nvSpPr>
        <dsp:cNvPr id="0" name=""/>
        <dsp:cNvSpPr/>
      </dsp:nvSpPr>
      <dsp:spPr>
        <a:xfrm>
          <a:off x="764180" y="1166399"/>
          <a:ext cx="4565951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Increased / Decreased work</a:t>
          </a:r>
        </a:p>
      </dsp:txBody>
      <dsp:txXfrm>
        <a:off x="764180" y="1166399"/>
        <a:ext cx="4565951" cy="583199"/>
      </dsp:txXfrm>
    </dsp:sp>
    <dsp:sp modelId="{D86A0966-FB94-4700-AC01-A44414EDF743}">
      <dsp:nvSpPr>
        <dsp:cNvPr id="0" name=""/>
        <dsp:cNvSpPr/>
      </dsp:nvSpPr>
      <dsp:spPr>
        <a:xfrm>
          <a:off x="399680" y="1093499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A797E-9D5F-412A-BEB3-99B7152129DF}">
      <dsp:nvSpPr>
        <dsp:cNvPr id="0" name=""/>
        <dsp:cNvSpPr/>
      </dsp:nvSpPr>
      <dsp:spPr>
        <a:xfrm>
          <a:off x="764180" y="2041351"/>
          <a:ext cx="4565951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New flexibility with Workforce &amp; ARRS</a:t>
          </a:r>
        </a:p>
      </dsp:txBody>
      <dsp:txXfrm>
        <a:off x="764180" y="2041351"/>
        <a:ext cx="4565951" cy="583199"/>
      </dsp:txXfrm>
    </dsp:sp>
    <dsp:sp modelId="{B6058BCA-2131-4FFD-B3E0-098F149A02E2}">
      <dsp:nvSpPr>
        <dsp:cNvPr id="0" name=""/>
        <dsp:cNvSpPr/>
      </dsp:nvSpPr>
      <dsp:spPr>
        <a:xfrm>
          <a:off x="399680" y="1968451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86D84-AC77-40D3-8832-A83F241AB4AA}">
      <dsp:nvSpPr>
        <dsp:cNvPr id="0" name=""/>
        <dsp:cNvSpPr/>
      </dsp:nvSpPr>
      <dsp:spPr>
        <a:xfrm>
          <a:off x="429818" y="2916302"/>
          <a:ext cx="4900313" cy="58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What you need to do by when</a:t>
          </a:r>
        </a:p>
      </dsp:txBody>
      <dsp:txXfrm>
        <a:off x="429818" y="2916302"/>
        <a:ext cx="4900313" cy="583199"/>
      </dsp:txXfrm>
    </dsp:sp>
    <dsp:sp modelId="{12C2EDE6-4F46-424A-BE08-A6988BBC3D07}">
      <dsp:nvSpPr>
        <dsp:cNvPr id="0" name=""/>
        <dsp:cNvSpPr/>
      </dsp:nvSpPr>
      <dsp:spPr>
        <a:xfrm>
          <a:off x="65318" y="2843402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7B5E7-F1FA-4573-A591-7E9275161B67}">
      <dsp:nvSpPr>
        <dsp:cNvPr id="0" name=""/>
        <dsp:cNvSpPr/>
      </dsp:nvSpPr>
      <dsp:spPr>
        <a:xfrm>
          <a:off x="42" y="33142"/>
          <a:ext cx="4037848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April 2025</a:t>
          </a:r>
        </a:p>
      </dsp:txBody>
      <dsp:txXfrm>
        <a:off x="42" y="33142"/>
        <a:ext cx="4037848" cy="748800"/>
      </dsp:txXfrm>
    </dsp:sp>
    <dsp:sp modelId="{AC2EC4E7-874A-4882-BCF0-4D7761E42AAA}">
      <dsp:nvSpPr>
        <dsp:cNvPr id="0" name=""/>
        <dsp:cNvSpPr/>
      </dsp:nvSpPr>
      <dsp:spPr>
        <a:xfrm>
          <a:off x="42" y="781943"/>
          <a:ext cx="4037848" cy="2248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New GP contract changes come into effect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Practices must align with new QOF and Enhanced Services requirements</a:t>
          </a:r>
        </a:p>
      </dsp:txBody>
      <dsp:txXfrm>
        <a:off x="42" y="781943"/>
        <a:ext cx="4037848" cy="2248155"/>
      </dsp:txXfrm>
    </dsp:sp>
    <dsp:sp modelId="{34C9F2CE-20DC-409A-B2BE-BEF67ECFEBF6}">
      <dsp:nvSpPr>
        <dsp:cNvPr id="0" name=""/>
        <dsp:cNvSpPr/>
      </dsp:nvSpPr>
      <dsp:spPr>
        <a:xfrm>
          <a:off x="4603189" y="33142"/>
          <a:ext cx="4037848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October 2025</a:t>
          </a:r>
        </a:p>
      </dsp:txBody>
      <dsp:txXfrm>
        <a:off x="4603189" y="33142"/>
        <a:ext cx="4037848" cy="748800"/>
      </dsp:txXfrm>
    </dsp:sp>
    <dsp:sp modelId="{2401B5AC-11D9-4D1C-8700-717E638FB618}">
      <dsp:nvSpPr>
        <dsp:cNvPr id="0" name=""/>
        <dsp:cNvSpPr/>
      </dsp:nvSpPr>
      <dsp:spPr>
        <a:xfrm>
          <a:off x="4603189" y="781943"/>
          <a:ext cx="4037848" cy="2248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Online GP appointment requests must be available during core hours</a:t>
          </a:r>
        </a:p>
      </dsp:txBody>
      <dsp:txXfrm>
        <a:off x="4603189" y="781943"/>
        <a:ext cx="4037848" cy="224815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99C45-EC5A-42F9-BDED-CBA9392F8D61}">
      <dsp:nvSpPr>
        <dsp:cNvPr id="0" name=""/>
        <dsp:cNvSpPr/>
      </dsp:nvSpPr>
      <dsp:spPr>
        <a:xfrm>
          <a:off x="3575" y="379458"/>
          <a:ext cx="214991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April 2025 </a:t>
          </a:r>
        </a:p>
      </dsp:txBody>
      <dsp:txXfrm>
        <a:off x="3575" y="379458"/>
        <a:ext cx="2149911" cy="374400"/>
      </dsp:txXfrm>
    </dsp:sp>
    <dsp:sp modelId="{B2E6E503-258B-415D-B15A-C26CB4BCF7EE}">
      <dsp:nvSpPr>
        <dsp:cNvPr id="0" name=""/>
        <dsp:cNvSpPr/>
      </dsp:nvSpPr>
      <dsp:spPr>
        <a:xfrm>
          <a:off x="3575" y="753858"/>
          <a:ext cx="214991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Practices should begin digital transition planning – deciding model and plans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Update practice materials and train staff on explaining continuity of care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Review and update practice communications on wait times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Identify training needs and schedule initial sessions for staff re online/digital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Review of ARRS roles and strategic planning</a:t>
          </a:r>
        </a:p>
      </dsp:txBody>
      <dsp:txXfrm>
        <a:off x="3575" y="753858"/>
        <a:ext cx="2149911" cy="2854800"/>
      </dsp:txXfrm>
    </dsp:sp>
    <dsp:sp modelId="{46E439A1-3C03-49B6-9CEB-31EC8B383654}">
      <dsp:nvSpPr>
        <dsp:cNvPr id="0" name=""/>
        <dsp:cNvSpPr/>
      </dsp:nvSpPr>
      <dsp:spPr>
        <a:xfrm>
          <a:off x="2454474" y="379458"/>
          <a:ext cx="214991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1 July 2025</a:t>
          </a:r>
        </a:p>
      </dsp:txBody>
      <dsp:txXfrm>
        <a:off x="2454474" y="379458"/>
        <a:ext cx="2149911" cy="374400"/>
      </dsp:txXfrm>
    </dsp:sp>
    <dsp:sp modelId="{114E097E-8D0A-4F6E-A792-85316037FE89}">
      <dsp:nvSpPr>
        <dsp:cNvPr id="0" name=""/>
        <dsp:cNvSpPr/>
      </dsp:nvSpPr>
      <dsp:spPr>
        <a:xfrm>
          <a:off x="2454474" y="753858"/>
          <a:ext cx="214991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Cessation of Hib/</a:t>
          </a:r>
          <a:r>
            <a:rPr lang="en-GB" sz="1300" kern="1200" err="1"/>
            <a:t>MenC</a:t>
          </a:r>
          <a:r>
            <a:rPr lang="en-GB" sz="1300" kern="1200"/>
            <a:t> dose at 12 months of age</a:t>
          </a:r>
        </a:p>
      </dsp:txBody>
      <dsp:txXfrm>
        <a:off x="2454474" y="753858"/>
        <a:ext cx="2149911" cy="2854800"/>
      </dsp:txXfrm>
    </dsp:sp>
    <dsp:sp modelId="{618C05DD-2124-4C4B-B96F-DC05F219435B}">
      <dsp:nvSpPr>
        <dsp:cNvPr id="0" name=""/>
        <dsp:cNvSpPr/>
      </dsp:nvSpPr>
      <dsp:spPr>
        <a:xfrm>
          <a:off x="4905373" y="379458"/>
          <a:ext cx="214991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August/September 2025</a:t>
          </a:r>
        </a:p>
      </dsp:txBody>
      <dsp:txXfrm>
        <a:off x="4905373" y="379458"/>
        <a:ext cx="2149911" cy="374400"/>
      </dsp:txXfrm>
    </dsp:sp>
    <dsp:sp modelId="{D8263F03-3283-41AB-A00E-B20CAD21209D}">
      <dsp:nvSpPr>
        <dsp:cNvPr id="0" name=""/>
        <dsp:cNvSpPr/>
      </dsp:nvSpPr>
      <dsp:spPr>
        <a:xfrm>
          <a:off x="4905373" y="753858"/>
          <a:ext cx="214991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Start SMS and social media campaigns</a:t>
          </a:r>
        </a:p>
      </dsp:txBody>
      <dsp:txXfrm>
        <a:off x="4905373" y="753858"/>
        <a:ext cx="2149911" cy="2854800"/>
      </dsp:txXfrm>
    </dsp:sp>
    <dsp:sp modelId="{F35EC2E4-9D48-41C9-9A0A-E83D94B48D0F}">
      <dsp:nvSpPr>
        <dsp:cNvPr id="0" name=""/>
        <dsp:cNvSpPr/>
      </dsp:nvSpPr>
      <dsp:spPr>
        <a:xfrm>
          <a:off x="7356272" y="379458"/>
          <a:ext cx="214991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September 2025</a:t>
          </a:r>
        </a:p>
      </dsp:txBody>
      <dsp:txXfrm>
        <a:off x="7356272" y="379458"/>
        <a:ext cx="2149911" cy="374400"/>
      </dsp:txXfrm>
    </dsp:sp>
    <dsp:sp modelId="{49C48CD4-8CCC-4160-93E7-397A5501689F}">
      <dsp:nvSpPr>
        <dsp:cNvPr id="0" name=""/>
        <dsp:cNvSpPr/>
      </dsp:nvSpPr>
      <dsp:spPr>
        <a:xfrm>
          <a:off x="7356272" y="753858"/>
          <a:ext cx="214991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Display posters and train staff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Inform patients about practice plans for continuity of care via website, SMS, posters, and social media</a:t>
          </a:r>
        </a:p>
      </dsp:txBody>
      <dsp:txXfrm>
        <a:off x="7356272" y="753858"/>
        <a:ext cx="2149911" cy="28548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E2DBB-6718-4F71-B2E3-8DB9E9844FC9}">
      <dsp:nvSpPr>
        <dsp:cNvPr id="0" name=""/>
        <dsp:cNvSpPr/>
      </dsp:nvSpPr>
      <dsp:spPr>
        <a:xfrm>
          <a:off x="2775" y="426715"/>
          <a:ext cx="1474646" cy="54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October 2025 </a:t>
          </a:r>
        </a:p>
      </dsp:txBody>
      <dsp:txXfrm>
        <a:off x="2775" y="426715"/>
        <a:ext cx="1474646" cy="540527"/>
      </dsp:txXfrm>
    </dsp:sp>
    <dsp:sp modelId="{4EB68C57-D1E4-48EC-A929-5A1A9E48DDEE}">
      <dsp:nvSpPr>
        <dsp:cNvPr id="0" name=""/>
        <dsp:cNvSpPr/>
      </dsp:nvSpPr>
      <dsp:spPr>
        <a:xfrm>
          <a:off x="2775" y="967242"/>
          <a:ext cx="1474646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Practices should have ARRS workforce expansion plans in place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Online appointment access and GP Connect must be fully implemented</a:t>
          </a:r>
        </a:p>
      </dsp:txBody>
      <dsp:txXfrm>
        <a:off x="2775" y="967242"/>
        <a:ext cx="1474646" cy="2799900"/>
      </dsp:txXfrm>
    </dsp:sp>
    <dsp:sp modelId="{6709BAD5-C013-4A3A-BBE9-05C63D03D5FD}">
      <dsp:nvSpPr>
        <dsp:cNvPr id="0" name=""/>
        <dsp:cNvSpPr/>
      </dsp:nvSpPr>
      <dsp:spPr>
        <a:xfrm>
          <a:off x="1683872" y="426715"/>
          <a:ext cx="1474646" cy="54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1 January 2026</a:t>
          </a:r>
        </a:p>
      </dsp:txBody>
      <dsp:txXfrm>
        <a:off x="1683872" y="426715"/>
        <a:ext cx="1474646" cy="540527"/>
      </dsp:txXfrm>
    </dsp:sp>
    <dsp:sp modelId="{DAF42D08-F03C-40E0-B5B5-C84142CEDD26}">
      <dsp:nvSpPr>
        <dsp:cNvPr id="0" name=""/>
        <dsp:cNvSpPr/>
      </dsp:nvSpPr>
      <dsp:spPr>
        <a:xfrm>
          <a:off x="1683872" y="967242"/>
          <a:ext cx="1474646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New 18-month immunisation visit begins</a:t>
          </a:r>
        </a:p>
      </dsp:txBody>
      <dsp:txXfrm>
        <a:off x="1683872" y="967242"/>
        <a:ext cx="1474646" cy="2799900"/>
      </dsp:txXfrm>
    </dsp:sp>
    <dsp:sp modelId="{72DB5535-9F94-4E4A-B188-25375BAA73C2}">
      <dsp:nvSpPr>
        <dsp:cNvPr id="0" name=""/>
        <dsp:cNvSpPr/>
      </dsp:nvSpPr>
      <dsp:spPr>
        <a:xfrm>
          <a:off x="3364968" y="426715"/>
          <a:ext cx="1474646" cy="54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March 2026</a:t>
          </a:r>
        </a:p>
      </dsp:txBody>
      <dsp:txXfrm>
        <a:off x="3364968" y="426715"/>
        <a:ext cx="1474646" cy="540527"/>
      </dsp:txXfrm>
    </dsp:sp>
    <dsp:sp modelId="{AFBAD8E1-BD4C-4121-A123-EDF4D997C8F7}">
      <dsp:nvSpPr>
        <dsp:cNvPr id="0" name=""/>
        <dsp:cNvSpPr/>
      </dsp:nvSpPr>
      <dsp:spPr>
        <a:xfrm>
          <a:off x="3364968" y="967242"/>
          <a:ext cx="1474646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Ensure full utilisation of ARRS funding before year-end</a:t>
          </a:r>
        </a:p>
      </dsp:txBody>
      <dsp:txXfrm>
        <a:off x="3364968" y="967242"/>
        <a:ext cx="1474646" cy="2799900"/>
      </dsp:txXfrm>
    </dsp:sp>
    <dsp:sp modelId="{92B08433-6EF9-4F92-838A-B0B3C01C9B8B}">
      <dsp:nvSpPr>
        <dsp:cNvPr id="0" name=""/>
        <dsp:cNvSpPr/>
      </dsp:nvSpPr>
      <dsp:spPr>
        <a:xfrm>
          <a:off x="5046065" y="426715"/>
          <a:ext cx="1474646" cy="54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End of October 2026</a:t>
          </a:r>
        </a:p>
      </dsp:txBody>
      <dsp:txXfrm>
        <a:off x="5046065" y="426715"/>
        <a:ext cx="1474646" cy="540527"/>
      </dsp:txXfrm>
    </dsp:sp>
    <dsp:sp modelId="{C6D59E00-1CF0-4738-ACA3-B5C030EBF3B8}">
      <dsp:nvSpPr>
        <dsp:cNvPr id="0" name=""/>
        <dsp:cNvSpPr/>
      </dsp:nvSpPr>
      <dsp:spPr>
        <a:xfrm>
          <a:off x="5046065" y="967242"/>
          <a:ext cx="1474646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Deadline for MMR brought-forward appointments</a:t>
          </a:r>
        </a:p>
      </dsp:txBody>
      <dsp:txXfrm>
        <a:off x="5046065" y="967242"/>
        <a:ext cx="1474646" cy="2799900"/>
      </dsp:txXfrm>
    </dsp:sp>
    <dsp:sp modelId="{B94731CB-F455-44BA-A7BC-8F35A021ED30}">
      <dsp:nvSpPr>
        <dsp:cNvPr id="0" name=""/>
        <dsp:cNvSpPr/>
      </dsp:nvSpPr>
      <dsp:spPr>
        <a:xfrm>
          <a:off x="6727161" y="426715"/>
          <a:ext cx="1474646" cy="54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31 March 2027</a:t>
          </a:r>
        </a:p>
      </dsp:txBody>
      <dsp:txXfrm>
        <a:off x="6727161" y="426715"/>
        <a:ext cx="1474646" cy="540527"/>
      </dsp:txXfrm>
    </dsp:sp>
    <dsp:sp modelId="{2C2A76E8-3B90-4989-9010-849DF6FEA3FB}">
      <dsp:nvSpPr>
        <dsp:cNvPr id="0" name=""/>
        <dsp:cNvSpPr/>
      </dsp:nvSpPr>
      <dsp:spPr>
        <a:xfrm>
          <a:off x="6727161" y="967242"/>
          <a:ext cx="1474646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Deadline for MMRV catch-up programme for children under 11</a:t>
          </a:r>
        </a:p>
      </dsp:txBody>
      <dsp:txXfrm>
        <a:off x="6727161" y="967242"/>
        <a:ext cx="1474646" cy="2799900"/>
      </dsp:txXfrm>
    </dsp:sp>
    <dsp:sp modelId="{CEB77F64-843C-4BBE-87FE-16A08D793EA3}">
      <dsp:nvSpPr>
        <dsp:cNvPr id="0" name=""/>
        <dsp:cNvSpPr/>
      </dsp:nvSpPr>
      <dsp:spPr>
        <a:xfrm>
          <a:off x="8408258" y="426715"/>
          <a:ext cx="1474646" cy="54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1 April 2027</a:t>
          </a:r>
        </a:p>
      </dsp:txBody>
      <dsp:txXfrm>
        <a:off x="8408258" y="426715"/>
        <a:ext cx="1474646" cy="540527"/>
      </dsp:txXfrm>
    </dsp:sp>
    <dsp:sp modelId="{EEEB329A-A2AA-4433-AE1D-A50C1D743947}">
      <dsp:nvSpPr>
        <dsp:cNvPr id="0" name=""/>
        <dsp:cNvSpPr/>
      </dsp:nvSpPr>
      <dsp:spPr>
        <a:xfrm>
          <a:off x="8408258" y="967242"/>
          <a:ext cx="1474646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Opportunistic varicella offer begins</a:t>
          </a:r>
        </a:p>
      </dsp:txBody>
      <dsp:txXfrm>
        <a:off x="8408258" y="967242"/>
        <a:ext cx="1474646" cy="2799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3FBC6-6E4D-4534-9BCF-86BED57EDB34}">
      <dsp:nvSpPr>
        <dsp:cNvPr id="0" name=""/>
        <dsp:cNvSpPr/>
      </dsp:nvSpPr>
      <dsp:spPr>
        <a:xfrm>
          <a:off x="-4285413" y="-657443"/>
          <a:ext cx="5105838" cy="5105838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3D8B4-366E-4352-8F59-EDECD565F86B}">
      <dsp:nvSpPr>
        <dsp:cNvPr id="0" name=""/>
        <dsp:cNvSpPr/>
      </dsp:nvSpPr>
      <dsp:spPr>
        <a:xfrm>
          <a:off x="429818" y="291448"/>
          <a:ext cx="4900313" cy="58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Increased income</a:t>
          </a:r>
        </a:p>
      </dsp:txBody>
      <dsp:txXfrm>
        <a:off x="429818" y="291448"/>
        <a:ext cx="4900313" cy="583199"/>
      </dsp:txXfrm>
    </dsp:sp>
    <dsp:sp modelId="{341AE6EA-D274-455F-96E5-327CB55E5733}">
      <dsp:nvSpPr>
        <dsp:cNvPr id="0" name=""/>
        <dsp:cNvSpPr/>
      </dsp:nvSpPr>
      <dsp:spPr>
        <a:xfrm>
          <a:off x="65318" y="218548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AF04D-BBB5-4DD0-A795-AA328F43355E}">
      <dsp:nvSpPr>
        <dsp:cNvPr id="0" name=""/>
        <dsp:cNvSpPr/>
      </dsp:nvSpPr>
      <dsp:spPr>
        <a:xfrm>
          <a:off x="764180" y="1166399"/>
          <a:ext cx="4565951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Increased / Decreased work</a:t>
          </a:r>
        </a:p>
      </dsp:txBody>
      <dsp:txXfrm>
        <a:off x="764180" y="1166399"/>
        <a:ext cx="4565951" cy="583199"/>
      </dsp:txXfrm>
    </dsp:sp>
    <dsp:sp modelId="{D86A0966-FB94-4700-AC01-A44414EDF743}">
      <dsp:nvSpPr>
        <dsp:cNvPr id="0" name=""/>
        <dsp:cNvSpPr/>
      </dsp:nvSpPr>
      <dsp:spPr>
        <a:xfrm>
          <a:off x="399680" y="1093499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A797E-9D5F-412A-BEB3-99B7152129DF}">
      <dsp:nvSpPr>
        <dsp:cNvPr id="0" name=""/>
        <dsp:cNvSpPr/>
      </dsp:nvSpPr>
      <dsp:spPr>
        <a:xfrm>
          <a:off x="764180" y="2041351"/>
          <a:ext cx="4565951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New flexibility with Workforce &amp; ARRS</a:t>
          </a:r>
        </a:p>
      </dsp:txBody>
      <dsp:txXfrm>
        <a:off x="764180" y="2041351"/>
        <a:ext cx="4565951" cy="583199"/>
      </dsp:txXfrm>
    </dsp:sp>
    <dsp:sp modelId="{B6058BCA-2131-4FFD-B3E0-098F149A02E2}">
      <dsp:nvSpPr>
        <dsp:cNvPr id="0" name=""/>
        <dsp:cNvSpPr/>
      </dsp:nvSpPr>
      <dsp:spPr>
        <a:xfrm>
          <a:off x="399680" y="1968451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86D84-AC77-40D3-8832-A83F241AB4AA}">
      <dsp:nvSpPr>
        <dsp:cNvPr id="0" name=""/>
        <dsp:cNvSpPr/>
      </dsp:nvSpPr>
      <dsp:spPr>
        <a:xfrm>
          <a:off x="429818" y="2916302"/>
          <a:ext cx="4900313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What you need to do by when</a:t>
          </a:r>
        </a:p>
      </dsp:txBody>
      <dsp:txXfrm>
        <a:off x="429818" y="2916302"/>
        <a:ext cx="4900313" cy="583199"/>
      </dsp:txXfrm>
    </dsp:sp>
    <dsp:sp modelId="{12C2EDE6-4F46-424A-BE08-A6988BBC3D07}">
      <dsp:nvSpPr>
        <dsp:cNvPr id="0" name=""/>
        <dsp:cNvSpPr/>
      </dsp:nvSpPr>
      <dsp:spPr>
        <a:xfrm>
          <a:off x="65318" y="2843402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DDE0-3539-4479-97AF-A56323BA3C89}">
      <dsp:nvSpPr>
        <dsp:cNvPr id="0" name=""/>
        <dsp:cNvSpPr/>
      </dsp:nvSpPr>
      <dsp:spPr>
        <a:xfrm>
          <a:off x="0" y="412944"/>
          <a:ext cx="8102698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859" tIns="458216" rIns="62885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/>
            <a:t>£889 million additional income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/>
            <a:t>Global sum estimated to increase to £121.90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/>
            <a:t>Salaried GP ARRS reimbursement increased to £82,418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/>
            <a:t>Locum reimbursement &amp; parental leave rates increasing</a:t>
          </a:r>
          <a:endParaRPr lang="en-GB" sz="2200" b="0" kern="1200"/>
        </a:p>
      </dsp:txBody>
      <dsp:txXfrm>
        <a:off x="0" y="412944"/>
        <a:ext cx="8102698" cy="2009700"/>
      </dsp:txXfrm>
    </dsp:sp>
    <dsp:sp modelId="{0162D7E6-0E74-4F4E-BDC1-5B34C97CF3A7}">
      <dsp:nvSpPr>
        <dsp:cNvPr id="0" name=""/>
        <dsp:cNvSpPr/>
      </dsp:nvSpPr>
      <dsp:spPr>
        <a:xfrm>
          <a:off x="405134" y="88224"/>
          <a:ext cx="567188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84" tIns="0" rIns="21438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Core</a:t>
          </a:r>
        </a:p>
      </dsp:txBody>
      <dsp:txXfrm>
        <a:off x="436837" y="119927"/>
        <a:ext cx="5608482" cy="586034"/>
      </dsp:txXfrm>
    </dsp:sp>
    <dsp:sp modelId="{7DB8D453-9301-46A8-BB41-A196B4125D55}">
      <dsp:nvSpPr>
        <dsp:cNvPr id="0" name=""/>
        <dsp:cNvSpPr/>
      </dsp:nvSpPr>
      <dsp:spPr>
        <a:xfrm>
          <a:off x="0" y="2866164"/>
          <a:ext cx="8102698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859" tIns="458216" rIns="62885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/>
            <a:t>£80 million additional income</a:t>
          </a:r>
        </a:p>
      </dsp:txBody>
      <dsp:txXfrm>
        <a:off x="0" y="2866164"/>
        <a:ext cx="8102698" cy="935550"/>
      </dsp:txXfrm>
    </dsp:sp>
    <dsp:sp modelId="{B909A9CA-9C60-44AA-8C37-CC245193D5DF}">
      <dsp:nvSpPr>
        <dsp:cNvPr id="0" name=""/>
        <dsp:cNvSpPr/>
      </dsp:nvSpPr>
      <dsp:spPr>
        <a:xfrm>
          <a:off x="405134" y="2541444"/>
          <a:ext cx="567188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84" tIns="0" rIns="21438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A&amp;G LES</a:t>
          </a:r>
        </a:p>
      </dsp:txBody>
      <dsp:txXfrm>
        <a:off x="436837" y="2573147"/>
        <a:ext cx="5608482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3FBC6-6E4D-4534-9BCF-86BED57EDB34}">
      <dsp:nvSpPr>
        <dsp:cNvPr id="0" name=""/>
        <dsp:cNvSpPr/>
      </dsp:nvSpPr>
      <dsp:spPr>
        <a:xfrm>
          <a:off x="-4285413" y="-657443"/>
          <a:ext cx="5105838" cy="5105838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3D8B4-366E-4352-8F59-EDECD565F86B}">
      <dsp:nvSpPr>
        <dsp:cNvPr id="0" name=""/>
        <dsp:cNvSpPr/>
      </dsp:nvSpPr>
      <dsp:spPr>
        <a:xfrm>
          <a:off x="429818" y="291448"/>
          <a:ext cx="4900313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Increased income</a:t>
          </a:r>
        </a:p>
      </dsp:txBody>
      <dsp:txXfrm>
        <a:off x="429818" y="291448"/>
        <a:ext cx="4900313" cy="583199"/>
      </dsp:txXfrm>
    </dsp:sp>
    <dsp:sp modelId="{341AE6EA-D274-455F-96E5-327CB55E5733}">
      <dsp:nvSpPr>
        <dsp:cNvPr id="0" name=""/>
        <dsp:cNvSpPr/>
      </dsp:nvSpPr>
      <dsp:spPr>
        <a:xfrm>
          <a:off x="65318" y="218548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AF04D-BBB5-4DD0-A795-AA328F43355E}">
      <dsp:nvSpPr>
        <dsp:cNvPr id="0" name=""/>
        <dsp:cNvSpPr/>
      </dsp:nvSpPr>
      <dsp:spPr>
        <a:xfrm>
          <a:off x="764180" y="1166399"/>
          <a:ext cx="4565951" cy="58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Increased / Decreased work</a:t>
          </a:r>
        </a:p>
      </dsp:txBody>
      <dsp:txXfrm>
        <a:off x="764180" y="1166399"/>
        <a:ext cx="4565951" cy="583199"/>
      </dsp:txXfrm>
    </dsp:sp>
    <dsp:sp modelId="{D86A0966-FB94-4700-AC01-A44414EDF743}">
      <dsp:nvSpPr>
        <dsp:cNvPr id="0" name=""/>
        <dsp:cNvSpPr/>
      </dsp:nvSpPr>
      <dsp:spPr>
        <a:xfrm>
          <a:off x="399680" y="1093499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A797E-9D5F-412A-BEB3-99B7152129DF}">
      <dsp:nvSpPr>
        <dsp:cNvPr id="0" name=""/>
        <dsp:cNvSpPr/>
      </dsp:nvSpPr>
      <dsp:spPr>
        <a:xfrm>
          <a:off x="764180" y="2041351"/>
          <a:ext cx="4565951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New flexibility with Workforce &amp; ARRS</a:t>
          </a:r>
        </a:p>
      </dsp:txBody>
      <dsp:txXfrm>
        <a:off x="764180" y="2041351"/>
        <a:ext cx="4565951" cy="583199"/>
      </dsp:txXfrm>
    </dsp:sp>
    <dsp:sp modelId="{B6058BCA-2131-4FFD-B3E0-098F149A02E2}">
      <dsp:nvSpPr>
        <dsp:cNvPr id="0" name=""/>
        <dsp:cNvSpPr/>
      </dsp:nvSpPr>
      <dsp:spPr>
        <a:xfrm>
          <a:off x="399680" y="1968451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86D84-AC77-40D3-8832-A83F241AB4AA}">
      <dsp:nvSpPr>
        <dsp:cNvPr id="0" name=""/>
        <dsp:cNvSpPr/>
      </dsp:nvSpPr>
      <dsp:spPr>
        <a:xfrm>
          <a:off x="429818" y="2916302"/>
          <a:ext cx="4900313" cy="58319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What you need to do by when</a:t>
          </a:r>
        </a:p>
      </dsp:txBody>
      <dsp:txXfrm>
        <a:off x="429818" y="2916302"/>
        <a:ext cx="4900313" cy="583199"/>
      </dsp:txXfrm>
    </dsp:sp>
    <dsp:sp modelId="{12C2EDE6-4F46-424A-BE08-A6988BBC3D07}">
      <dsp:nvSpPr>
        <dsp:cNvPr id="0" name=""/>
        <dsp:cNvSpPr/>
      </dsp:nvSpPr>
      <dsp:spPr>
        <a:xfrm>
          <a:off x="65318" y="2843402"/>
          <a:ext cx="728999" cy="728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9A30-4964-4A8C-865A-3A209AC9A7F3}">
      <dsp:nvSpPr>
        <dsp:cNvPr id="0" name=""/>
        <dsp:cNvSpPr/>
      </dsp:nvSpPr>
      <dsp:spPr>
        <a:xfrm>
          <a:off x="46" y="1749"/>
          <a:ext cx="9475377" cy="756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Increased / decreased workload</a:t>
          </a:r>
        </a:p>
      </dsp:txBody>
      <dsp:txXfrm>
        <a:off x="22194" y="23897"/>
        <a:ext cx="9431081" cy="711882"/>
      </dsp:txXfrm>
    </dsp:sp>
    <dsp:sp modelId="{9727FF14-9225-4E2A-99E5-6B83F0D238B1}">
      <dsp:nvSpPr>
        <dsp:cNvPr id="0" name=""/>
        <dsp:cNvSpPr/>
      </dsp:nvSpPr>
      <dsp:spPr>
        <a:xfrm>
          <a:off x="46" y="1078687"/>
          <a:ext cx="1475915" cy="1651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Advice and Guidance LES</a:t>
          </a:r>
        </a:p>
      </dsp:txBody>
      <dsp:txXfrm>
        <a:off x="43274" y="1121915"/>
        <a:ext cx="1389459" cy="1564877"/>
      </dsp:txXfrm>
    </dsp:sp>
    <dsp:sp modelId="{E17F3EBC-DA38-4CEF-B9D0-AAA0484A2201}">
      <dsp:nvSpPr>
        <dsp:cNvPr id="0" name=""/>
        <dsp:cNvSpPr/>
      </dsp:nvSpPr>
      <dsp:spPr>
        <a:xfrm>
          <a:off x="1599938" y="1078687"/>
          <a:ext cx="1475915" cy="1651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QOF Changes</a:t>
          </a:r>
        </a:p>
      </dsp:txBody>
      <dsp:txXfrm>
        <a:off x="1643166" y="1121915"/>
        <a:ext cx="1389459" cy="1564877"/>
      </dsp:txXfrm>
    </dsp:sp>
    <dsp:sp modelId="{206CF360-9B76-4791-B214-C2E3C8564F9A}">
      <dsp:nvSpPr>
        <dsp:cNvPr id="0" name=""/>
        <dsp:cNvSpPr/>
      </dsp:nvSpPr>
      <dsp:spPr>
        <a:xfrm>
          <a:off x="3199831" y="1078687"/>
          <a:ext cx="1475915" cy="1651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"Reduced admin"</a:t>
          </a:r>
        </a:p>
      </dsp:txBody>
      <dsp:txXfrm>
        <a:off x="3243059" y="1121915"/>
        <a:ext cx="1389459" cy="1564877"/>
      </dsp:txXfrm>
    </dsp:sp>
    <dsp:sp modelId="{088C2E05-0EDF-40F1-93F9-13D9F482B0D4}">
      <dsp:nvSpPr>
        <dsp:cNvPr id="0" name=""/>
        <dsp:cNvSpPr/>
      </dsp:nvSpPr>
      <dsp:spPr>
        <a:xfrm>
          <a:off x="4799723" y="1078687"/>
          <a:ext cx="1475915" cy="1651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Digital and Access Requirements</a:t>
          </a:r>
        </a:p>
      </dsp:txBody>
      <dsp:txXfrm>
        <a:off x="4842951" y="1121915"/>
        <a:ext cx="1389459" cy="1564877"/>
      </dsp:txXfrm>
    </dsp:sp>
    <dsp:sp modelId="{D49A46F5-64BD-4C37-99F0-6FE1959AD813}">
      <dsp:nvSpPr>
        <dsp:cNvPr id="0" name=""/>
        <dsp:cNvSpPr/>
      </dsp:nvSpPr>
      <dsp:spPr>
        <a:xfrm>
          <a:off x="6399615" y="1078687"/>
          <a:ext cx="1475915" cy="1651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Capacity and Access Improvement Plan</a:t>
          </a:r>
        </a:p>
      </dsp:txBody>
      <dsp:txXfrm>
        <a:off x="6442843" y="1121915"/>
        <a:ext cx="1389459" cy="1564877"/>
      </dsp:txXfrm>
    </dsp:sp>
    <dsp:sp modelId="{08C0431A-D5FD-48EE-8C0B-38B9490508A3}">
      <dsp:nvSpPr>
        <dsp:cNvPr id="0" name=""/>
        <dsp:cNvSpPr/>
      </dsp:nvSpPr>
      <dsp:spPr>
        <a:xfrm>
          <a:off x="7999508" y="1078687"/>
          <a:ext cx="1475915" cy="1651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Childhood Immunisations</a:t>
          </a:r>
        </a:p>
      </dsp:txBody>
      <dsp:txXfrm>
        <a:off x="8042736" y="1121915"/>
        <a:ext cx="1389459" cy="15648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AE829-3C8E-D043-8CF8-A02CF0847473}">
      <dsp:nvSpPr>
        <dsp:cNvPr id="0" name=""/>
        <dsp:cNvSpPr/>
      </dsp:nvSpPr>
      <dsp:spPr>
        <a:xfrm>
          <a:off x="3746450" y="2139861"/>
          <a:ext cx="1798143" cy="1798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£80m for A&amp;G</a:t>
          </a:r>
        </a:p>
      </dsp:txBody>
      <dsp:txXfrm>
        <a:off x="4009782" y="2403193"/>
        <a:ext cx="1271479" cy="1271479"/>
      </dsp:txXfrm>
    </dsp:sp>
    <dsp:sp modelId="{5C36EC13-DCC5-F140-996E-8ADCD24233AA}">
      <dsp:nvSpPr>
        <dsp:cNvPr id="0" name=""/>
        <dsp:cNvSpPr/>
      </dsp:nvSpPr>
      <dsp:spPr>
        <a:xfrm rot="12900000">
          <a:off x="2591670" y="1826390"/>
          <a:ext cx="1376205" cy="5124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C0FC5-7B41-4645-8A2F-F7B4112F85A1}">
      <dsp:nvSpPr>
        <dsp:cNvPr id="0" name=""/>
        <dsp:cNvSpPr/>
      </dsp:nvSpPr>
      <dsp:spPr>
        <a:xfrm>
          <a:off x="1861994" y="1004651"/>
          <a:ext cx="1708236" cy="1366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£20 per referral</a:t>
          </a:r>
        </a:p>
      </dsp:txBody>
      <dsp:txXfrm>
        <a:off x="1902020" y="1044677"/>
        <a:ext cx="1628184" cy="1286537"/>
      </dsp:txXfrm>
    </dsp:sp>
    <dsp:sp modelId="{28A12B0A-9361-3E48-9757-0E05B5E94A17}">
      <dsp:nvSpPr>
        <dsp:cNvPr id="0" name=""/>
        <dsp:cNvSpPr/>
      </dsp:nvSpPr>
      <dsp:spPr>
        <a:xfrm rot="16200000">
          <a:off x="3957419" y="1115426"/>
          <a:ext cx="1376205" cy="5124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42A8A-5271-024C-A260-1157924B0C18}">
      <dsp:nvSpPr>
        <dsp:cNvPr id="0" name=""/>
        <dsp:cNvSpPr/>
      </dsp:nvSpPr>
      <dsp:spPr>
        <a:xfrm>
          <a:off x="3791403" y="264"/>
          <a:ext cx="1708236" cy="1366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£80mn guaranteed for Primary Care </a:t>
          </a:r>
        </a:p>
      </dsp:txBody>
      <dsp:txXfrm>
        <a:off x="3831429" y="40290"/>
        <a:ext cx="1628184" cy="1286537"/>
      </dsp:txXfrm>
    </dsp:sp>
    <dsp:sp modelId="{D8787287-36A8-CC42-B7AA-C1AC94F20F22}">
      <dsp:nvSpPr>
        <dsp:cNvPr id="0" name=""/>
        <dsp:cNvSpPr/>
      </dsp:nvSpPr>
      <dsp:spPr>
        <a:xfrm rot="19500000">
          <a:off x="5323167" y="1826390"/>
          <a:ext cx="1376205" cy="5124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77070-79C4-3C4D-B18B-CF3EE66D3053}">
      <dsp:nvSpPr>
        <dsp:cNvPr id="0" name=""/>
        <dsp:cNvSpPr/>
      </dsp:nvSpPr>
      <dsp:spPr>
        <a:xfrm>
          <a:off x="5720812" y="1004651"/>
          <a:ext cx="1708236" cy="1366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Local commissioners can decide on action once funding used</a:t>
          </a:r>
        </a:p>
      </dsp:txBody>
      <dsp:txXfrm>
        <a:off x="5760838" y="1044677"/>
        <a:ext cx="1628184" cy="12865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9A30-4964-4A8C-865A-3A209AC9A7F3}">
      <dsp:nvSpPr>
        <dsp:cNvPr id="0" name=""/>
        <dsp:cNvSpPr/>
      </dsp:nvSpPr>
      <dsp:spPr>
        <a:xfrm>
          <a:off x="46" y="465"/>
          <a:ext cx="9475377" cy="268698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 </a:t>
          </a:r>
        </a:p>
      </dsp:txBody>
      <dsp:txXfrm>
        <a:off x="7916" y="8335"/>
        <a:ext cx="9459637" cy="252958"/>
      </dsp:txXfrm>
    </dsp:sp>
    <dsp:sp modelId="{9727FF14-9225-4E2A-99E5-6B83F0D238B1}">
      <dsp:nvSpPr>
        <dsp:cNvPr id="0" name=""/>
        <dsp:cNvSpPr/>
      </dsp:nvSpPr>
      <dsp:spPr>
        <a:xfrm>
          <a:off x="46" y="544323"/>
          <a:ext cx="1475915" cy="5867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Advice and Guidance LES</a:t>
          </a:r>
        </a:p>
      </dsp:txBody>
      <dsp:txXfrm>
        <a:off x="17232" y="561509"/>
        <a:ext cx="1441543" cy="552408"/>
      </dsp:txXfrm>
    </dsp:sp>
    <dsp:sp modelId="{E17F3EBC-DA38-4CEF-B9D0-AAA0484A2201}">
      <dsp:nvSpPr>
        <dsp:cNvPr id="0" name=""/>
        <dsp:cNvSpPr/>
      </dsp:nvSpPr>
      <dsp:spPr>
        <a:xfrm>
          <a:off x="159993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QOF Changes</a:t>
          </a:r>
        </a:p>
      </dsp:txBody>
      <dsp:txXfrm>
        <a:off x="1617124" y="561509"/>
        <a:ext cx="1441543" cy="552408"/>
      </dsp:txXfrm>
    </dsp:sp>
    <dsp:sp modelId="{206CF360-9B76-4791-B214-C2E3C8564F9A}">
      <dsp:nvSpPr>
        <dsp:cNvPr id="0" name=""/>
        <dsp:cNvSpPr/>
      </dsp:nvSpPr>
      <dsp:spPr>
        <a:xfrm>
          <a:off x="3199831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"Reduced admin"</a:t>
          </a:r>
        </a:p>
      </dsp:txBody>
      <dsp:txXfrm>
        <a:off x="3217017" y="561509"/>
        <a:ext cx="1441543" cy="552408"/>
      </dsp:txXfrm>
    </dsp:sp>
    <dsp:sp modelId="{088C2E05-0EDF-40F1-93F9-13D9F482B0D4}">
      <dsp:nvSpPr>
        <dsp:cNvPr id="0" name=""/>
        <dsp:cNvSpPr/>
      </dsp:nvSpPr>
      <dsp:spPr>
        <a:xfrm>
          <a:off x="4799723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Digital and Access Requirements</a:t>
          </a:r>
        </a:p>
      </dsp:txBody>
      <dsp:txXfrm>
        <a:off x="4816909" y="561509"/>
        <a:ext cx="1441543" cy="552408"/>
      </dsp:txXfrm>
    </dsp:sp>
    <dsp:sp modelId="{D49A46F5-64BD-4C37-99F0-6FE1959AD813}">
      <dsp:nvSpPr>
        <dsp:cNvPr id="0" name=""/>
        <dsp:cNvSpPr/>
      </dsp:nvSpPr>
      <dsp:spPr>
        <a:xfrm>
          <a:off x="6399615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Capacity and Access Improvement Plan</a:t>
          </a:r>
        </a:p>
      </dsp:txBody>
      <dsp:txXfrm>
        <a:off x="6416801" y="561509"/>
        <a:ext cx="1441543" cy="552408"/>
      </dsp:txXfrm>
    </dsp:sp>
    <dsp:sp modelId="{08C0431A-D5FD-48EE-8C0B-38B9490508A3}">
      <dsp:nvSpPr>
        <dsp:cNvPr id="0" name=""/>
        <dsp:cNvSpPr/>
      </dsp:nvSpPr>
      <dsp:spPr>
        <a:xfrm>
          <a:off x="7999508" y="544323"/>
          <a:ext cx="1475915" cy="58678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Childhood Immunisations</a:t>
          </a:r>
        </a:p>
      </dsp:txBody>
      <dsp:txXfrm>
        <a:off x="8016694" y="561509"/>
        <a:ext cx="1441543" cy="5524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E17B6-C856-415F-9A25-03C2CD70B2FE}">
      <dsp:nvSpPr>
        <dsp:cNvPr id="0" name=""/>
        <dsp:cNvSpPr/>
      </dsp:nvSpPr>
      <dsp:spPr>
        <a:xfrm>
          <a:off x="3047" y="769"/>
          <a:ext cx="6509004" cy="987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32 QOF indicators permanently retired</a:t>
          </a:r>
        </a:p>
      </dsp:txBody>
      <dsp:txXfrm>
        <a:off x="31973" y="29695"/>
        <a:ext cx="6451152" cy="929751"/>
      </dsp:txXfrm>
    </dsp:sp>
    <dsp:sp modelId="{BD2961D6-D162-4380-B07D-C1FC4EE5E8BB}">
      <dsp:nvSpPr>
        <dsp:cNvPr id="0" name=""/>
        <dsp:cNvSpPr/>
      </dsp:nvSpPr>
      <dsp:spPr>
        <a:xfrm>
          <a:off x="3047" y="1101318"/>
          <a:ext cx="6509004" cy="987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212 points removed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(£298mn)</a:t>
          </a:r>
        </a:p>
      </dsp:txBody>
      <dsp:txXfrm>
        <a:off x="31973" y="1130244"/>
        <a:ext cx="6451152" cy="929751"/>
      </dsp:txXfrm>
    </dsp:sp>
    <dsp:sp modelId="{6B828038-E37E-4C75-96E2-DC586D9B55EE}">
      <dsp:nvSpPr>
        <dsp:cNvPr id="0" name=""/>
        <dsp:cNvSpPr/>
      </dsp:nvSpPr>
      <dsp:spPr>
        <a:xfrm>
          <a:off x="3047" y="2201867"/>
          <a:ext cx="3187563" cy="987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71 points (£100mn) into Global Sum &amp; </a:t>
          </a:r>
          <a:r>
            <a:rPr lang="en-GB" sz="2000" kern="1200">
              <a:latin typeface="Gotham"/>
            </a:rPr>
            <a:t>Vaccine</a:t>
          </a:r>
          <a:r>
            <a:rPr lang="en-GB" sz="2000" kern="1200"/>
            <a:t> fees</a:t>
          </a:r>
        </a:p>
      </dsp:txBody>
      <dsp:txXfrm>
        <a:off x="31973" y="2230793"/>
        <a:ext cx="3129711" cy="929751"/>
      </dsp:txXfrm>
    </dsp:sp>
    <dsp:sp modelId="{9E03A845-AAC3-48DF-A84A-C5AFD2659507}">
      <dsp:nvSpPr>
        <dsp:cNvPr id="0" name=""/>
        <dsp:cNvSpPr/>
      </dsp:nvSpPr>
      <dsp:spPr>
        <a:xfrm>
          <a:off x="3324488" y="2201867"/>
          <a:ext cx="3187563" cy="987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141 points (£198mn) extending QOF CV indicators</a:t>
          </a:r>
        </a:p>
      </dsp:txBody>
      <dsp:txXfrm>
        <a:off x="3353414" y="2230793"/>
        <a:ext cx="3129711" cy="92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FE1E-BD3C-BD41-8E36-2FD2F3807B9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AA8AF-C4EA-214A-86B9-EE119D6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3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 the link to webinars page in the chat: https://</a:t>
            </a:r>
            <a:r>
              <a:rPr lang="en-US" err="1"/>
              <a:t>www.primarycareit.co.uk</a:t>
            </a:r>
            <a:r>
              <a:rPr lang="en-US"/>
              <a:t>/webinar-and-training-registration/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3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2293-1C8F-0736-2661-079344DFA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25596-1E4A-C701-FB22-BA17D107F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599BB-2558-4B09-0EDF-61C4C6739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About £1.25 per patient for funding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8F0FF-4466-0261-591C-0252245FC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6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 32 (currently protected) indicators retired: 18 are registers, 8 are for achievement, and 6 are from the QI modules.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03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FE263-62BD-8741-5F12-D09637E78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AA44F-9B80-AA47-6C49-55099B689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82EE2-D9B4-22A0-CF65-06ABA51A7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Big thing missing is concessions to childhood vaccinations targets</a:t>
            </a:r>
          </a:p>
          <a:p>
            <a:endParaRPr lang="en-US"/>
          </a:p>
          <a:p>
            <a:r>
              <a:rPr lang="en-US"/>
              <a:t>Indicators that were previously known as DM022/023 now accommodate alternative lipid lowering therapies that we know from CHOL003.</a:t>
            </a:r>
          </a:p>
          <a:p>
            <a:endParaRPr lang="en-US"/>
          </a:p>
          <a:p>
            <a:r>
              <a:rPr lang="en-US"/>
              <a:t>Concede that inhaler technique has never been a measurable requirement, despite being in the indicator description.</a:t>
            </a:r>
          </a:p>
          <a:p>
            <a:endParaRPr lang="en-US"/>
          </a:p>
          <a:p>
            <a:r>
              <a:rPr lang="en-US"/>
              <a:t>AF008 – invitation PCA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8B33-7B7B-A61E-8760-F7DF77692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88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9D6DA-9790-F411-933E-EE8B8EC93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B5B662-E6AE-87F6-981E-7A44B77BF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8A616-E0C1-21B9-1F5E-8A10FCA9E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D4600-076B-4131-5D02-7A73A5774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0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68C51-1B30-7EA0-1BBD-2943ADDA6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88BAE-7C2A-B737-0490-D3ABD7D23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12DE3F-6231-ABC9-AABF-51824D602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itchFamily="2" charset="2"/>
              <a:buChar char=""/>
            </a:pPr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From </a:t>
            </a:r>
            <a:r>
              <a:rPr lang="en-GB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October 2025</a:t>
            </a:r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practices </a:t>
            </a:r>
            <a:r>
              <a:rPr lang="en-GB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must offer an online system</a:t>
            </a:r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where patients can:</a:t>
            </a:r>
            <a:endParaRPr lang="en-GB" sz="12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Request an appointment during core hours</a:t>
            </a:r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GB" sz="120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Request administrative or medication queries.</a:t>
            </a:r>
            <a:endParaRPr lang="en-GB" sz="120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Receive digital responses when appropriate.</a:t>
            </a:r>
            <a:endParaRPr lang="en-GB" sz="120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itchFamily="2" charset="2"/>
              <a:buChar char=""/>
            </a:pPr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Online access </a:t>
            </a:r>
            <a:r>
              <a:rPr lang="en-GB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must not replace</a:t>
            </a:r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traditional telephone and in-person booking but should work alongside them to reduce patient frustration.</a:t>
            </a:r>
            <a:endParaRPr lang="en-GB" sz="12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2AAF8-7EE2-4092-C945-CE93D1C88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40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9FC64-AB9D-5949-45A1-562F9EB5D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93EB8-0633-E592-CCCE-B57424422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D5D6C-0987-D5A5-3294-838FE03A9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C2CFC-1A35-A7AF-84E8-5F1821825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6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2DD72-828B-4EA8-1D7A-ADDC9168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804AEC-E3B4-02CA-EBAE-0A695B6B8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E3644C-B920-85A4-AEFF-E31988421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AB77D-3F74-ADEE-DE5D-B4764718F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36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4A779-A129-ABB2-EF9F-A90F34715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FE0B25-92E1-5042-29BA-834555B7B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05DBC-3B10-B7CB-ACE0-B7A81A032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news is that increased income seems to mainly be going into core funding.</a:t>
            </a:r>
          </a:p>
          <a:p>
            <a:r>
              <a:rPr lang="en-US"/>
              <a:t>Where QOF changes have happened either funding has gone into core or higher CVD targets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New CAIP -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Continuity of Care funding available for high-risk patient management (via CAIP).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30F1A-6609-FB08-7AFF-DBC2D54CE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00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136F8-C175-5974-0186-E13A56FAF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D1FC9-F18C-7B2D-E7F6-47E5728A6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2956F-A277-6F6A-6CC1-20966FC3D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7F319-80FF-EC9F-1CF9-D71BDFBC9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8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E291D-1868-4F07-8D4D-49815A24A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FB3D0-A6B2-3274-5BDF-06DF734D5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57504-42DF-C347-1AF6-B90168891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news is that increased income seems to mainly be going into core funding.</a:t>
            </a:r>
          </a:p>
          <a:p>
            <a:r>
              <a:rPr lang="en-US"/>
              <a:t>Where QOF changes have happened either funding has gone into core or higher CVD targets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New CAIP -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Continuity of Care funding available for high-risk patient management (via CAIP).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AAF42-0178-59FF-E2DE-7DA0C36CA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1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7755-CF60-CFE6-42D9-74F9BD519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DD02E8-955B-2575-0FF2-9106507AA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07E12-4D3C-9BED-4C07-DF0FCF27A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news is that increased income seems to mainly be going into core funding.</a:t>
            </a:r>
          </a:p>
          <a:p>
            <a:r>
              <a:rPr lang="en-US"/>
              <a:t>Where QOF changes have happened either funding has gone into core or higher CVD targets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New CAIP -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Continuity of Care funding available for high-risk patient management (via CAIP).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42B57-1AC7-FDF4-5A98-657184AFC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50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68490-6FEF-F27C-E0D0-8C4D4FA22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2D3DD-A4B2-4FB5-0858-C9CA381AA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E1BD3-9D46-DE81-B1FF-FD746637D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4578D-E24B-5C87-9466-6348B8A50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25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F2EC0-A0EE-7D20-11F5-D7FBA127E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C23F22-DC9B-FD59-1B8F-1557DCE8E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C13B2-5C8D-4FC5-B42E-0D4015722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65510-BAB2-D792-C9F8-0F10CCD10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AF4D1-D1F1-2306-A5B0-8F57C2734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A8742-AE54-15E9-D09F-84653CE3E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44F82-3264-28E5-0FC1-05551731F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C1A43-E9CE-0958-2B11-4B1A24779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BC863-F3AF-32B4-9210-2493B0C2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765AE-2AA9-75BF-8C80-06A9CA8F5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B43E8-CBBE-776C-9813-D82047BB2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 the link to webinars page in the chat: https://www.primarycareit.co.uk/webinar-and-training-registration/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C2EC6-B83F-2E3E-F1E6-C555E0089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7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DC679-E040-52D6-D99F-ED81D2C96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B75EC-1F43-D2A0-BFE6-44D0D305A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62D6B1-C4DE-C67C-60ED-6058F2A6F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 the link to webinars page in the chat: https://</a:t>
            </a:r>
            <a:r>
              <a:rPr lang="en-US" err="1"/>
              <a:t>www.primarycareit.co.uk</a:t>
            </a:r>
            <a:r>
              <a:rPr lang="en-US"/>
              <a:t>/webinar-and-training-registration/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7594A-AE4A-E363-39EB-89144CA1C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0865F-3072-BCB2-3A37-985C2FF0F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1BB08-ECFB-DDCA-F2BE-61819AF2A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77D15-3967-A49C-84E2-BEE9E319C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news is that increased income seems to mainly be going into core funding.</a:t>
            </a:r>
          </a:p>
          <a:p>
            <a:r>
              <a:rPr lang="en-US"/>
              <a:t>Where QOF changes have happened either funding has gone into core or higher CVD targets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New CAIP -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Continuity of Care funding available for high-risk patient management (via CAIP).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1C1AB-1363-C27A-F606-A4A10C026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34E86-C18C-7680-AE90-5D191BEE3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C0C8C-FF69-BB78-061E-2730CB173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90BD5-68DA-24DB-BF55-8E9828EE4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Total GP contract funding increases from £12.287bn to £13.176bn</a:t>
            </a:r>
          </a:p>
          <a:p>
            <a:pPr marL="0" marR="0" lvl="0" indent="0" algn="l" defTabSz="914400" rtl="0" eaLnBrk="1" fontAlgn="auto" latinLnBrk="0" hangingPunct="1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£889m additional core funding</a:t>
            </a:r>
            <a:endParaRPr lang="en-GB" sz="1800" b="1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£80m for enhanced services 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Global Sum per patient estimated to rise 8.26% from £112.61 to £121.90 (this time last year the estimate was £107.57)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Salaried GP ARRS reimbursement increased to £82,418 (+on-costs)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Locum reimbursement &amp; parental leave rates increasing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63770-133A-EC8E-5082-5807571E8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BE9B1-8BD4-40AF-F516-59CAFF071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3E168-D830-D2F4-F4D8-F6FDAC12F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8D86B-D6E7-B37D-60F8-76E6B8A91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Total GP contract funding increases from £12.287bn to £13.176bn</a:t>
            </a:r>
          </a:p>
          <a:p>
            <a:pPr marL="0" marR="0" lvl="0" indent="0" algn="l" defTabSz="914400" rtl="0" eaLnBrk="1" fontAlgn="auto" latinLnBrk="0" hangingPunct="1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£889m additional core funding</a:t>
            </a:r>
            <a:endParaRPr lang="en-GB" sz="1800" b="1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£80m for enhanced services 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Global Sum per patient estimated to rise to £121.90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Salaried GP ARRS reimbursement increased to £82,418 (+on-costs)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Locum reimbursement &amp; parental leave rates increasing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386F3-C26D-A0E6-5695-639C6F950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2D4EA-8DB1-B680-F727-0BB833B6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00366-4C09-A218-01FA-23DD79E75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57BD2-9CA5-9FC3-3EA4-0BDF23BEB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news is that increased income seems to mainly be going into core funding.</a:t>
            </a:r>
          </a:p>
          <a:p>
            <a:r>
              <a:rPr lang="en-US"/>
              <a:t>Where QOF changes have happened either funding has gone into core or higher CVD targets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New CAIP -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Continuity of Care funding available for high-risk patient management (via CAIP).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0207E-8EA7-4ED3-4C95-C8E7736EB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0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4ECA6-A8B9-7270-0D67-061F41FFD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30A88-B6D2-450B-592A-AD9CDC3CC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5A25E0-F519-FD7D-0770-A6536CA63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About £1.25 per patient for funding</a:t>
            </a:r>
            <a:endParaRPr lang="en-GB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CD1BD-128E-8B8E-48E2-A515B5DCB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A8AF-C4EA-214A-86B9-EE119D6670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0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3AF5ECF-D757-2FED-F7D4-4271E9649920}"/>
              </a:ext>
            </a:extLst>
          </p:cNvPr>
          <p:cNvSpPr/>
          <p:nvPr userDrawn="1"/>
        </p:nvSpPr>
        <p:spPr>
          <a:xfrm>
            <a:off x="-166603" y="5139066"/>
            <a:ext cx="483432" cy="483432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EA1FC-ED79-0F6C-6349-AE358889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9169D-765C-7F88-5411-2D14F6568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Gotham Thin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6AC78-E44D-0710-8648-66F89CF3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858D9-9B96-0D05-E13E-0BF46A0D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E0BBC-038C-9EC7-8B0E-05DC8DAE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BE6D17-522B-C472-85C0-B003E889EB88}"/>
              </a:ext>
            </a:extLst>
          </p:cNvPr>
          <p:cNvSpPr/>
          <p:nvPr userDrawn="1"/>
        </p:nvSpPr>
        <p:spPr>
          <a:xfrm>
            <a:off x="-250092" y="4275015"/>
            <a:ext cx="838200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1977E4-A864-E585-0702-DCBDE219A7D8}"/>
              </a:ext>
            </a:extLst>
          </p:cNvPr>
          <p:cNvSpPr/>
          <p:nvPr userDrawn="1"/>
        </p:nvSpPr>
        <p:spPr>
          <a:xfrm>
            <a:off x="-116177" y="4784298"/>
            <a:ext cx="657834" cy="65783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D57F267-BF61-9F1C-D58F-03023332C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8" y="136525"/>
            <a:ext cx="2402621" cy="70630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2F47EA-BE9E-CD92-1CA6-A5C4888497B2}"/>
              </a:ext>
            </a:extLst>
          </p:cNvPr>
          <p:cNvSpPr/>
          <p:nvPr userDrawn="1"/>
        </p:nvSpPr>
        <p:spPr>
          <a:xfrm>
            <a:off x="11297139" y="-183661"/>
            <a:ext cx="1074615" cy="1074615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FFDFCD-5F2C-E86F-0EC2-A61623B94D00}"/>
              </a:ext>
            </a:extLst>
          </p:cNvPr>
          <p:cNvSpPr/>
          <p:nvPr userDrawn="1"/>
        </p:nvSpPr>
        <p:spPr>
          <a:xfrm>
            <a:off x="11703845" y="556999"/>
            <a:ext cx="667909" cy="6679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018AD7-99BF-EE47-C411-468D75E1563B}"/>
              </a:ext>
            </a:extLst>
          </p:cNvPr>
          <p:cNvSpPr/>
          <p:nvPr userDrawn="1"/>
        </p:nvSpPr>
        <p:spPr>
          <a:xfrm>
            <a:off x="11888322" y="5269190"/>
            <a:ext cx="483432" cy="483432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153FC8-93B6-427C-E587-ABD1FE62509E}"/>
              </a:ext>
            </a:extLst>
          </p:cNvPr>
          <p:cNvSpPr/>
          <p:nvPr userDrawn="1"/>
        </p:nvSpPr>
        <p:spPr>
          <a:xfrm>
            <a:off x="11569134" y="5672306"/>
            <a:ext cx="269421" cy="269421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3FE5C4D-2CFF-B5DD-2162-B0C9F1362A5E}"/>
              </a:ext>
            </a:extLst>
          </p:cNvPr>
          <p:cNvSpPr/>
          <p:nvPr userDrawn="1"/>
        </p:nvSpPr>
        <p:spPr>
          <a:xfrm>
            <a:off x="12037799" y="5565300"/>
            <a:ext cx="483432" cy="48343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1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BDE2-8BED-D8BA-6FF6-7DBB45CF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F702D-5201-E906-E20E-3261E81BC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AD4E4-2241-5EDB-B724-4E43AB52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87A73-D53E-F399-C372-27017B6E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3B81F-4C9F-740D-3BFD-6E082744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A832F-1623-349C-695E-E1A1CC256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12174-6350-98C7-29A8-6F210ACC1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1E265-16BD-708F-29C4-7D651D9A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14F9F-3B43-10CD-C36F-6AB050DB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D6B9D-0DCF-A7E9-3880-E7F04845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36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05415A-8935-8547-A30B-BB284498D285}"/>
              </a:ext>
            </a:extLst>
          </p:cNvPr>
          <p:cNvGrpSpPr/>
          <p:nvPr userDrawn="1"/>
        </p:nvGrpSpPr>
        <p:grpSpPr>
          <a:xfrm>
            <a:off x="7677743" y="-1306779"/>
            <a:ext cx="6590316" cy="9648137"/>
            <a:chOff x="7677743" y="-1306779"/>
            <a:chExt cx="6590316" cy="964813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DE72F9D-F1EF-B443-A1A8-3D1A36F25F94}"/>
                </a:ext>
              </a:extLst>
            </p:cNvPr>
            <p:cNvSpPr/>
            <p:nvPr userDrawn="1"/>
          </p:nvSpPr>
          <p:spPr>
            <a:xfrm>
              <a:off x="7677743" y="-1306779"/>
              <a:ext cx="3709766" cy="37097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ED908E-16AD-364A-BE81-7FAD905D57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rot="203223">
              <a:off x="9550100" y="3753850"/>
              <a:ext cx="4717959" cy="4587508"/>
            </a:xfrm>
            <a:prstGeom prst="rect">
              <a:avLst/>
            </a:prstGeom>
          </p:spPr>
        </p:pic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89E40BCC-9DE5-F044-A22A-2858E6C7B2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8983919">
              <a:off x="9728996" y="-441086"/>
              <a:ext cx="4533163" cy="4407822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E502CC-5E8D-0345-B5BF-2E16F8592C45}"/>
                </a:ext>
              </a:extLst>
            </p:cNvPr>
            <p:cNvSpPr/>
            <p:nvPr userDrawn="1"/>
          </p:nvSpPr>
          <p:spPr>
            <a:xfrm>
              <a:off x="9261706" y="2892287"/>
              <a:ext cx="1281486" cy="12814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0A28EE-7CBF-9140-BDC9-88EECA9799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817" y="5289093"/>
            <a:ext cx="1026216" cy="102621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0633ADF-C7DC-FB4A-A84C-653FBDA7AE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5219" y="5741524"/>
            <a:ext cx="1903053" cy="57378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5CF2BA-F428-3A48-838A-984CE8EFD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312" y="3824563"/>
            <a:ext cx="6639339" cy="7461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Enter subtitle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4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background pattern&#10;&#10;Description automatically generated">
            <a:extLst>
              <a:ext uri="{FF2B5EF4-FFF2-40B4-BE49-F238E27FC236}">
                <a16:creationId xmlns:a16="http://schemas.microsoft.com/office/drawing/2014/main" id="{EA6B8C97-880C-9C44-98B6-3227E13C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tretch>
            <a:fillRect/>
          </a:stretch>
        </p:blipFill>
        <p:spPr>
          <a:xfrm rot="20813867">
            <a:off x="3144982" y="-6215348"/>
            <a:ext cx="14746596" cy="146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9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sh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46DB57A-1019-E445-94A5-9519775392F1}"/>
              </a:ext>
            </a:extLst>
          </p:cNvPr>
          <p:cNvSpPr/>
          <p:nvPr userDrawn="1"/>
        </p:nvSpPr>
        <p:spPr>
          <a:xfrm>
            <a:off x="-1350483" y="5556403"/>
            <a:ext cx="3554596" cy="35545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28922-8152-5642-95F2-E25F29E74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8983919">
            <a:off x="6780866" y="-2895716"/>
            <a:ext cx="7969885" cy="774952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C99389-C6CF-6449-BEEC-DE9982878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4113" y="1301903"/>
            <a:ext cx="7785100" cy="4254500"/>
          </a:xfrm>
          <a:effectLst>
            <a:outerShdw blurRad="139700" dist="38100" dir="2700000" sx="101000" sy="101000" algn="tl" rotWithShape="0">
              <a:prstClr val="black">
                <a:alpha val="21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sh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142874F-C3A9-7E49-96BE-109899A931F7}"/>
              </a:ext>
            </a:extLst>
          </p:cNvPr>
          <p:cNvSpPr/>
          <p:nvPr userDrawn="1"/>
        </p:nvSpPr>
        <p:spPr>
          <a:xfrm>
            <a:off x="9911931" y="-1235786"/>
            <a:ext cx="3554596" cy="35545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976A6-0D7F-1C4E-8CD1-D90CFAB28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2000"/>
          </a:blip>
          <a:srcRect/>
          <a:stretch/>
        </p:blipFill>
        <p:spPr>
          <a:xfrm rot="18983919">
            <a:off x="-2087203" y="2983240"/>
            <a:ext cx="7969885" cy="774951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E71B51-5666-8F44-83EA-C04D027331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36900" y="647700"/>
            <a:ext cx="5918200" cy="5562600"/>
          </a:xfrm>
          <a:effectLst>
            <a:outerShdw blurRad="139700" dist="38100" dir="2700000" sx="101000" sy="101000" algn="tl" rotWithShape="0">
              <a:prstClr val="black">
                <a:alpha val="21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6646E4-DB1F-826C-A3C2-4843B5A8B15A}"/>
              </a:ext>
            </a:extLst>
          </p:cNvPr>
          <p:cNvSpPr/>
          <p:nvPr userDrawn="1"/>
        </p:nvSpPr>
        <p:spPr>
          <a:xfrm>
            <a:off x="-363415" y="365124"/>
            <a:ext cx="11002107" cy="158294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F31CE40B-8A51-5B34-7B77-F4BC220E02AB}"/>
              </a:ext>
            </a:extLst>
          </p:cNvPr>
          <p:cNvSpPr/>
          <p:nvPr userDrawn="1"/>
        </p:nvSpPr>
        <p:spPr>
          <a:xfrm flipV="1">
            <a:off x="-99391" y="1690688"/>
            <a:ext cx="10738083" cy="4351337"/>
          </a:xfrm>
          <a:prstGeom prst="round1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CFADC-CB0C-7502-3F70-4EFB83E3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05641-20EA-ADD1-DBD5-14B7590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00B6-8F22-1797-9C96-A31B15A9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BFBEA-A619-FAE7-4611-73BD4BE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924E1-FE1E-79B4-4F3B-03885493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" y="1690687"/>
            <a:ext cx="10515600" cy="4351338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80C6A8A-CED3-1581-1494-3A8EEC3B1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83" y="557852"/>
            <a:ext cx="1160033" cy="94010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D1D9A1E-0F79-EDE5-47E6-B2791EB52A2F}"/>
              </a:ext>
            </a:extLst>
          </p:cNvPr>
          <p:cNvSpPr/>
          <p:nvPr userDrawn="1"/>
        </p:nvSpPr>
        <p:spPr>
          <a:xfrm>
            <a:off x="11537343" y="5505560"/>
            <a:ext cx="850790" cy="85079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56D33F-0675-C6F0-4F42-6DBD2A813542}"/>
              </a:ext>
            </a:extLst>
          </p:cNvPr>
          <p:cNvSpPr/>
          <p:nvPr userDrawn="1"/>
        </p:nvSpPr>
        <p:spPr>
          <a:xfrm>
            <a:off x="11777209" y="6082403"/>
            <a:ext cx="794467" cy="7944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DC704E-3F25-1254-B086-41DCE7C8CAEE}"/>
              </a:ext>
            </a:extLst>
          </p:cNvPr>
          <p:cNvSpPr/>
          <p:nvPr userDrawn="1"/>
        </p:nvSpPr>
        <p:spPr>
          <a:xfrm>
            <a:off x="11812989" y="5172268"/>
            <a:ext cx="666584" cy="66658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5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9FEDA735-4F5B-10C8-C1CC-B3B8AECB17A9}"/>
              </a:ext>
            </a:extLst>
          </p:cNvPr>
          <p:cNvSpPr/>
          <p:nvPr userDrawn="1"/>
        </p:nvSpPr>
        <p:spPr>
          <a:xfrm flipV="1">
            <a:off x="0" y="4556368"/>
            <a:ext cx="11347450" cy="1533281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5FB9395B-356E-26F3-A6D2-F5B5D11E4F4D}"/>
              </a:ext>
            </a:extLst>
          </p:cNvPr>
          <p:cNvSpPr/>
          <p:nvPr userDrawn="1"/>
        </p:nvSpPr>
        <p:spPr>
          <a:xfrm>
            <a:off x="0" y="1656862"/>
            <a:ext cx="11347450" cy="2899507"/>
          </a:xfrm>
          <a:prstGeom prst="round1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66D0E-5506-276F-252A-D18920B3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D6174-C034-AB34-8E81-388CC7B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9BE61-DA9C-699A-70CC-6A3EB3A4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B338A-824D-C2D5-45BB-2C499DC1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0D923-B3F3-C790-299B-F0112169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A252E3-04DC-7850-2762-904125C41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" y="1312742"/>
            <a:ext cx="3682905" cy="10826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638DAE4-37C2-D744-F53A-E435D230DB53}"/>
              </a:ext>
            </a:extLst>
          </p:cNvPr>
          <p:cNvSpPr/>
          <p:nvPr userDrawn="1"/>
        </p:nvSpPr>
        <p:spPr>
          <a:xfrm>
            <a:off x="11433908" y="-226646"/>
            <a:ext cx="1031631" cy="1031631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A4C79E-488B-C12A-7D8F-7587312797B7}"/>
              </a:ext>
            </a:extLst>
          </p:cNvPr>
          <p:cNvSpPr/>
          <p:nvPr userDrawn="1"/>
        </p:nvSpPr>
        <p:spPr>
          <a:xfrm>
            <a:off x="10995978" y="-209010"/>
            <a:ext cx="702943" cy="70294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5DA5BB-DD70-2890-C8FE-FEC285BA2342}"/>
              </a:ext>
            </a:extLst>
          </p:cNvPr>
          <p:cNvSpPr/>
          <p:nvPr userDrawn="1"/>
        </p:nvSpPr>
        <p:spPr>
          <a:xfrm>
            <a:off x="11247788" y="637804"/>
            <a:ext cx="309354" cy="3093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BDF584-EFC7-E96F-0CB0-66998E881506}"/>
              </a:ext>
            </a:extLst>
          </p:cNvPr>
          <p:cNvSpPr/>
          <p:nvPr userDrawn="1"/>
        </p:nvSpPr>
        <p:spPr>
          <a:xfrm flipH="1">
            <a:off x="10672660" y="433973"/>
            <a:ext cx="245743" cy="245743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042D4A-7DFD-F95E-4CC6-557C30EAEED0}"/>
              </a:ext>
            </a:extLst>
          </p:cNvPr>
          <p:cNvSpPr/>
          <p:nvPr userDrawn="1"/>
        </p:nvSpPr>
        <p:spPr>
          <a:xfrm flipH="1">
            <a:off x="10596460" y="60325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54E46A-E7AD-2409-F557-B485489C14DE}"/>
              </a:ext>
            </a:extLst>
          </p:cNvPr>
          <p:cNvSpPr/>
          <p:nvPr userDrawn="1"/>
        </p:nvSpPr>
        <p:spPr>
          <a:xfrm>
            <a:off x="278394" y="-162991"/>
            <a:ext cx="656924" cy="656924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5D556C-7F33-CBD6-FCBA-32BECB85582A}"/>
              </a:ext>
            </a:extLst>
          </p:cNvPr>
          <p:cNvSpPr/>
          <p:nvPr userDrawn="1"/>
        </p:nvSpPr>
        <p:spPr>
          <a:xfrm>
            <a:off x="677410" y="-288176"/>
            <a:ext cx="515816" cy="51581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33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5265A3-0A76-6C27-7A44-E08E46F926FE}"/>
              </a:ext>
            </a:extLst>
          </p:cNvPr>
          <p:cNvSpPr/>
          <p:nvPr userDrawn="1"/>
        </p:nvSpPr>
        <p:spPr>
          <a:xfrm>
            <a:off x="838201" y="365125"/>
            <a:ext cx="10515600" cy="16004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F244D175-2D57-F81A-A730-606EB441CC7D}"/>
              </a:ext>
            </a:extLst>
          </p:cNvPr>
          <p:cNvSpPr/>
          <p:nvPr userDrawn="1"/>
        </p:nvSpPr>
        <p:spPr>
          <a:xfrm rot="10800000">
            <a:off x="6172199" y="1690688"/>
            <a:ext cx="5181600" cy="4486275"/>
          </a:xfrm>
          <a:prstGeom prst="round2Same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174073-255E-A838-D086-F23ECCBB25CB}"/>
              </a:ext>
            </a:extLst>
          </p:cNvPr>
          <p:cNvSpPr/>
          <p:nvPr userDrawn="1"/>
        </p:nvSpPr>
        <p:spPr>
          <a:xfrm rot="10800000">
            <a:off x="838199" y="1690687"/>
            <a:ext cx="5181600" cy="4486275"/>
          </a:xfrm>
          <a:prstGeom prst="round2Same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90176-3D47-8DC7-A28B-452E49AE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BDCB-B36A-642D-01AC-0B618FB8B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1455C-21F1-C5BC-57B9-227A53A67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6760E-6750-1BCC-7172-65C10356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EF227-47DA-DFEB-FCD8-E871654DB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0C9F4-D8FC-89D4-4A7D-1969FA33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4FCB3E-98B3-7DC4-3704-DD80A88B0ED5}"/>
              </a:ext>
            </a:extLst>
          </p:cNvPr>
          <p:cNvSpPr/>
          <p:nvPr userDrawn="1"/>
        </p:nvSpPr>
        <p:spPr>
          <a:xfrm>
            <a:off x="6019799" y="1690687"/>
            <a:ext cx="152398" cy="2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DED46D0-E319-DF39-67C3-AB50CC6D3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" y="6188146"/>
            <a:ext cx="1814210" cy="53332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D178193-1FEA-9914-5BE9-C25306957F80}"/>
              </a:ext>
            </a:extLst>
          </p:cNvPr>
          <p:cNvSpPr/>
          <p:nvPr userDrawn="1"/>
        </p:nvSpPr>
        <p:spPr>
          <a:xfrm>
            <a:off x="-168030" y="-72537"/>
            <a:ext cx="437662" cy="43766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27C0C7-1EF5-65F7-2CDA-7D818416543D}"/>
              </a:ext>
            </a:extLst>
          </p:cNvPr>
          <p:cNvSpPr/>
          <p:nvPr userDrawn="1"/>
        </p:nvSpPr>
        <p:spPr>
          <a:xfrm>
            <a:off x="-144585" y="231723"/>
            <a:ext cx="289169" cy="28916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C68DE4-551C-64BE-F519-6578AD79D49E}"/>
              </a:ext>
            </a:extLst>
          </p:cNvPr>
          <p:cNvSpPr/>
          <p:nvPr userDrawn="1"/>
        </p:nvSpPr>
        <p:spPr>
          <a:xfrm>
            <a:off x="264947" y="279984"/>
            <a:ext cx="192646" cy="19264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CC3C4C-D670-2592-2464-319BEF94D905}"/>
              </a:ext>
            </a:extLst>
          </p:cNvPr>
          <p:cNvSpPr/>
          <p:nvPr userDrawn="1"/>
        </p:nvSpPr>
        <p:spPr>
          <a:xfrm>
            <a:off x="11938521" y="1396510"/>
            <a:ext cx="588353" cy="588353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8F310D-E0AB-9D08-81AC-9D2BBFB2EB32}"/>
              </a:ext>
            </a:extLst>
          </p:cNvPr>
          <p:cNvSpPr/>
          <p:nvPr userDrawn="1"/>
        </p:nvSpPr>
        <p:spPr>
          <a:xfrm>
            <a:off x="11977458" y="1729624"/>
            <a:ext cx="510477" cy="5104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24ECAF-279B-0346-55A7-69623FC6F18C}"/>
              </a:ext>
            </a:extLst>
          </p:cNvPr>
          <p:cNvSpPr/>
          <p:nvPr userDrawn="1"/>
        </p:nvSpPr>
        <p:spPr>
          <a:xfrm>
            <a:off x="12028720" y="2036125"/>
            <a:ext cx="407952" cy="407952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3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8B94-35DE-272D-21F3-198530FE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DF09D-F37A-5D86-16E5-1FF84C9A0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3F4C3-0C10-6B14-5319-A651E5C6D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F88EA-21A2-809C-2492-DCD23F744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806D5-B012-563A-493C-D60D4AF00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5F553-3E98-75E5-952B-F014E3BE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57FD9-BDCE-E153-C1A1-1FF25A0A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E11A1-4782-C04F-81EA-24700124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9322-0FD9-3CE5-1AF7-D94432CA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B0953-1D3D-0557-B713-9AF115FA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E5982-47A1-A7A8-EF22-8065826C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74FF-DE91-3225-660B-AFBE3B95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33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3A655-484C-C964-B583-E83E4B70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9873B-D185-081A-CF9A-C748D030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F4B75-5744-758D-1D67-B62CAD6D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802A-8AF6-1401-1FA6-20393D5F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D2C96-190E-F9EE-6D62-7F7C6AC0B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94274-3FB9-7173-7FBE-57BCB2321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24675-EFFE-25AA-F409-95E5F175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C58FF-94C0-CE82-DE48-D7E7DE33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F21A9-E804-1EC4-7A72-E9BA20D0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4332-89C5-A82C-CC99-43D45D1C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D61AB-7A82-B10C-CB1F-0405DF472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A18A1-7D94-9181-D958-D25C9B2E2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17A2B-8BF3-0722-9D92-BBA9782B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DA32D-9DB3-ECCD-01AB-A56AECAB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020F1-64A8-A39D-7F51-C7D22A83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6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924D22-4AEC-2750-7EA5-9F64E5FC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51518-F229-576B-55E6-73103763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301F2-1094-054F-A64D-8FCE1EE65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8775-B1C4-4694-9EEB-8209054EE17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5C26-18C4-1747-C63D-E0D586752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A3235-E2A7-5A89-15AE-D26279FFE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0C3D-77CF-40FE-AEA1-6B6879661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4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6AB68D-D9BF-5183-6513-4C5892808EFE}"/>
              </a:ext>
            </a:extLst>
          </p:cNvPr>
          <p:cNvSpPr/>
          <p:nvPr/>
        </p:nvSpPr>
        <p:spPr>
          <a:xfrm>
            <a:off x="61695" y="2164"/>
            <a:ext cx="3246077" cy="133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071314E4-023C-8F13-0F44-49153FA68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4" y="213220"/>
            <a:ext cx="2626309" cy="796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798A8-C208-0C8E-208F-F38BC4227B3A}"/>
              </a:ext>
            </a:extLst>
          </p:cNvPr>
          <p:cNvSpPr txBox="1"/>
          <p:nvPr/>
        </p:nvSpPr>
        <p:spPr>
          <a:xfrm>
            <a:off x="1294411" y="2211355"/>
            <a:ext cx="9585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Overview of Contract Changes for 2025 26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BB04FB-E30A-090D-39AD-F37F2EF1EBC5}"/>
              </a:ext>
            </a:extLst>
          </p:cNvPr>
          <p:cNvSpPr>
            <a:spLocks noGrp="1"/>
          </p:cNvSpPr>
          <p:nvPr/>
        </p:nvSpPr>
        <p:spPr>
          <a:xfrm>
            <a:off x="1524000" y="205689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b="1"/>
            </a:br>
            <a:r>
              <a:rPr lang="en-GB" sz="4400"/>
              <a:t>Starting soon...</a:t>
            </a:r>
          </a:p>
        </p:txBody>
      </p:sp>
    </p:spTree>
    <p:extLst>
      <p:ext uri="{BB962C8B-B14F-4D97-AF65-F5344CB8AC3E}">
        <p14:creationId xmlns:p14="http://schemas.microsoft.com/office/powerpoint/2010/main" val="2306605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99E20-372B-19D6-3C4A-2BC9C7AD1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7BD1-6F4A-E453-454F-6E10518C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/>
              <a:t>Changes</a:t>
            </a:r>
            <a:br>
              <a:rPr lang="en-GB"/>
            </a:br>
            <a:r>
              <a:rPr lang="en-GB" sz="4400"/>
              <a:t>Increased / Decreased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3D4FF-0D2A-F936-36D9-77C84C0B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775531"/>
            <a:ext cx="46151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1901FE-2C94-7AFF-34B3-7DCE7E231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106253"/>
              </p:ext>
            </p:extLst>
          </p:nvPr>
        </p:nvGraphicFramePr>
        <p:xfrm>
          <a:off x="2238994" y="1933574"/>
          <a:ext cx="5381006" cy="379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7824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0F53-88EC-6035-4B62-25C1715CB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19E1-73C2-AA5A-FA97-CCA50245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/ decreased 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A3A3B-481A-59D0-D765-D94665E17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775531"/>
            <a:ext cx="46151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B6EC8E-4BCB-9BBC-1730-1EAE00048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921740"/>
              </p:ext>
            </p:extLst>
          </p:nvPr>
        </p:nvGraphicFramePr>
        <p:xfrm>
          <a:off x="514350" y="2411730"/>
          <a:ext cx="9475470" cy="273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945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C5246-27B4-C362-4C32-A1CABC26A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C78A-440A-794D-2DD2-E80F3835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Advice and Guidance 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1E2F-3BA5-2A4C-409A-DEF5E2DF3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775531"/>
            <a:ext cx="46151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3ACA87-327D-2F4E-E17E-E49EE8BD3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825257"/>
              </p:ext>
            </p:extLst>
          </p:nvPr>
        </p:nvGraphicFramePr>
        <p:xfrm>
          <a:off x="735370" y="1854554"/>
          <a:ext cx="9291044" cy="393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AD6F6F-65A4-7EB1-D549-7F65D8BBB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085858"/>
              </p:ext>
            </p:extLst>
          </p:nvPr>
        </p:nvGraphicFramePr>
        <p:xfrm>
          <a:off x="605057" y="5638166"/>
          <a:ext cx="9475470" cy="113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49653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8EC1-1834-396A-F489-AA5D1308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QOF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E60D5-30FA-2213-4C38-F19BF829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" y="18526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en-US" i="0">
              <a:solidFill>
                <a:srgbClr val="017AC2"/>
              </a:solidFill>
              <a:effectLst/>
              <a:latin typeface="Gotham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B32B9F8-3F1B-BD84-A85E-CE55A7C80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497925"/>
              </p:ext>
            </p:extLst>
          </p:nvPr>
        </p:nvGraphicFramePr>
        <p:xfrm>
          <a:off x="2123342" y="2286000"/>
          <a:ext cx="6515100" cy="319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47B049-5623-F09F-3979-3469C9A80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653133"/>
              </p:ext>
            </p:extLst>
          </p:nvPr>
        </p:nvGraphicFramePr>
        <p:xfrm>
          <a:off x="605057" y="5638166"/>
          <a:ext cx="9475470" cy="113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46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723E8-BC81-4E1A-5FA7-491499017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AD7B-0E95-28BB-A6F2-357E20AF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QOF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CE409-918D-DB7E-DCA0-E11DC78C4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" y="18526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en-US" i="0">
              <a:solidFill>
                <a:srgbClr val="017AC2"/>
              </a:solidFill>
              <a:effectLst/>
              <a:latin typeface="Gotham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4CED1CC-83DA-87BF-8814-5780C32FB219}"/>
              </a:ext>
            </a:extLst>
          </p:cNvPr>
          <p:cNvGraphicFramePr/>
          <p:nvPr/>
        </p:nvGraphicFramePr>
        <p:xfrm>
          <a:off x="123092" y="1775531"/>
          <a:ext cx="1025010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B8FDEFA-39D4-5180-A76E-2124C26B5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911299"/>
              </p:ext>
            </p:extLst>
          </p:nvPr>
        </p:nvGraphicFramePr>
        <p:xfrm>
          <a:off x="605057" y="5638166"/>
          <a:ext cx="9475470" cy="113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23229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00BB0-62A9-E591-B4DB-6E0500F7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2C0850-7071-AF1E-8A27-449301D46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702178"/>
              </p:ext>
            </p:extLst>
          </p:nvPr>
        </p:nvGraphicFramePr>
        <p:xfrm>
          <a:off x="605057" y="5638166"/>
          <a:ext cx="9475470" cy="113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00C153-DDDD-908B-27D5-6226185A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“Reduced admin”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13D2-C12B-C9D3-1214-5EFC450C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" y="18526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en-US" i="0">
              <a:solidFill>
                <a:srgbClr val="017AC2"/>
              </a:solidFill>
              <a:effectLst/>
              <a:latin typeface="Gotham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90567DB-5282-F170-28B7-3B1914110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219577"/>
              </p:ext>
            </p:extLst>
          </p:nvPr>
        </p:nvGraphicFramePr>
        <p:xfrm>
          <a:off x="1417320" y="2228850"/>
          <a:ext cx="7749540" cy="324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81351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1FDB-CAC5-A561-7E9A-86937712D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152F-1171-3B3E-2276-93A0FE6F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Digital and Access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F63DC5-C3EE-5554-076C-4E369C5A4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097146"/>
              </p:ext>
            </p:extLst>
          </p:nvPr>
        </p:nvGraphicFramePr>
        <p:xfrm>
          <a:off x="84992" y="1852613"/>
          <a:ext cx="10515600" cy="409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3BFE7E-C7FF-D001-3847-A5B34854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70804"/>
              </p:ext>
            </p:extLst>
          </p:nvPr>
        </p:nvGraphicFramePr>
        <p:xfrm>
          <a:off x="605057" y="5638166"/>
          <a:ext cx="9475470" cy="113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68078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FA591-A882-FEE9-08E6-894434F45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CED1-F0A2-9466-DACB-FFD471F8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Capacity and Access Improvement Plan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C27FBC-3FC9-75AD-0A93-1A7E6CBBE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169084"/>
              </p:ext>
            </p:extLst>
          </p:nvPr>
        </p:nvGraphicFramePr>
        <p:xfrm>
          <a:off x="1634490" y="2228850"/>
          <a:ext cx="7155180" cy="332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053F016-7C18-BB2F-5968-C4DC01FBF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933421"/>
              </p:ext>
            </p:extLst>
          </p:nvPr>
        </p:nvGraphicFramePr>
        <p:xfrm>
          <a:off x="605057" y="5638166"/>
          <a:ext cx="9475470" cy="113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12468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F8969-3E00-80AB-75F6-0FEFDC719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D7B0-CAE2-9F60-B4EB-3AB06D78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Childhood </a:t>
            </a:r>
            <a:r>
              <a:rPr lang="en-GB" err="1"/>
              <a:t>imms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F626-736B-9196-7623-66ABC5B4B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" y="18526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en-US" i="0">
              <a:solidFill>
                <a:srgbClr val="017AC2"/>
              </a:solidFill>
              <a:effectLst/>
              <a:latin typeface="Gotham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220C45-E6BC-E675-A0B3-89594B52C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319700"/>
              </p:ext>
            </p:extLst>
          </p:nvPr>
        </p:nvGraphicFramePr>
        <p:xfrm>
          <a:off x="605057" y="5638166"/>
          <a:ext cx="9475470" cy="113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005B46-AE65-FC11-297D-8320AA70A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074969"/>
              </p:ext>
            </p:extLst>
          </p:nvPr>
        </p:nvGraphicFramePr>
        <p:xfrm>
          <a:off x="1591408" y="2083436"/>
          <a:ext cx="7061102" cy="355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691979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89A82-5AE4-25F7-12B4-8C01C88D7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83D4-A9FC-2168-2A7E-143366BD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Changes</a:t>
            </a:r>
            <a:br>
              <a:rPr lang="en-GB"/>
            </a:br>
            <a:r>
              <a:rPr lang="en-GB" sz="4400"/>
              <a:t>New flexibility with Workforce &amp; ARRS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AD8C-B16D-AE9F-DD07-25A6DB91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775531"/>
            <a:ext cx="46151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5EB7C84-09E5-5BCA-3D04-E34B06A86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726727"/>
              </p:ext>
            </p:extLst>
          </p:nvPr>
        </p:nvGraphicFramePr>
        <p:xfrm>
          <a:off x="2238994" y="1933574"/>
          <a:ext cx="5381006" cy="379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838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9465D-3256-7996-B817-6ECE65BFE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2E7F67-287A-CC4C-DAFF-1C1A736D7096}"/>
              </a:ext>
            </a:extLst>
          </p:cNvPr>
          <p:cNvSpPr/>
          <p:nvPr/>
        </p:nvSpPr>
        <p:spPr>
          <a:xfrm>
            <a:off x="61695" y="2164"/>
            <a:ext cx="3246077" cy="133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46D4080E-27F9-DB7B-030F-AF18F102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4" y="213220"/>
            <a:ext cx="2626309" cy="796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4A2F71-08BE-9BFE-A77A-26900CC28ED8}"/>
              </a:ext>
            </a:extLst>
          </p:cNvPr>
          <p:cNvSpPr txBox="1"/>
          <p:nvPr/>
        </p:nvSpPr>
        <p:spPr>
          <a:xfrm>
            <a:off x="1294411" y="2211355"/>
            <a:ext cx="9585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Overview of Contract Changes for 2025 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3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4699E-B61D-007B-5B4F-ED8F4F045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2A8E-1430-2F2F-A21A-A33970B4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Flexibility with Workforce and ARRS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9EFAB3-EE5F-C124-BB6E-085006495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7659"/>
              </p:ext>
            </p:extLst>
          </p:nvPr>
        </p:nvGraphicFramePr>
        <p:xfrm>
          <a:off x="731520" y="2308860"/>
          <a:ext cx="8812530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8377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5FC04-7F04-A08D-2C80-F9D946A93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2F05-57FE-5213-087A-F8B4205F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Changes</a:t>
            </a:r>
            <a:br>
              <a:rPr lang="en-GB"/>
            </a:br>
            <a:r>
              <a:rPr lang="en-GB" sz="4400"/>
              <a:t>What you need to do by when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EAE25-26CA-35E2-309C-3B4693FEA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775531"/>
            <a:ext cx="46151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D51505-2DE5-DDC1-D861-EE17FCE1E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413478"/>
              </p:ext>
            </p:extLst>
          </p:nvPr>
        </p:nvGraphicFramePr>
        <p:xfrm>
          <a:off x="2238994" y="1933574"/>
          <a:ext cx="5381006" cy="379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913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F9C2B-0AC9-05E5-751C-079B7B291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4BBB-9BEC-8530-15E3-FF17FB4E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Deadlines &amp; Compliance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016F-1361-0F01-919E-619BE568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" y="18526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en-US" i="0">
              <a:solidFill>
                <a:srgbClr val="017AC2"/>
              </a:solidFill>
              <a:effectLst/>
              <a:latin typeface="Gotham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4C14E1-9911-D9F6-1E20-C4E11FFB7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957258"/>
              </p:ext>
            </p:extLst>
          </p:nvPr>
        </p:nvGraphicFramePr>
        <p:xfrm>
          <a:off x="948690" y="2354579"/>
          <a:ext cx="8641080" cy="306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7163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8EE3F-CE07-0605-0D07-824085026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772B-1BA7-DF8F-3BA0-72229816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Detailed planning required by practices/PCNs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2C189-804C-B40C-2A3C-293C7E7D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" y="18526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en-US" i="0">
              <a:solidFill>
                <a:srgbClr val="017AC2"/>
              </a:solidFill>
              <a:effectLst/>
              <a:latin typeface="Gotham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3EC8EF-8CA5-9F89-4ECC-FDA45A18B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701487"/>
              </p:ext>
            </p:extLst>
          </p:nvPr>
        </p:nvGraphicFramePr>
        <p:xfrm>
          <a:off x="411480" y="1852613"/>
          <a:ext cx="9509760" cy="398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4479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C161B-E552-5963-1A81-BAE4430AE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FAA5-F8B6-47DA-5663-5F3A26E9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Detailed planning required by practices/PCNs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D4E5A-74DA-6D15-761D-9FE9444AC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" y="18526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en-US" i="0">
              <a:solidFill>
                <a:srgbClr val="017AC2"/>
              </a:solidFill>
              <a:effectLst/>
              <a:latin typeface="Gotham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FEBC04-72BB-3DF0-B8ED-1197C62AE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030319"/>
              </p:ext>
            </p:extLst>
          </p:nvPr>
        </p:nvGraphicFramePr>
        <p:xfrm>
          <a:off x="274320" y="1852613"/>
          <a:ext cx="9885680" cy="419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6115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40036-A4AD-F327-2FDC-4B54F4A99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6A93-96E7-F6BD-4D3F-CE669B4C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View from the community</a:t>
            </a:r>
          </a:p>
        </p:txBody>
      </p:sp>
      <p:pic>
        <p:nvPicPr>
          <p:cNvPr id="3" name="Camera 2">
            <a:extLst>
              <a:ext uri="{FF2B5EF4-FFF2-40B4-BE49-F238E27FC236}">
                <a16:creationId xmlns:a16="http://schemas.microsoft.com/office/drawing/2014/main" id="{FE7F0A5D-AEA9-56E3-EADD-3B4C6DECD5C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652" y="1690687"/>
            <a:ext cx="10515600" cy="43513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705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BDC9-38F8-8B16-C1E5-6593AD40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2A4ABD2E-FEA7-3F82-CAC6-7B7FA84D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4171" y="2323617"/>
            <a:ext cx="2799145" cy="279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73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8EC1-1834-396A-F489-AA5D1308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F34A6372-120E-4D4D-D2ED-3C55B528211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8110" y="1886928"/>
            <a:ext cx="7825564" cy="39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58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39AF5-C752-7153-664D-3946340A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CC6A-5315-C3F3-87C8-89DB8512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96480-B1D6-51DF-5F89-326158357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775531"/>
            <a:ext cx="46151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924D0F9-2534-BC19-C8A7-0E7BBC4A2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914172"/>
              </p:ext>
            </p:extLst>
          </p:nvPr>
        </p:nvGraphicFramePr>
        <p:xfrm>
          <a:off x="2238994" y="1933574"/>
          <a:ext cx="5381006" cy="379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511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FF366-149B-52D9-0DE3-A1135B31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69F2-5F3D-6327-F211-34C3AA12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Webinars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6FC90F7-59B8-7E30-AB78-98DDADC49A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643976"/>
              </p:ext>
            </p:extLst>
          </p:nvPr>
        </p:nvGraphicFramePr>
        <p:xfrm>
          <a:off x="742950" y="2205990"/>
          <a:ext cx="8892540" cy="344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580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A3094-92A5-AD0B-5BA2-C72C417EF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C599-83C4-1AF9-96E4-8AFB8BA3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pic>
        <p:nvPicPr>
          <p:cNvPr id="4" name="Content Placeholder 3" descr="Multigenerational elephant herd">
            <a:extLst>
              <a:ext uri="{FF2B5EF4-FFF2-40B4-BE49-F238E27FC236}">
                <a16:creationId xmlns:a16="http://schemas.microsoft.com/office/drawing/2014/main" id="{CF42B189-FD16-217A-080F-A2BFF7F1A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75" y="1963820"/>
            <a:ext cx="6527005" cy="435133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0049AB-7719-B98F-8E35-701A76EF8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51" y="1870012"/>
            <a:ext cx="4860325" cy="435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B800D-4284-F862-4B1E-25F403581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015" y="1963820"/>
            <a:ext cx="3200400" cy="2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50A10B-C294-ED81-31D7-3534441ED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2974417"/>
            <a:ext cx="7772400" cy="36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3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9650-6ED8-2514-2060-BD075D74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6E0F-F084-2F80-B0EF-F51813A2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Changes</a:t>
            </a:r>
            <a:br>
              <a:rPr lang="en-GB"/>
            </a:br>
            <a:r>
              <a:rPr lang="en-GB" sz="4400"/>
              <a:t>Increased income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9188-157D-8957-B58D-7C314548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775531"/>
            <a:ext cx="46151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723E00A-FC83-850A-C0B2-F52CBE04D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033763"/>
              </p:ext>
            </p:extLst>
          </p:nvPr>
        </p:nvGraphicFramePr>
        <p:xfrm>
          <a:off x="2238994" y="1933574"/>
          <a:ext cx="5381006" cy="379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09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1CD6E-3C31-9390-948D-66A09FC5D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CA71-962C-64C2-F0C5-CB808C9C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5F6C-54BE-BA32-0B7E-FC18DEB1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775531"/>
            <a:ext cx="46151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BE97220-B7E3-9B74-B4C7-0AA87CA8C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150793"/>
              </p:ext>
            </p:extLst>
          </p:nvPr>
        </p:nvGraphicFramePr>
        <p:xfrm>
          <a:off x="1064162" y="1905071"/>
          <a:ext cx="8102698" cy="388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1522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2B6E5-08E5-CB0C-6AAC-64CABE4C0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C8E3-4E34-CB86-AED5-7383736D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0970-ED11-0F20-C786-CDE40646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775531"/>
            <a:ext cx="46151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B7039-7309-8811-F81C-1BB6A99DA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92" y="1783252"/>
            <a:ext cx="7772400" cy="44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42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rgbClr val="595959"/>
      </a:dk1>
      <a:lt1>
        <a:sysClr val="window" lastClr="FFFFFF"/>
      </a:lt1>
      <a:dk2>
        <a:srgbClr val="595959"/>
      </a:dk2>
      <a:lt2>
        <a:srgbClr val="E7E6E6"/>
      </a:lt2>
      <a:accent1>
        <a:srgbClr val="017AC2"/>
      </a:accent1>
      <a:accent2>
        <a:srgbClr val="F8981D"/>
      </a:accent2>
      <a:accent3>
        <a:srgbClr val="636466"/>
      </a:accent3>
      <a:accent4>
        <a:srgbClr val="D0ECEF"/>
      </a:accent4>
      <a:accent5>
        <a:srgbClr val="EE1059"/>
      </a:accent5>
      <a:accent6>
        <a:srgbClr val="828386"/>
      </a:accent6>
      <a:hlink>
        <a:srgbClr val="0563C1"/>
      </a:hlink>
      <a:folHlink>
        <a:srgbClr val="954F72"/>
      </a:folHlink>
    </a:clrScheme>
    <a:fontScheme name="Custom 2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CC309491E5045B9A304C6BD52418C" ma:contentTypeVersion="24" ma:contentTypeDescription="Create a new document." ma:contentTypeScope="" ma:versionID="e01caed1514a8a83211576c704a04269">
  <xsd:schema xmlns:xsd="http://www.w3.org/2001/XMLSchema" xmlns:xs="http://www.w3.org/2001/XMLSchema" xmlns:p="http://schemas.microsoft.com/office/2006/metadata/properties" xmlns:ns2="58fdd0a3-c6a8-4a14-9468-bc003ddc7256" xmlns:ns3="95cd0228-2072-41a5-8c4f-d02ae09dff2e" targetNamespace="http://schemas.microsoft.com/office/2006/metadata/properties" ma:root="true" ma:fieldsID="e501552976576a619da8f454b530dc42" ns2:_="" ns3:_="">
    <xsd:import namespace="58fdd0a3-c6a8-4a14-9468-bc003ddc7256"/>
    <xsd:import namespace="95cd0228-2072-41a5-8c4f-d02ae09dff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Date" minOccurs="0"/>
                <xsd:element ref="ns2:MediaServiceObjectDetectorVersions" minOccurs="0"/>
                <xsd:element ref="ns2:Delete_x0020_Fil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dd0a3-c6a8-4a14-9468-bc003ddc7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ac6173-0e9d-49ba-8a0f-730a14da83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format="Dropdown" ma:indexed="true" ma:internalName="Sign_x002d_off_x0020_status">
      <xsd:simpleType>
        <xsd:restriction base="dms:Choice">
          <xsd:enumeration value="Work in Progress"/>
          <xsd:enumeration value="Awaiting Review"/>
          <xsd:enumeration value="Approved"/>
        </xsd:restriction>
      </xsd:simpleType>
    </xsd:element>
    <xsd:element name="Date" ma:index="25" nillable="true" ma:displayName="Date" ma:format="DateTime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elete_x0020_File" ma:index="27" nillable="true" ma:displayName="Delete File" ma:default="1" ma:internalName="Delete_x0020_File">
      <xsd:simpleType>
        <xsd:restriction base="dms:Boolea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d0228-2072-41a5-8c4f-d02ae09dff2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094772-9a49-41c0-aaa4-1bd16238f7e0}" ma:internalName="TaxCatchAll" ma:showField="CatchAllData" ma:web="95cd0228-2072-41a5-8c4f-d02ae09dff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cd0228-2072-41a5-8c4f-d02ae09dff2e" xsi:nil="true"/>
    <lcf76f155ced4ddcb4097134ff3c332f xmlns="58fdd0a3-c6a8-4a14-9468-bc003ddc7256">
      <Terms xmlns="http://schemas.microsoft.com/office/infopath/2007/PartnerControls"/>
    </lcf76f155ced4ddcb4097134ff3c332f>
    <Date xmlns="58fdd0a3-c6a8-4a14-9468-bc003ddc7256" xsi:nil="true"/>
    <_Flow_SignoffStatus xmlns="58fdd0a3-c6a8-4a14-9468-bc003ddc7256" xsi:nil="true"/>
    <Delete_x0020_File xmlns="58fdd0a3-c6a8-4a14-9468-bc003ddc7256">true</Delete_x0020_File>
    <SharedWithUsers xmlns="95cd0228-2072-41a5-8c4f-d02ae09dff2e">
      <UserInfo>
        <DisplayName>Mike Sayers</DisplayName>
        <AccountId>582</AccountId>
        <AccountType/>
      </UserInfo>
      <UserInfo>
        <DisplayName>Vanessa Young</DisplayName>
        <AccountId>725</AccountId>
        <AccountType/>
      </UserInfo>
      <UserInfo>
        <DisplayName>Izzy Smith</DisplayName>
        <AccountId>500</AccountId>
        <AccountType/>
      </UserInfo>
      <UserInfo>
        <DisplayName>Caroline Saint</DisplayName>
        <AccountId>14</AccountId>
        <AccountType/>
      </UserInfo>
      <UserInfo>
        <DisplayName>Chris Wright</DisplayName>
        <AccountId>175</AccountId>
        <AccountType/>
      </UserInfo>
      <UserInfo>
        <DisplayName>Lucy Oliver</DisplayName>
        <AccountId>881</AccountId>
        <AccountType/>
      </UserInfo>
      <UserInfo>
        <DisplayName>Geoff Schrecker</DisplayName>
        <AccountId>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0386-AB70-4238-80A0-C77C48B7C3D3}">
  <ds:schemaRefs>
    <ds:schemaRef ds:uri="58fdd0a3-c6a8-4a14-9468-bc003ddc7256"/>
    <ds:schemaRef ds:uri="95cd0228-2072-41a5-8c4f-d02ae09dff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7B3ADF-F6DD-4C87-A2A0-90701D9B4DD9}">
  <ds:schemaRefs>
    <ds:schemaRef ds:uri="58fdd0a3-c6a8-4a14-9468-bc003ddc7256"/>
    <ds:schemaRef ds:uri="95cd0228-2072-41a5-8c4f-d02ae09dff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84E6F5-422A-4BAC-9087-1103AF7B29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26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Introduction</vt:lpstr>
      <vt:lpstr>Changes</vt:lpstr>
      <vt:lpstr>Future Webinars</vt:lpstr>
      <vt:lpstr>Introduction</vt:lpstr>
      <vt:lpstr>Changes Increased income</vt:lpstr>
      <vt:lpstr>Increased income</vt:lpstr>
      <vt:lpstr>Increased income</vt:lpstr>
      <vt:lpstr>Changes Increased / Decreased work</vt:lpstr>
      <vt:lpstr>Increased / decreased workload</vt:lpstr>
      <vt:lpstr>Advice and Guidance LES</vt:lpstr>
      <vt:lpstr>QOF Changes</vt:lpstr>
      <vt:lpstr>Other QOF Changes</vt:lpstr>
      <vt:lpstr>“Reduced admin”</vt:lpstr>
      <vt:lpstr>Digital and Access Requirements</vt:lpstr>
      <vt:lpstr>New Capacity and Access Improvement Plan</vt:lpstr>
      <vt:lpstr>Childhood imms</vt:lpstr>
      <vt:lpstr>Changes New flexibility with Workforce &amp; ARRS</vt:lpstr>
      <vt:lpstr>Flexibility with Workforce and ARRS</vt:lpstr>
      <vt:lpstr>Changes What you need to do by when</vt:lpstr>
      <vt:lpstr>Key Deadlines &amp; Compliance Requirements</vt:lpstr>
      <vt:lpstr>Detailed planning required by practices/PCNs</vt:lpstr>
      <vt:lpstr>Detailed planning required by practices/PCNs</vt:lpstr>
      <vt:lpstr>View from the community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Brandon Crisp</dc:creator>
  <cp:revision>1</cp:revision>
  <dcterms:created xsi:type="dcterms:W3CDTF">2022-08-09T08:10:58Z</dcterms:created>
  <dcterms:modified xsi:type="dcterms:W3CDTF">2025-03-14T12:03:54Z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0x010100B6ACC309491E5045B9A304C6BD52418C</vt:lpwstr>
  </property>
  <property fmtid="{D5CDD505-2E9C-101B-9397-08002B2CF9AE}" pid="3" name="MediaServiceImageTags">
    <vt:lpwstr/>
  </property>
  <property fmtid="{D5CDD505-2E9C-101B-9397-08002B2CF9AE}" pid="4" name="MSIP_Label_ac5e0f7c-1916-471d-82c5-6e7f503a6555_Enabled">
    <vt:lpwstr>true</vt:lpwstr>
  </property>
  <property fmtid="{D5CDD505-2E9C-101B-9397-08002B2CF9AE}" pid="5" name="MSIP_Label_ac5e0f7c-1916-471d-82c5-6e7f503a6555_SetDate">
    <vt:lpwstr>2025-03-10T21:12:23Z</vt:lpwstr>
  </property>
  <property fmtid="{D5CDD505-2E9C-101B-9397-08002B2CF9AE}" pid="6" name="MSIP_Label_ac5e0f7c-1916-471d-82c5-6e7f503a6555_Method">
    <vt:lpwstr>Privileged</vt:lpwstr>
  </property>
  <property fmtid="{D5CDD505-2E9C-101B-9397-08002B2CF9AE}" pid="7" name="MSIP_Label_ac5e0f7c-1916-471d-82c5-6e7f503a6555_Name">
    <vt:lpwstr>Confidential</vt:lpwstr>
  </property>
  <property fmtid="{D5CDD505-2E9C-101B-9397-08002B2CF9AE}" pid="8" name="MSIP_Label_ac5e0f7c-1916-471d-82c5-6e7f503a6555_SiteId">
    <vt:lpwstr>d8e61698-1097-40f0-810b-b876cdcb5a3c</vt:lpwstr>
  </property>
  <property fmtid="{D5CDD505-2E9C-101B-9397-08002B2CF9AE}" pid="9" name="MSIP_Label_ac5e0f7c-1916-471d-82c5-6e7f503a6555_ActionId">
    <vt:lpwstr>f30958fb-5089-4110-b602-28b1bc9d0d1d</vt:lpwstr>
  </property>
  <property fmtid="{D5CDD505-2E9C-101B-9397-08002B2CF9AE}" pid="10" name="MSIP_Label_ac5e0f7c-1916-471d-82c5-6e7f503a6555_ContentBits">
    <vt:lpwstr>0</vt:lpwstr>
  </property>
  <property fmtid="{D5CDD505-2E9C-101B-9397-08002B2CF9AE}" pid="11" name="MSIP_Label_ac5e0f7c-1916-471d-82c5-6e7f503a6555_Tag">
    <vt:lpwstr>50, 0, 1, 1</vt:lpwstr>
  </property>
</Properties>
</file>