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omments/modernComment_2C7_B9590D2D.xml" ContentType="application/vnd.ms-powerpoint.comments+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697" r:id="rId6"/>
    <p:sldId id="698" r:id="rId7"/>
    <p:sldId id="732" r:id="rId8"/>
    <p:sldId id="696" r:id="rId9"/>
    <p:sldId id="724" r:id="rId10"/>
    <p:sldId id="589" r:id="rId11"/>
    <p:sldId id="723" r:id="rId12"/>
    <p:sldId id="712" r:id="rId13"/>
    <p:sldId id="726" r:id="rId14"/>
    <p:sldId id="727" r:id="rId15"/>
    <p:sldId id="702" r:id="rId16"/>
    <p:sldId id="705" r:id="rId17"/>
    <p:sldId id="735" r:id="rId18"/>
    <p:sldId id="729" r:id="rId19"/>
    <p:sldId id="722" r:id="rId20"/>
    <p:sldId id="728" r:id="rId21"/>
    <p:sldId id="730" r:id="rId22"/>
    <p:sldId id="718" r:id="rId23"/>
    <p:sldId id="715" r:id="rId24"/>
    <p:sldId id="717" r:id="rId25"/>
    <p:sldId id="716" r:id="rId26"/>
    <p:sldId id="708" r:id="rId27"/>
    <p:sldId id="731" r:id="rId28"/>
    <p:sldId id="721" r:id="rId29"/>
    <p:sldId id="704" r:id="rId30"/>
    <p:sldId id="733" r:id="rId31"/>
    <p:sldId id="711" r:id="rId32"/>
    <p:sldId id="4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92EBEF-B962-7E47-A04F-BB8190D168FB}">
          <p14:sldIdLst/>
        </p14:section>
        <p14:section name="Introduction" id="{2B96294B-882E-E748-A68A-C6384C029CE5}">
          <p14:sldIdLst>
            <p14:sldId id="256"/>
            <p14:sldId id="697"/>
            <p14:sldId id="698"/>
            <p14:sldId id="732"/>
            <p14:sldId id="696"/>
            <p14:sldId id="724"/>
            <p14:sldId id="589"/>
            <p14:sldId id="723"/>
            <p14:sldId id="712"/>
            <p14:sldId id="726"/>
            <p14:sldId id="727"/>
            <p14:sldId id="702"/>
            <p14:sldId id="705"/>
            <p14:sldId id="735"/>
            <p14:sldId id="729"/>
            <p14:sldId id="722"/>
            <p14:sldId id="728"/>
            <p14:sldId id="730"/>
            <p14:sldId id="718"/>
            <p14:sldId id="715"/>
            <p14:sldId id="717"/>
            <p14:sldId id="716"/>
            <p14:sldId id="708"/>
            <p14:sldId id="731"/>
            <p14:sldId id="721"/>
            <p14:sldId id="704"/>
            <p14:sldId id="733"/>
            <p14:sldId id="711"/>
          </p14:sldIdLst>
        </p14:section>
        <p14:section name="Sum up" id="{59F03269-D9E2-244C-B145-891F0428FA74}">
          <p14:sldIdLst>
            <p14:sldId id="4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E8D15-1402-76E1-B543-371276790A5E}" name="Will Bamber" initials="WB" userId="S::will@primarycareit.co.uk::4382bbd3-641b-4aff-a0a7-90840158eec6" providerId="AD"/>
  <p188:author id="{18C6F15C-C74D-A7B8-40BD-93455EFD2DAB}" name="Dustyn Saint" initials="DS" userId="S::dustyn@primarycareit.co.uk::7462a18d-e4db-4095-b522-ebb96248bb9c" providerId="AD"/>
  <p188:author id="{BDF169CA-B548-C454-F7CD-E5857A866596}" name="Sue Ramsay" initials="SR" userId="S::sue@primarycareit.co.uk::5fdbdc62-934c-4d8e-9e00-d07a3534b040" providerId="AD"/>
  <p188:author id="{9B2D95DF-33C5-C43F-478A-C4E6B202E46F}" name="Sarah Washford" initials="SW" userId="S::sarah@primarycareit.co.uk::428fd279-c608-4339-92e1-142b5c2a2be7" providerId="AD"/>
  <p188:author id="{D93DD0F9-A574-8E85-EEC0-D334D8451A75}" name="Michael Sayers" initials="MS" userId="S::mike@primarycareit.co.uk::8beeaaa5-c36e-463d-963f-0d68e50a37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88E"/>
    <a:srgbClr val="F6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437B2-42D1-47B1-BF08-F7D0FC275F7C}" v="4867" dt="2025-03-19T12:05:14.932"/>
    <p1510:client id="{63FA093A-67FE-4F2F-E683-9893E551E855}" v="1" dt="2025-03-18T17:45:55.352"/>
    <p1510:client id="{DF80719C-65F2-4D5D-BC50-0A60F2DEE077}" v="7305" dt="2025-03-19T11:58:43.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ashford" userId="S::sarah@primarycareit.co.uk::428fd279-c608-4339-92e1-142b5c2a2be7" providerId="AD" clId="Web-{11CC4C05-DA7F-05CA-8B6E-B718A748763E}"/>
    <pc:docChg chg="modSld">
      <pc:chgData name="Sarah Washford" userId="S::sarah@primarycareit.co.uk::428fd279-c608-4339-92e1-142b5c2a2be7" providerId="AD" clId="Web-{11CC4C05-DA7F-05CA-8B6E-B718A748763E}" dt="2025-03-19T11:38:58.242" v="216"/>
      <pc:docMkLst>
        <pc:docMk/>
      </pc:docMkLst>
      <pc:sldChg chg="modNotes">
        <pc:chgData name="Sarah Washford" userId="S::sarah@primarycareit.co.uk::428fd279-c608-4339-92e1-142b5c2a2be7" providerId="AD" clId="Web-{11CC4C05-DA7F-05CA-8B6E-B718A748763E}" dt="2025-03-19T11:37:00.723" v="1"/>
        <pc:sldMkLst>
          <pc:docMk/>
          <pc:sldMk cId="41446220" sldId="589"/>
        </pc:sldMkLst>
      </pc:sldChg>
      <pc:sldChg chg="modNotes">
        <pc:chgData name="Sarah Washford" userId="S::sarah@primarycareit.co.uk::428fd279-c608-4339-92e1-142b5c2a2be7" providerId="AD" clId="Web-{11CC4C05-DA7F-05CA-8B6E-B718A748763E}" dt="2025-03-19T11:38:58.242" v="216"/>
        <pc:sldMkLst>
          <pc:docMk/>
          <pc:sldMk cId="2976975104" sldId="712"/>
        </pc:sldMkLst>
      </pc:sldChg>
    </pc:docChg>
  </pc:docChgLst>
  <pc:docChgLst>
    <pc:chgData name="Will Bamber" userId="4382bbd3-641b-4aff-a0a7-90840158eec6" providerId="ADAL" clId="{DF80719C-65F2-4D5D-BC50-0A60F2DEE077}"/>
    <pc:docChg chg="undo custSel addSld delSld modSld sldOrd modSection">
      <pc:chgData name="Will Bamber" userId="4382bbd3-641b-4aff-a0a7-90840158eec6" providerId="ADAL" clId="{DF80719C-65F2-4D5D-BC50-0A60F2DEE077}" dt="2025-03-19T11:58:43.588" v="13287" actId="20577"/>
      <pc:docMkLst>
        <pc:docMk/>
      </pc:docMkLst>
      <pc:sldChg chg="del modNotesTx">
        <pc:chgData name="Will Bamber" userId="4382bbd3-641b-4aff-a0a7-90840158eec6" providerId="ADAL" clId="{DF80719C-65F2-4D5D-BC50-0A60F2DEE077}" dt="2025-03-19T11:55:15.560" v="13239" actId="47"/>
        <pc:sldMkLst>
          <pc:docMk/>
          <pc:sldMk cId="3308558192" sldId="257"/>
        </pc:sldMkLst>
      </pc:sldChg>
      <pc:sldChg chg="modNotesTx">
        <pc:chgData name="Will Bamber" userId="4382bbd3-641b-4aff-a0a7-90840158eec6" providerId="ADAL" clId="{DF80719C-65F2-4D5D-BC50-0A60F2DEE077}" dt="2025-03-18T22:24:23.616" v="10901"/>
        <pc:sldMkLst>
          <pc:docMk/>
          <pc:sldMk cId="448173322" sldId="469"/>
        </pc:sldMkLst>
      </pc:sldChg>
      <pc:sldChg chg="modSp mod modNotesTx">
        <pc:chgData name="Will Bamber" userId="4382bbd3-641b-4aff-a0a7-90840158eec6" providerId="ADAL" clId="{DF80719C-65F2-4D5D-BC50-0A60F2DEE077}" dt="2025-03-19T11:57:04.375" v="13244" actId="20577"/>
        <pc:sldMkLst>
          <pc:docMk/>
          <pc:sldMk cId="41446220" sldId="589"/>
        </pc:sldMkLst>
        <pc:graphicFrameChg chg="mod modGraphic">
          <ac:chgData name="Will Bamber" userId="4382bbd3-641b-4aff-a0a7-90840158eec6" providerId="ADAL" clId="{DF80719C-65F2-4D5D-BC50-0A60F2DEE077}" dt="2025-03-18T21:16:31.252" v="7356" actId="404"/>
          <ac:graphicFrameMkLst>
            <pc:docMk/>
            <pc:sldMk cId="41446220" sldId="589"/>
            <ac:graphicFrameMk id="6" creationId="{DB32B9F8-3F1B-BD84-A85E-CE55A7C80F37}"/>
          </ac:graphicFrameMkLst>
        </pc:graphicFrameChg>
      </pc:sldChg>
      <pc:sldChg chg="del modNotesTx">
        <pc:chgData name="Will Bamber" userId="4382bbd3-641b-4aff-a0a7-90840158eec6" providerId="ADAL" clId="{DF80719C-65F2-4D5D-BC50-0A60F2DEE077}" dt="2025-03-17T11:37:10.161" v="495" actId="2696"/>
        <pc:sldMkLst>
          <pc:docMk/>
          <pc:sldMk cId="3968078104" sldId="681"/>
        </pc:sldMkLst>
      </pc:sldChg>
      <pc:sldChg chg="del modAnim">
        <pc:chgData name="Will Bamber" userId="4382bbd3-641b-4aff-a0a7-90840158eec6" providerId="ADAL" clId="{DF80719C-65F2-4D5D-BC50-0A60F2DEE077}" dt="2025-03-17T12:47:54.423" v="3330" actId="2696"/>
        <pc:sldMkLst>
          <pc:docMk/>
          <pc:sldMk cId="3648293344" sldId="689"/>
        </pc:sldMkLst>
      </pc:sldChg>
      <pc:sldChg chg="del">
        <pc:chgData name="Will Bamber" userId="4382bbd3-641b-4aff-a0a7-90840158eec6" providerId="ADAL" clId="{DF80719C-65F2-4D5D-BC50-0A60F2DEE077}" dt="2025-03-17T12:44:40.182" v="3312" actId="47"/>
        <pc:sldMkLst>
          <pc:docMk/>
          <pc:sldMk cId="3269705927" sldId="690"/>
        </pc:sldMkLst>
      </pc:sldChg>
      <pc:sldChg chg="modNotesTx">
        <pc:chgData name="Will Bamber" userId="4382bbd3-641b-4aff-a0a7-90840158eec6" providerId="ADAL" clId="{DF80719C-65F2-4D5D-BC50-0A60F2DEE077}" dt="2025-03-18T21:40:30.072" v="9037" actId="20577"/>
        <pc:sldMkLst>
          <pc:docMk/>
          <pc:sldMk cId="2614511739" sldId="696"/>
        </pc:sldMkLst>
      </pc:sldChg>
      <pc:sldChg chg="modNotesTx">
        <pc:chgData name="Will Bamber" userId="4382bbd3-641b-4aff-a0a7-90840158eec6" providerId="ADAL" clId="{DF80719C-65F2-4D5D-BC50-0A60F2DEE077}" dt="2025-03-19T11:55:12.528" v="13238"/>
        <pc:sldMkLst>
          <pc:docMk/>
          <pc:sldMk cId="211580853" sldId="698"/>
        </pc:sldMkLst>
      </pc:sldChg>
      <pc:sldChg chg="modSp">
        <pc:chgData name="Will Bamber" userId="4382bbd3-641b-4aff-a0a7-90840158eec6" providerId="ADAL" clId="{DF80719C-65F2-4D5D-BC50-0A60F2DEE077}" dt="2025-03-15T22:44:30.832" v="100" actId="12"/>
        <pc:sldMkLst>
          <pc:docMk/>
          <pc:sldMk cId="1212156116" sldId="700"/>
        </pc:sldMkLst>
      </pc:sldChg>
      <pc:sldChg chg="modSp">
        <pc:chgData name="Will Bamber" userId="4382bbd3-641b-4aff-a0a7-90840158eec6" providerId="ADAL" clId="{DF80719C-65F2-4D5D-BC50-0A60F2DEE077}" dt="2025-03-15T22:42:19.631" v="79" actId="20577"/>
        <pc:sldMkLst>
          <pc:docMk/>
          <pc:sldMk cId="2176544834" sldId="701"/>
        </pc:sldMkLst>
      </pc:sldChg>
      <pc:sldChg chg="modSp modNotesTx">
        <pc:chgData name="Will Bamber" userId="4382bbd3-641b-4aff-a0a7-90840158eec6" providerId="ADAL" clId="{DF80719C-65F2-4D5D-BC50-0A60F2DEE077}" dt="2025-03-18T22:24:39.424" v="10953" actId="20577"/>
        <pc:sldMkLst>
          <pc:docMk/>
          <pc:sldMk cId="2381778943" sldId="702"/>
        </pc:sldMkLst>
        <pc:graphicFrameChg chg="mod">
          <ac:chgData name="Will Bamber" userId="4382bbd3-641b-4aff-a0a7-90840158eec6" providerId="ADAL" clId="{DF80719C-65F2-4D5D-BC50-0A60F2DEE077}" dt="2025-03-18T16:23:49.633" v="6782" actId="16803"/>
          <ac:graphicFrameMkLst>
            <pc:docMk/>
            <pc:sldMk cId="2381778943" sldId="702"/>
            <ac:graphicFrameMk id="5" creationId="{24CED1CC-83DA-87BF-8814-5780C32FB219}"/>
          </ac:graphicFrameMkLst>
        </pc:graphicFrameChg>
      </pc:sldChg>
      <pc:sldChg chg="modSp mod ord modNotesTx">
        <pc:chgData name="Will Bamber" userId="4382bbd3-641b-4aff-a0a7-90840158eec6" providerId="ADAL" clId="{DF80719C-65F2-4D5D-BC50-0A60F2DEE077}" dt="2025-03-17T12:16:58.144" v="1152" actId="20577"/>
        <pc:sldMkLst>
          <pc:docMk/>
          <pc:sldMk cId="2401836897" sldId="702"/>
        </pc:sldMkLst>
      </pc:sldChg>
      <pc:sldChg chg="modSp mod modNotesTx">
        <pc:chgData name="Will Bamber" userId="4382bbd3-641b-4aff-a0a7-90840158eec6" providerId="ADAL" clId="{DF80719C-65F2-4D5D-BC50-0A60F2DEE077}" dt="2025-03-17T11:27:42.137" v="339" actId="20577"/>
        <pc:sldMkLst>
          <pc:docMk/>
          <pc:sldMk cId="1416366256" sldId="703"/>
        </pc:sldMkLst>
      </pc:sldChg>
      <pc:sldChg chg="modSp mod modNotesTx">
        <pc:chgData name="Will Bamber" userId="4382bbd3-641b-4aff-a0a7-90840158eec6" providerId="ADAL" clId="{DF80719C-65F2-4D5D-BC50-0A60F2DEE077}" dt="2025-03-18T21:25:01.161" v="7405"/>
        <pc:sldMkLst>
          <pc:docMk/>
          <pc:sldMk cId="856836548" sldId="704"/>
        </pc:sldMkLst>
        <pc:spChg chg="mod">
          <ac:chgData name="Will Bamber" userId="4382bbd3-641b-4aff-a0a7-90840158eec6" providerId="ADAL" clId="{DF80719C-65F2-4D5D-BC50-0A60F2DEE077}" dt="2025-03-18T14:57:21.360" v="6756" actId="404"/>
          <ac:spMkLst>
            <pc:docMk/>
            <pc:sldMk cId="856836548" sldId="704"/>
            <ac:spMk id="918" creationId="{7EB791EA-D8AA-FDB7-CE6A-656B790842CC}"/>
          </ac:spMkLst>
        </pc:spChg>
        <pc:graphicFrameChg chg="mod">
          <ac:chgData name="Will Bamber" userId="4382bbd3-641b-4aff-a0a7-90840158eec6" providerId="ADAL" clId="{DF80719C-65F2-4D5D-BC50-0A60F2DEE077}" dt="2025-03-18T21:25:01.161" v="7405"/>
          <ac:graphicFrameMkLst>
            <pc:docMk/>
            <pc:sldMk cId="856836548" sldId="704"/>
            <ac:graphicFrameMk id="6" creationId="{290407B7-74AB-500E-F9ED-6D0C632D59E0}"/>
          </ac:graphicFrameMkLst>
        </pc:graphicFrameChg>
      </pc:sldChg>
      <pc:sldChg chg="modSp mod ord">
        <pc:chgData name="Will Bamber" userId="4382bbd3-641b-4aff-a0a7-90840158eec6" providerId="ADAL" clId="{DF80719C-65F2-4D5D-BC50-0A60F2DEE077}" dt="2025-03-17T12:24:19.385" v="1491" actId="20577"/>
        <pc:sldMkLst>
          <pc:docMk/>
          <pc:sldMk cId="13825069" sldId="705"/>
        </pc:sldMkLst>
      </pc:sldChg>
      <pc:sldChg chg="modSp mod modNotesTx">
        <pc:chgData name="Will Bamber" userId="4382bbd3-641b-4aff-a0a7-90840158eec6" providerId="ADAL" clId="{DF80719C-65F2-4D5D-BC50-0A60F2DEE077}" dt="2025-03-18T22:28:59.110" v="11966" actId="20577"/>
        <pc:sldMkLst>
          <pc:docMk/>
          <pc:sldMk cId="3275729538" sldId="705"/>
        </pc:sldMkLst>
        <pc:spChg chg="mod">
          <ac:chgData name="Will Bamber" userId="4382bbd3-641b-4aff-a0a7-90840158eec6" providerId="ADAL" clId="{DF80719C-65F2-4D5D-BC50-0A60F2DEE077}" dt="2025-03-18T21:23:06.362" v="7399" actId="948"/>
          <ac:spMkLst>
            <pc:docMk/>
            <pc:sldMk cId="3275729538" sldId="705"/>
            <ac:spMk id="2" creationId="{42D6F102-0D9C-1052-3F18-076418EC3CC5}"/>
          </ac:spMkLst>
        </pc:spChg>
        <pc:graphicFrameChg chg="mod modGraphic">
          <ac:chgData name="Will Bamber" userId="4382bbd3-641b-4aff-a0a7-90840158eec6" providerId="ADAL" clId="{DF80719C-65F2-4D5D-BC50-0A60F2DEE077}" dt="2025-03-18T13:38:14.531" v="4021"/>
          <ac:graphicFrameMkLst>
            <pc:docMk/>
            <pc:sldMk cId="3275729538" sldId="705"/>
            <ac:graphicFrameMk id="4" creationId="{C86CD712-5CEE-2DF4-A4DC-E5F4C9EDF063}"/>
          </ac:graphicFrameMkLst>
        </pc:graphicFrameChg>
      </pc:sldChg>
      <pc:sldChg chg="modSp">
        <pc:chgData name="Will Bamber" userId="4382bbd3-641b-4aff-a0a7-90840158eec6" providerId="ADAL" clId="{DF80719C-65F2-4D5D-BC50-0A60F2DEE077}" dt="2025-03-15T22:40:09.135" v="5" actId="20577"/>
        <pc:sldMkLst>
          <pc:docMk/>
          <pc:sldMk cId="3431392939" sldId="706"/>
        </pc:sldMkLst>
      </pc:sldChg>
      <pc:sldChg chg="modSp mod modNotesTx">
        <pc:chgData name="Will Bamber" userId="4382bbd3-641b-4aff-a0a7-90840158eec6" providerId="ADAL" clId="{DF80719C-65F2-4D5D-BC50-0A60F2DEE077}" dt="2025-03-17T12:12:21.185" v="899" actId="20577"/>
        <pc:sldMkLst>
          <pc:docMk/>
          <pc:sldMk cId="70051369" sldId="708"/>
        </pc:sldMkLst>
      </pc:sldChg>
      <pc:sldChg chg="modSp mod modNotesTx">
        <pc:chgData name="Will Bamber" userId="4382bbd3-641b-4aff-a0a7-90840158eec6" providerId="ADAL" clId="{DF80719C-65F2-4D5D-BC50-0A60F2DEE077}" dt="2025-03-19T10:34:13.052" v="12801" actId="404"/>
        <pc:sldMkLst>
          <pc:docMk/>
          <pc:sldMk cId="294727441" sldId="708"/>
        </pc:sldMkLst>
        <pc:graphicFrameChg chg="mod modGraphic">
          <ac:chgData name="Will Bamber" userId="4382bbd3-641b-4aff-a0a7-90840158eec6" providerId="ADAL" clId="{DF80719C-65F2-4D5D-BC50-0A60F2DEE077}" dt="2025-03-19T10:34:13.052" v="12801" actId="404"/>
          <ac:graphicFrameMkLst>
            <pc:docMk/>
            <pc:sldMk cId="294727441" sldId="708"/>
            <ac:graphicFrameMk id="4" creationId="{D19C40F9-8255-8046-4412-E70F09E21BB2}"/>
          </ac:graphicFrameMkLst>
        </pc:graphicFrameChg>
      </pc:sldChg>
      <pc:sldChg chg="modSp del mod modNotesTx">
        <pc:chgData name="Will Bamber" userId="4382bbd3-641b-4aff-a0a7-90840158eec6" providerId="ADAL" clId="{DF80719C-65F2-4D5D-BC50-0A60F2DEE077}" dt="2025-03-18T14:31:22.745" v="6503" actId="2696"/>
        <pc:sldMkLst>
          <pc:docMk/>
          <pc:sldMk cId="1475336952" sldId="709"/>
        </pc:sldMkLst>
        <pc:graphicFrameChg chg="mod modGraphic">
          <ac:chgData name="Will Bamber" userId="4382bbd3-641b-4aff-a0a7-90840158eec6" providerId="ADAL" clId="{DF80719C-65F2-4D5D-BC50-0A60F2DEE077}" dt="2025-03-18T14:30:23.209" v="6483" actId="404"/>
          <ac:graphicFrameMkLst>
            <pc:docMk/>
            <pc:sldMk cId="1475336952" sldId="709"/>
            <ac:graphicFrameMk id="6" creationId="{7D71EC64-F1DA-7C7A-FEA7-C69B74EF837D}"/>
          </ac:graphicFrameMkLst>
        </pc:graphicFrameChg>
      </pc:sldChg>
      <pc:sldChg chg="modSp del mod">
        <pc:chgData name="Will Bamber" userId="4382bbd3-641b-4aff-a0a7-90840158eec6" providerId="ADAL" clId="{DF80719C-65F2-4D5D-BC50-0A60F2DEE077}" dt="2025-03-17T11:19:42.181" v="314" actId="2696"/>
        <pc:sldMkLst>
          <pc:docMk/>
          <pc:sldMk cId="791922347" sldId="710"/>
        </pc:sldMkLst>
      </pc:sldChg>
      <pc:sldChg chg="modNotesTx">
        <pc:chgData name="Will Bamber" userId="4382bbd3-641b-4aff-a0a7-90840158eec6" providerId="ADAL" clId="{DF80719C-65F2-4D5D-BC50-0A60F2DEE077}" dt="2025-03-17T12:44:24.806" v="3311" actId="20577"/>
        <pc:sldMkLst>
          <pc:docMk/>
          <pc:sldMk cId="3109621037" sldId="711"/>
        </pc:sldMkLst>
      </pc:sldChg>
      <pc:sldChg chg="addSp modSp mod modAnim modNotesTx">
        <pc:chgData name="Will Bamber" userId="4382bbd3-641b-4aff-a0a7-90840158eec6" providerId="ADAL" clId="{DF80719C-65F2-4D5D-BC50-0A60F2DEE077}" dt="2025-03-18T22:23:40.260" v="10821" actId="20577"/>
        <pc:sldMkLst>
          <pc:docMk/>
          <pc:sldMk cId="2976975104" sldId="712"/>
        </pc:sldMkLst>
        <pc:spChg chg="mod">
          <ac:chgData name="Will Bamber" userId="4382bbd3-641b-4aff-a0a7-90840158eec6" providerId="ADAL" clId="{DF80719C-65F2-4D5D-BC50-0A60F2DEE077}" dt="2025-03-18T21:17:10.526" v="7367" actId="20577"/>
          <ac:spMkLst>
            <pc:docMk/>
            <pc:sldMk cId="2976975104" sldId="712"/>
            <ac:spMk id="2" creationId="{E42F7F3A-BE15-C7D0-9FCE-D4851055057B}"/>
          </ac:spMkLst>
        </pc:spChg>
        <pc:spChg chg="add mod">
          <ac:chgData name="Will Bamber" userId="4382bbd3-641b-4aff-a0a7-90840158eec6" providerId="ADAL" clId="{DF80719C-65F2-4D5D-BC50-0A60F2DEE077}" dt="2025-03-18T13:32:53.869" v="3944" actId="1036"/>
          <ac:spMkLst>
            <pc:docMk/>
            <pc:sldMk cId="2976975104" sldId="712"/>
            <ac:spMk id="4" creationId="{323FAB5B-8B48-55DD-45EE-32DC78D7D2E5}"/>
          </ac:spMkLst>
        </pc:spChg>
        <pc:graphicFrameChg chg="mod modGraphic">
          <ac:chgData name="Will Bamber" userId="4382bbd3-641b-4aff-a0a7-90840158eec6" providerId="ADAL" clId="{DF80719C-65F2-4D5D-BC50-0A60F2DEE077}" dt="2025-03-18T13:32:40.601" v="3940" actId="1035"/>
          <ac:graphicFrameMkLst>
            <pc:docMk/>
            <pc:sldMk cId="2976975104" sldId="712"/>
            <ac:graphicFrameMk id="6" creationId="{7B3FF009-DF78-E710-726D-84C68716B2C1}"/>
          </ac:graphicFrameMkLst>
        </pc:graphicFrameChg>
      </pc:sldChg>
      <pc:sldChg chg="modSp mod modNotesTx">
        <pc:chgData name="Will Bamber" userId="4382bbd3-641b-4aff-a0a7-90840158eec6" providerId="ADAL" clId="{DF80719C-65F2-4D5D-BC50-0A60F2DEE077}" dt="2025-03-17T11:34:58.568" v="487" actId="20577"/>
        <pc:sldMkLst>
          <pc:docMk/>
          <pc:sldMk cId="3217108586" sldId="712"/>
        </pc:sldMkLst>
      </pc:sldChg>
      <pc:sldChg chg="del">
        <pc:chgData name="Will Bamber" userId="4382bbd3-641b-4aff-a0a7-90840158eec6" providerId="ADAL" clId="{DF80719C-65F2-4D5D-BC50-0A60F2DEE077}" dt="2025-03-18T13:33:45.812" v="3949" actId="2696"/>
        <pc:sldMkLst>
          <pc:docMk/>
          <pc:sldMk cId="368820443" sldId="713"/>
        </pc:sldMkLst>
      </pc:sldChg>
      <pc:sldChg chg="del">
        <pc:chgData name="Will Bamber" userId="4382bbd3-641b-4aff-a0a7-90840158eec6" providerId="ADAL" clId="{DF80719C-65F2-4D5D-BC50-0A60F2DEE077}" dt="2025-03-17T11:31:45.192" v="342" actId="2696"/>
        <pc:sldMkLst>
          <pc:docMk/>
          <pc:sldMk cId="2825139331" sldId="713"/>
        </pc:sldMkLst>
      </pc:sldChg>
      <pc:sldChg chg="modSp mod modNotesTx">
        <pc:chgData name="Will Bamber" userId="4382bbd3-641b-4aff-a0a7-90840158eec6" providerId="ADAL" clId="{DF80719C-65F2-4D5D-BC50-0A60F2DEE077}" dt="2025-03-18T21:24:01.204" v="7403" actId="20577"/>
        <pc:sldMkLst>
          <pc:docMk/>
          <pc:sldMk cId="1309565281" sldId="715"/>
        </pc:sldMkLst>
        <pc:spChg chg="mod">
          <ac:chgData name="Will Bamber" userId="4382bbd3-641b-4aff-a0a7-90840158eec6" providerId="ADAL" clId="{DF80719C-65F2-4D5D-BC50-0A60F2DEE077}" dt="2025-03-18T21:24:01.204" v="7403" actId="20577"/>
          <ac:spMkLst>
            <pc:docMk/>
            <pc:sldMk cId="1309565281" sldId="715"/>
            <ac:spMk id="2" creationId="{777352CC-7FFE-9D67-0F92-0F359229F94F}"/>
          </ac:spMkLst>
        </pc:spChg>
        <pc:graphicFrameChg chg="mod">
          <ac:chgData name="Will Bamber" userId="4382bbd3-641b-4aff-a0a7-90840158eec6" providerId="ADAL" clId="{DF80719C-65F2-4D5D-BC50-0A60F2DEE077}" dt="2025-03-17T11:13:09.394" v="180" actId="20577"/>
          <ac:graphicFrameMkLst>
            <pc:docMk/>
            <pc:sldMk cId="1309565281" sldId="715"/>
            <ac:graphicFrameMk id="6" creationId="{102418EE-44E4-EDBD-0ADA-2CD133DC14FD}"/>
          </ac:graphicFrameMkLst>
        </pc:graphicFrameChg>
      </pc:sldChg>
      <pc:sldChg chg="addSp modSp mod">
        <pc:chgData name="Will Bamber" userId="4382bbd3-641b-4aff-a0a7-90840158eec6" providerId="ADAL" clId="{DF80719C-65F2-4D5D-BC50-0A60F2DEE077}" dt="2025-03-17T11:58:16.771" v="558" actId="1076"/>
        <pc:sldMkLst>
          <pc:docMk/>
          <pc:sldMk cId="454956278" sldId="716"/>
        </pc:sldMkLst>
      </pc:sldChg>
      <pc:sldChg chg="modSp mod modNotesTx">
        <pc:chgData name="Will Bamber" userId="4382bbd3-641b-4aff-a0a7-90840158eec6" providerId="ADAL" clId="{DF80719C-65F2-4D5D-BC50-0A60F2DEE077}" dt="2025-03-19T10:34:30.031" v="12805" actId="404"/>
        <pc:sldMkLst>
          <pc:docMk/>
          <pc:sldMk cId="1051348690" sldId="716"/>
        </pc:sldMkLst>
        <pc:graphicFrameChg chg="modGraphic">
          <ac:chgData name="Will Bamber" userId="4382bbd3-641b-4aff-a0a7-90840158eec6" providerId="ADAL" clId="{DF80719C-65F2-4D5D-BC50-0A60F2DEE077}" dt="2025-03-19T10:34:30.031" v="12805" actId="404"/>
          <ac:graphicFrameMkLst>
            <pc:docMk/>
            <pc:sldMk cId="1051348690" sldId="716"/>
            <ac:graphicFrameMk id="3" creationId="{ADDAC813-E6A6-3F29-A476-33573EF69F08}"/>
          </ac:graphicFrameMkLst>
        </pc:graphicFrameChg>
      </pc:sldChg>
      <pc:sldChg chg="modSp mod modNotesTx">
        <pc:chgData name="Will Bamber" userId="4382bbd3-641b-4aff-a0a7-90840158eec6" providerId="ADAL" clId="{DF80719C-65F2-4D5D-BC50-0A60F2DEE077}" dt="2025-03-19T10:34:33.892" v="12807" actId="404"/>
        <pc:sldMkLst>
          <pc:docMk/>
          <pc:sldMk cId="2417159274" sldId="717"/>
        </pc:sldMkLst>
        <pc:graphicFrameChg chg="modGraphic">
          <ac:chgData name="Will Bamber" userId="4382bbd3-641b-4aff-a0a7-90840158eec6" providerId="ADAL" clId="{DF80719C-65F2-4D5D-BC50-0A60F2DEE077}" dt="2025-03-19T10:34:33.892" v="12807" actId="404"/>
          <ac:graphicFrameMkLst>
            <pc:docMk/>
            <pc:sldMk cId="2417159274" sldId="717"/>
            <ac:graphicFrameMk id="3" creationId="{021C4FE8-5BDF-7F56-F2DE-F8BDE41398DD}"/>
          </ac:graphicFrameMkLst>
        </pc:graphicFrameChg>
      </pc:sldChg>
      <pc:sldChg chg="modSp mod">
        <pc:chgData name="Will Bamber" userId="4382bbd3-641b-4aff-a0a7-90840158eec6" providerId="ADAL" clId="{DF80719C-65F2-4D5D-BC50-0A60F2DEE077}" dt="2025-03-17T11:39:07.070" v="529" actId="113"/>
        <pc:sldMkLst>
          <pc:docMk/>
          <pc:sldMk cId="3228884755" sldId="717"/>
        </pc:sldMkLst>
      </pc:sldChg>
      <pc:sldChg chg="modSp mod modNotesTx">
        <pc:chgData name="Will Bamber" userId="4382bbd3-641b-4aff-a0a7-90840158eec6" providerId="ADAL" clId="{DF80719C-65F2-4D5D-BC50-0A60F2DEE077}" dt="2025-03-18T22:32:41.787" v="12766" actId="20577"/>
        <pc:sldMkLst>
          <pc:docMk/>
          <pc:sldMk cId="1532656275" sldId="718"/>
        </pc:sldMkLst>
        <pc:spChg chg="mod">
          <ac:chgData name="Will Bamber" userId="4382bbd3-641b-4aff-a0a7-90840158eec6" providerId="ADAL" clId="{DF80719C-65F2-4D5D-BC50-0A60F2DEE077}" dt="2025-03-18T21:23:27.470" v="7400"/>
          <ac:spMkLst>
            <pc:docMk/>
            <pc:sldMk cId="1532656275" sldId="718"/>
            <ac:spMk id="2" creationId="{0C32F750-8F4F-18AA-0C8A-49324EA27F85}"/>
          </ac:spMkLst>
        </pc:spChg>
      </pc:sldChg>
      <pc:sldChg chg="modSp add mod ord modNotesTx">
        <pc:chgData name="Will Bamber" userId="4382bbd3-641b-4aff-a0a7-90840158eec6" providerId="ADAL" clId="{DF80719C-65F2-4D5D-BC50-0A60F2DEE077}" dt="2025-03-17T11:36:36.789" v="494"/>
        <pc:sldMkLst>
          <pc:docMk/>
          <pc:sldMk cId="3988056337" sldId="720"/>
        </pc:sldMkLst>
      </pc:sldChg>
      <pc:sldChg chg="modSp add mod modCm modNotesTx">
        <pc:chgData name="Will Bamber" userId="4382bbd3-641b-4aff-a0a7-90840158eec6" providerId="ADAL" clId="{DF80719C-65F2-4D5D-BC50-0A60F2DEE077}" dt="2025-03-19T11:58:43.588" v="13287" actId="20577"/>
        <pc:sldMkLst>
          <pc:docMk/>
          <pc:sldMk cId="1969027615" sldId="721"/>
        </pc:sldMkLst>
        <pc:spChg chg="mod">
          <ac:chgData name="Will Bamber" userId="4382bbd3-641b-4aff-a0a7-90840158eec6" providerId="ADAL" clId="{DF80719C-65F2-4D5D-BC50-0A60F2DEE077}" dt="2025-03-19T11:58:43.588" v="13287" actId="20577"/>
          <ac:spMkLst>
            <pc:docMk/>
            <pc:sldMk cId="1969027615" sldId="721"/>
            <ac:spMk id="3" creationId="{4C901508-4480-66F6-6CDF-B1D49E7EE5DD}"/>
          </ac:spMkLst>
        </pc:spChg>
        <pc:extLst>
          <p:ext xmlns:p="http://schemas.openxmlformats.org/presentationml/2006/main" uri="{D6D511B9-2390-475A-947B-AFAB55BFBCF1}">
            <pc226:cmChg xmlns:pc226="http://schemas.microsoft.com/office/powerpoint/2022/06/main/command" chg="mod">
              <pc226:chgData name="Will Bamber" userId="4382bbd3-641b-4aff-a0a7-90840158eec6" providerId="ADAL" clId="{DF80719C-65F2-4D5D-BC50-0A60F2DEE077}" dt="2025-03-18T14:54:49.218" v="6751" actId="20577"/>
              <pc2:cmMkLst xmlns:pc2="http://schemas.microsoft.com/office/powerpoint/2019/9/main/command">
                <pc:docMk/>
                <pc:sldMk cId="1969027615" sldId="721"/>
                <pc2:cmMk id="{61A112E8-4052-41B1-8C2D-A9AA3759B45A}"/>
              </pc2:cmMkLst>
            </pc226:cmChg>
          </p:ext>
        </pc:extLst>
      </pc:sldChg>
      <pc:sldChg chg="modSp add mod modNotesTx">
        <pc:chgData name="Will Bamber" userId="4382bbd3-641b-4aff-a0a7-90840158eec6" providerId="ADAL" clId="{DF80719C-65F2-4D5D-BC50-0A60F2DEE077}" dt="2025-03-17T12:36:03.351" v="3022" actId="20577"/>
        <pc:sldMkLst>
          <pc:docMk/>
          <pc:sldMk cId="303413930" sldId="722"/>
        </pc:sldMkLst>
      </pc:sldChg>
      <pc:sldChg chg="modSp mod modNotesTx">
        <pc:chgData name="Will Bamber" userId="4382bbd3-641b-4aff-a0a7-90840158eec6" providerId="ADAL" clId="{DF80719C-65F2-4D5D-BC50-0A60F2DEE077}" dt="2025-03-18T21:19:44.254" v="7381" actId="403"/>
        <pc:sldMkLst>
          <pc:docMk/>
          <pc:sldMk cId="1288921611" sldId="722"/>
        </pc:sldMkLst>
        <pc:spChg chg="mod">
          <ac:chgData name="Will Bamber" userId="4382bbd3-641b-4aff-a0a7-90840158eec6" providerId="ADAL" clId="{DF80719C-65F2-4D5D-BC50-0A60F2DEE077}" dt="2025-03-18T21:19:44.254" v="7381" actId="403"/>
          <ac:spMkLst>
            <pc:docMk/>
            <pc:sldMk cId="1288921611" sldId="722"/>
            <ac:spMk id="2" creationId="{106C330D-657B-1FC8-A4CA-42756082AD18}"/>
          </ac:spMkLst>
        </pc:spChg>
        <pc:graphicFrameChg chg="mod modGraphic">
          <ac:chgData name="Will Bamber" userId="4382bbd3-641b-4aff-a0a7-90840158eec6" providerId="ADAL" clId="{DF80719C-65F2-4D5D-BC50-0A60F2DEE077}" dt="2025-03-18T14:40:15.077" v="6729" actId="20577"/>
          <ac:graphicFrameMkLst>
            <pc:docMk/>
            <pc:sldMk cId="1288921611" sldId="722"/>
            <ac:graphicFrameMk id="8" creationId="{B87626ED-F40C-0B38-82E5-94B1392ABAC9}"/>
          </ac:graphicFrameMkLst>
        </pc:graphicFrameChg>
      </pc:sldChg>
      <pc:sldChg chg="modSp mod modNotesTx">
        <pc:chgData name="Will Bamber" userId="4382bbd3-641b-4aff-a0a7-90840158eec6" providerId="ADAL" clId="{DF80719C-65F2-4D5D-BC50-0A60F2DEE077}" dt="2025-03-18T22:16:58.928" v="9922" actId="20577"/>
        <pc:sldMkLst>
          <pc:docMk/>
          <pc:sldMk cId="3022290105" sldId="723"/>
        </pc:sldMkLst>
        <pc:spChg chg="mod">
          <ac:chgData name="Will Bamber" userId="4382bbd3-641b-4aff-a0a7-90840158eec6" providerId="ADAL" clId="{DF80719C-65F2-4D5D-BC50-0A60F2DEE077}" dt="2025-03-18T21:17:05.644" v="7359" actId="20577"/>
          <ac:spMkLst>
            <pc:docMk/>
            <pc:sldMk cId="3022290105" sldId="723"/>
            <ac:spMk id="2" creationId="{045FB598-38C5-C15B-C97E-DB35DDE096ED}"/>
          </ac:spMkLst>
        </pc:spChg>
        <pc:graphicFrameChg chg="mod">
          <ac:chgData name="Will Bamber" userId="4382bbd3-641b-4aff-a0a7-90840158eec6" providerId="ADAL" clId="{DF80719C-65F2-4D5D-BC50-0A60F2DEE077}" dt="2025-03-18T16:22:59.431" v="6775" actId="20577"/>
          <ac:graphicFrameMkLst>
            <pc:docMk/>
            <pc:sldMk cId="3022290105" sldId="723"/>
            <ac:graphicFrameMk id="6" creationId="{7D71EC64-F1DA-7C7A-FEA7-C69B74EF837D}"/>
          </ac:graphicFrameMkLst>
        </pc:graphicFrameChg>
      </pc:sldChg>
      <pc:sldChg chg="modNotesTx">
        <pc:chgData name="Will Bamber" userId="4382bbd3-641b-4aff-a0a7-90840158eec6" providerId="ADAL" clId="{DF80719C-65F2-4D5D-BC50-0A60F2DEE077}" dt="2025-03-18T21:48:15.615" v="9559" actId="6549"/>
        <pc:sldMkLst>
          <pc:docMk/>
          <pc:sldMk cId="3281475939" sldId="724"/>
        </pc:sldMkLst>
      </pc:sldChg>
      <pc:sldChg chg="addSp delSp modSp mod modNotesTx">
        <pc:chgData name="Will Bamber" userId="4382bbd3-641b-4aff-a0a7-90840158eec6" providerId="ADAL" clId="{DF80719C-65F2-4D5D-BC50-0A60F2DEE077}" dt="2025-03-18T22:19:23.276" v="9923" actId="1076"/>
        <pc:sldMkLst>
          <pc:docMk/>
          <pc:sldMk cId="4005549430" sldId="726"/>
        </pc:sldMkLst>
        <pc:spChg chg="mod">
          <ac:chgData name="Will Bamber" userId="4382bbd3-641b-4aff-a0a7-90840158eec6" providerId="ADAL" clId="{DF80719C-65F2-4D5D-BC50-0A60F2DEE077}" dt="2025-03-18T21:17:21.924" v="7377" actId="20577"/>
          <ac:spMkLst>
            <pc:docMk/>
            <pc:sldMk cId="4005549430" sldId="726"/>
            <ac:spMk id="2" creationId="{937846B5-42F9-C263-9306-0C5DF2650268}"/>
          </ac:spMkLst>
        </pc:spChg>
        <pc:spChg chg="add del mod">
          <ac:chgData name="Will Bamber" userId="4382bbd3-641b-4aff-a0a7-90840158eec6" providerId="ADAL" clId="{DF80719C-65F2-4D5D-BC50-0A60F2DEE077}" dt="2025-03-18T13:33:06.654" v="3948" actId="478"/>
          <ac:spMkLst>
            <pc:docMk/>
            <pc:sldMk cId="4005549430" sldId="726"/>
            <ac:spMk id="4" creationId="{C66941EF-BB9A-0793-6EDB-C41D32CEC8AE}"/>
          </ac:spMkLst>
        </pc:spChg>
        <pc:spChg chg="add mod">
          <ac:chgData name="Will Bamber" userId="4382bbd3-641b-4aff-a0a7-90840158eec6" providerId="ADAL" clId="{DF80719C-65F2-4D5D-BC50-0A60F2DEE077}" dt="2025-03-18T13:33:05.055" v="3947" actId="20577"/>
          <ac:spMkLst>
            <pc:docMk/>
            <pc:sldMk cId="4005549430" sldId="726"/>
            <ac:spMk id="5" creationId="{DA0C4A95-C7ED-DED0-4528-16F9D86DE770}"/>
          </ac:spMkLst>
        </pc:spChg>
        <pc:spChg chg="mod">
          <ac:chgData name="Will Bamber" userId="4382bbd3-641b-4aff-a0a7-90840158eec6" providerId="ADAL" clId="{DF80719C-65F2-4D5D-BC50-0A60F2DEE077}" dt="2025-03-18T22:19:23.276" v="9923" actId="1076"/>
          <ac:spMkLst>
            <pc:docMk/>
            <pc:sldMk cId="4005549430" sldId="726"/>
            <ac:spMk id="7" creationId="{B78224FA-4042-F427-7B49-83C6EFFF6F76}"/>
          </ac:spMkLst>
        </pc:spChg>
        <pc:graphicFrameChg chg="mod">
          <ac:chgData name="Will Bamber" userId="4382bbd3-641b-4aff-a0a7-90840158eec6" providerId="ADAL" clId="{DF80719C-65F2-4D5D-BC50-0A60F2DEE077}" dt="2025-03-18T13:06:03.020" v="3671"/>
          <ac:graphicFrameMkLst>
            <pc:docMk/>
            <pc:sldMk cId="4005549430" sldId="726"/>
            <ac:graphicFrameMk id="6" creationId="{E3EF49B5-1B86-0DE8-AE94-E5621236B457}"/>
          </ac:graphicFrameMkLst>
        </pc:graphicFrameChg>
      </pc:sldChg>
      <pc:sldChg chg="modSp mod modNotesTx">
        <pc:chgData name="Will Bamber" userId="4382bbd3-641b-4aff-a0a7-90840158eec6" providerId="ADAL" clId="{DF80719C-65F2-4D5D-BC50-0A60F2DEE077}" dt="2025-03-18T22:24:00.719" v="10882" actId="20577"/>
        <pc:sldMkLst>
          <pc:docMk/>
          <pc:sldMk cId="2458713718" sldId="727"/>
        </pc:sldMkLst>
        <pc:spChg chg="mod">
          <ac:chgData name="Will Bamber" userId="4382bbd3-641b-4aff-a0a7-90840158eec6" providerId="ADAL" clId="{DF80719C-65F2-4D5D-BC50-0A60F2DEE077}" dt="2025-03-18T21:18:24.326" v="7378"/>
          <ac:spMkLst>
            <pc:docMk/>
            <pc:sldMk cId="2458713718" sldId="727"/>
            <ac:spMk id="2" creationId="{79B82F2C-63FA-2187-5067-E6715D053B79}"/>
          </ac:spMkLst>
        </pc:spChg>
      </pc:sldChg>
      <pc:sldChg chg="modSp mod modNotesTx">
        <pc:chgData name="Will Bamber" userId="4382bbd3-641b-4aff-a0a7-90840158eec6" providerId="ADAL" clId="{DF80719C-65F2-4D5D-BC50-0A60F2DEE077}" dt="2025-03-18T14:42:52.663" v="6750" actId="14100"/>
        <pc:sldMkLst>
          <pc:docMk/>
          <pc:sldMk cId="4192352731" sldId="728"/>
        </pc:sldMkLst>
        <pc:spChg chg="mod">
          <ac:chgData name="Will Bamber" userId="4382bbd3-641b-4aff-a0a7-90840158eec6" providerId="ADAL" clId="{DF80719C-65F2-4D5D-BC50-0A60F2DEE077}" dt="2025-03-18T14:42:45.820" v="6748" actId="1076"/>
          <ac:spMkLst>
            <pc:docMk/>
            <pc:sldMk cId="4192352731" sldId="728"/>
            <ac:spMk id="5" creationId="{5F8F5815-EA1E-62A6-B20A-A314F30BF52F}"/>
          </ac:spMkLst>
        </pc:spChg>
        <pc:graphicFrameChg chg="mod">
          <ac:chgData name="Will Bamber" userId="4382bbd3-641b-4aff-a0a7-90840158eec6" providerId="ADAL" clId="{DF80719C-65F2-4D5D-BC50-0A60F2DEE077}" dt="2025-03-18T14:42:52.663" v="6750" actId="14100"/>
          <ac:graphicFrameMkLst>
            <pc:docMk/>
            <pc:sldMk cId="4192352731" sldId="728"/>
            <ac:graphicFrameMk id="4" creationId="{869D5661-6392-031E-64E6-8BE21A4DF32F}"/>
          </ac:graphicFrameMkLst>
        </pc:graphicFrameChg>
      </pc:sldChg>
      <pc:sldChg chg="modSp">
        <pc:chgData name="Will Bamber" userId="4382bbd3-641b-4aff-a0a7-90840158eec6" providerId="ADAL" clId="{DF80719C-65F2-4D5D-BC50-0A60F2DEE077}" dt="2025-03-18T13:38:51.107" v="4023" actId="20577"/>
        <pc:sldMkLst>
          <pc:docMk/>
          <pc:sldMk cId="4227221185" sldId="729"/>
        </pc:sldMkLst>
        <pc:graphicFrameChg chg="mod">
          <ac:chgData name="Will Bamber" userId="4382bbd3-641b-4aff-a0a7-90840158eec6" providerId="ADAL" clId="{DF80719C-65F2-4D5D-BC50-0A60F2DEE077}" dt="2025-03-18T13:38:51.107" v="4023" actId="20577"/>
          <ac:graphicFrameMkLst>
            <pc:docMk/>
            <pc:sldMk cId="4227221185" sldId="729"/>
            <ac:graphicFrameMk id="4" creationId="{A368BB4F-CD13-D042-3DDE-ABC832D8DD50}"/>
          </ac:graphicFrameMkLst>
        </pc:graphicFrameChg>
      </pc:sldChg>
      <pc:sldChg chg="modSp mod modNotesTx">
        <pc:chgData name="Will Bamber" userId="4382bbd3-641b-4aff-a0a7-90840158eec6" providerId="ADAL" clId="{DF80719C-65F2-4D5D-BC50-0A60F2DEE077}" dt="2025-03-19T11:13:05.992" v="13235" actId="20577"/>
        <pc:sldMkLst>
          <pc:docMk/>
          <pc:sldMk cId="1266451724" sldId="730"/>
        </pc:sldMkLst>
        <pc:graphicFrameChg chg="mod modGraphic">
          <ac:chgData name="Will Bamber" userId="4382bbd3-641b-4aff-a0a7-90840158eec6" providerId="ADAL" clId="{DF80719C-65F2-4D5D-BC50-0A60F2DEE077}" dt="2025-03-18T13:42:32.578" v="4183" actId="404"/>
          <ac:graphicFrameMkLst>
            <pc:docMk/>
            <pc:sldMk cId="1266451724" sldId="730"/>
            <ac:graphicFrameMk id="7" creationId="{A90645DA-F861-4058-4968-52B80E6D9427}"/>
          </ac:graphicFrameMkLst>
        </pc:graphicFrameChg>
      </pc:sldChg>
      <pc:sldChg chg="modSp mod">
        <pc:chgData name="Will Bamber" userId="4382bbd3-641b-4aff-a0a7-90840158eec6" providerId="ADAL" clId="{DF80719C-65F2-4D5D-BC50-0A60F2DEE077}" dt="2025-03-18T21:23:31.353" v="7401"/>
        <pc:sldMkLst>
          <pc:docMk/>
          <pc:sldMk cId="2837870562" sldId="731"/>
        </pc:sldMkLst>
        <pc:spChg chg="mod">
          <ac:chgData name="Will Bamber" userId="4382bbd3-641b-4aff-a0a7-90840158eec6" providerId="ADAL" clId="{DF80719C-65F2-4D5D-BC50-0A60F2DEE077}" dt="2025-03-18T21:23:31.353" v="7401"/>
          <ac:spMkLst>
            <pc:docMk/>
            <pc:sldMk cId="2837870562" sldId="731"/>
            <ac:spMk id="2" creationId="{DD534B0C-8761-96C6-3B72-6E83FD23D1EA}"/>
          </ac:spMkLst>
        </pc:spChg>
      </pc:sldChg>
      <pc:sldChg chg="modNotesTx">
        <pc:chgData name="Will Bamber" userId="4382bbd3-641b-4aff-a0a7-90840158eec6" providerId="ADAL" clId="{DF80719C-65F2-4D5D-BC50-0A60F2DEE077}" dt="2025-03-18T21:37:37" v="8703" actId="20577"/>
        <pc:sldMkLst>
          <pc:docMk/>
          <pc:sldMk cId="2212012588" sldId="732"/>
        </pc:sldMkLst>
      </pc:sldChg>
      <pc:sldChg chg="modSp add del mod ord">
        <pc:chgData name="Will Bamber" userId="4382bbd3-641b-4aff-a0a7-90840158eec6" providerId="ADAL" clId="{DF80719C-65F2-4D5D-BC50-0A60F2DEE077}" dt="2025-03-18T14:31:22.745" v="6503" actId="2696"/>
        <pc:sldMkLst>
          <pc:docMk/>
          <pc:sldMk cId="832628015" sldId="734"/>
        </pc:sldMkLst>
        <pc:graphicFrameChg chg="mod">
          <ac:chgData name="Will Bamber" userId="4382bbd3-641b-4aff-a0a7-90840158eec6" providerId="ADAL" clId="{DF80719C-65F2-4D5D-BC50-0A60F2DEE077}" dt="2025-03-18T10:20:13.713" v="3367" actId="1036"/>
          <ac:graphicFrameMkLst>
            <pc:docMk/>
            <pc:sldMk cId="832628015" sldId="734"/>
            <ac:graphicFrameMk id="6" creationId="{A90E399C-9103-EDFC-C44B-B67613A39CE1}"/>
          </ac:graphicFrameMkLst>
        </pc:graphicFrameChg>
      </pc:sldChg>
      <pc:sldChg chg="ord modNotesTx">
        <pc:chgData name="Will Bamber" userId="4382bbd3-641b-4aff-a0a7-90840158eec6" providerId="ADAL" clId="{DF80719C-65F2-4D5D-BC50-0A60F2DEE077}" dt="2025-03-18T22:31:53.984" v="12696" actId="20577"/>
        <pc:sldMkLst>
          <pc:docMk/>
          <pc:sldMk cId="1165084366" sldId="735"/>
        </pc:sldMkLst>
      </pc:sldChg>
      <pc:sldChg chg="new del">
        <pc:chgData name="Will Bamber" userId="4382bbd3-641b-4aff-a0a7-90840158eec6" providerId="ADAL" clId="{DF80719C-65F2-4D5D-BC50-0A60F2DEE077}" dt="2025-03-18T16:32:26.095" v="7313" actId="680"/>
        <pc:sldMkLst>
          <pc:docMk/>
          <pc:sldMk cId="3577130034" sldId="736"/>
        </pc:sldMkLst>
      </pc:sldChg>
    </pc:docChg>
  </pc:docChgLst>
  <pc:docChgLst>
    <pc:chgData name="Sarah Washford" userId="S::sarah@primarycareit.co.uk::428fd279-c608-4339-92e1-142b5c2a2be7" providerId="AD" clId="Web-{787EA3CC-C683-24BF-AD30-A6578CA491FB}"/>
    <pc:docChg chg="addSld modSld modSection">
      <pc:chgData name="Sarah Washford" userId="S::sarah@primarycareit.co.uk::428fd279-c608-4339-92e1-142b5c2a2be7" providerId="AD" clId="Web-{787EA3CC-C683-24BF-AD30-A6578CA491FB}" dt="2025-03-18T09:48:44.266" v="788" actId="20577"/>
      <pc:docMkLst>
        <pc:docMk/>
      </pc:docMkLst>
      <pc:sldChg chg="addSp delSp modSp">
        <pc:chgData name="Sarah Washford" userId="S::sarah@primarycareit.co.uk::428fd279-c608-4339-92e1-142b5c2a2be7" providerId="AD" clId="Web-{787EA3CC-C683-24BF-AD30-A6578CA491FB}" dt="2025-03-18T09:48:44.266" v="788" actId="20577"/>
        <pc:sldMkLst>
          <pc:docMk/>
          <pc:sldMk cId="856836548" sldId="704"/>
        </pc:sldMkLst>
        <pc:spChg chg="add del mod">
          <ac:chgData name="Sarah Washford" userId="S::sarah@primarycareit.co.uk::428fd279-c608-4339-92e1-142b5c2a2be7" providerId="AD" clId="Web-{787EA3CC-C683-24BF-AD30-A6578CA491FB}" dt="2025-03-18T09:33:08.622" v="77"/>
          <ac:spMkLst>
            <pc:docMk/>
            <pc:sldMk cId="856836548" sldId="704"/>
            <ac:spMk id="888" creationId="{357F5F16-B29A-490A-7F12-7520DA4DF49B}"/>
          </ac:spMkLst>
        </pc:spChg>
        <pc:spChg chg="add mod">
          <ac:chgData name="Sarah Washford" userId="S::sarah@primarycareit.co.uk::428fd279-c608-4339-92e1-142b5c2a2be7" providerId="AD" clId="Web-{787EA3CC-C683-24BF-AD30-A6578CA491FB}" dt="2025-03-18T09:45:47.707" v="473" actId="14100"/>
          <ac:spMkLst>
            <pc:docMk/>
            <pc:sldMk cId="856836548" sldId="704"/>
            <ac:spMk id="917" creationId="{94BEA84A-F2E6-CD34-1BF4-A7464173E783}"/>
          </ac:spMkLst>
        </pc:spChg>
        <pc:spChg chg="add mod">
          <ac:chgData name="Sarah Washford" userId="S::sarah@primarycareit.co.uk::428fd279-c608-4339-92e1-142b5c2a2be7" providerId="AD" clId="Web-{787EA3CC-C683-24BF-AD30-A6578CA491FB}" dt="2025-03-18T09:47:17.870" v="651" actId="1076"/>
          <ac:spMkLst>
            <pc:docMk/>
            <pc:sldMk cId="856836548" sldId="704"/>
            <ac:spMk id="918" creationId="{7EB791EA-D8AA-FDB7-CE6A-656B790842CC}"/>
          </ac:spMkLst>
        </pc:spChg>
        <pc:spChg chg="add mod">
          <ac:chgData name="Sarah Washford" userId="S::sarah@primarycareit.co.uk::428fd279-c608-4339-92e1-142b5c2a2be7" providerId="AD" clId="Web-{787EA3CC-C683-24BF-AD30-A6578CA491FB}" dt="2025-03-18T09:48:44.266" v="788" actId="20577"/>
          <ac:spMkLst>
            <pc:docMk/>
            <pc:sldMk cId="856836548" sldId="704"/>
            <ac:spMk id="919" creationId="{9B1422DC-7C4B-0932-9FED-0B40A2BD808A}"/>
          </ac:spMkLst>
        </pc:spChg>
        <pc:graphicFrameChg chg="add mod modGraphic">
          <ac:chgData name="Sarah Washford" userId="S::sarah@primarycareit.co.uk::428fd279-c608-4339-92e1-142b5c2a2be7" providerId="AD" clId="Web-{787EA3CC-C683-24BF-AD30-A6578CA491FB}" dt="2025-03-18T09:31:55.070" v="57" actId="14100"/>
          <ac:graphicFrameMkLst>
            <pc:docMk/>
            <pc:sldMk cId="856836548" sldId="704"/>
            <ac:graphicFrameMk id="6" creationId="{290407B7-74AB-500E-F9ED-6D0C632D59E0}"/>
          </ac:graphicFrameMkLst>
        </pc:graphicFrameChg>
        <pc:picChg chg="add del mod">
          <ac:chgData name="Sarah Washford" userId="S::sarah@primarycareit.co.uk::428fd279-c608-4339-92e1-142b5c2a2be7" providerId="AD" clId="Web-{787EA3CC-C683-24BF-AD30-A6578CA491FB}" dt="2025-03-18T09:28:26.961" v="3"/>
          <ac:picMkLst>
            <pc:docMk/>
            <pc:sldMk cId="856836548" sldId="704"/>
            <ac:picMk id="4" creationId="{847CF21C-ED1F-BCB6-609C-A57468B01A73}"/>
          </ac:picMkLst>
        </pc:picChg>
        <pc:picChg chg="add del mod">
          <ac:chgData name="Sarah Washford" userId="S::sarah@primarycareit.co.uk::428fd279-c608-4339-92e1-142b5c2a2be7" providerId="AD" clId="Web-{787EA3CC-C683-24BF-AD30-A6578CA491FB}" dt="2025-03-18T09:28:48.478" v="7"/>
          <ac:picMkLst>
            <pc:docMk/>
            <pc:sldMk cId="856836548" sldId="704"/>
            <ac:picMk id="5" creationId="{0625C4EA-04F8-0976-CF10-2D0EDC80A290}"/>
          </ac:picMkLst>
        </pc:picChg>
      </pc:sldChg>
      <pc:sldChg chg="addSp delSp modSp add replId">
        <pc:chgData name="Sarah Washford" userId="S::sarah@primarycareit.co.uk::428fd279-c608-4339-92e1-142b5c2a2be7" providerId="AD" clId="Web-{787EA3CC-C683-24BF-AD30-A6578CA491FB}" dt="2025-03-18T09:42:44.475" v="468"/>
        <pc:sldMkLst>
          <pc:docMk/>
          <pc:sldMk cId="2358481521" sldId="733"/>
        </pc:sldMkLst>
        <pc:spChg chg="del">
          <ac:chgData name="Sarah Washford" userId="S::sarah@primarycareit.co.uk::428fd279-c608-4339-92e1-142b5c2a2be7" providerId="AD" clId="Web-{787EA3CC-C683-24BF-AD30-A6578CA491FB}" dt="2025-03-18T09:35:24.678" v="161"/>
          <ac:spMkLst>
            <pc:docMk/>
            <pc:sldMk cId="2358481521" sldId="733"/>
            <ac:spMk id="917" creationId="{1F6B2328-EFD9-0197-A321-76896DDD6182}"/>
          </ac:spMkLst>
        </pc:spChg>
        <pc:graphicFrameChg chg="del">
          <ac:chgData name="Sarah Washford" userId="S::sarah@primarycareit.co.uk::428fd279-c608-4339-92e1-142b5c2a2be7" providerId="AD" clId="Web-{787EA3CC-C683-24BF-AD30-A6578CA491FB}" dt="2025-03-18T09:35:39.945" v="162"/>
          <ac:graphicFrameMkLst>
            <pc:docMk/>
            <pc:sldMk cId="2358481521" sldId="733"/>
            <ac:graphicFrameMk id="6" creationId="{B1C7EE9C-5EC0-7D9F-620D-4985DF2A8086}"/>
          </ac:graphicFrameMkLst>
        </pc:graphicFrameChg>
        <pc:graphicFrameChg chg="add del mod modGraphic">
          <ac:chgData name="Sarah Washford" userId="S::sarah@primarycareit.co.uk::428fd279-c608-4339-92e1-142b5c2a2be7" providerId="AD" clId="Web-{787EA3CC-C683-24BF-AD30-A6578CA491FB}" dt="2025-03-18T09:42:44.475" v="468"/>
          <ac:graphicFrameMkLst>
            <pc:docMk/>
            <pc:sldMk cId="2358481521" sldId="733"/>
            <ac:graphicFrameMk id="19" creationId="{835A026F-2653-1BE5-C2FF-3838C5608E59}"/>
          </ac:graphicFrameMkLst>
        </pc:graphicFrameChg>
      </pc:sldChg>
    </pc:docChg>
  </pc:docChgLst>
  <pc:docChgLst>
    <pc:chgData name="Sarah Washford" userId="S::sarah@primarycareit.co.uk::428fd279-c608-4339-92e1-142b5c2a2be7" providerId="AD" clId="Web-{ACDFE844-6D2A-DA6C-5732-444332A685E1}"/>
    <pc:docChg chg="mod addSld modSld sldOrd modSection">
      <pc:chgData name="Sarah Washford" userId="S::sarah@primarycareit.co.uk::428fd279-c608-4339-92e1-142b5c2a2be7" providerId="AD" clId="Web-{ACDFE844-6D2A-DA6C-5732-444332A685E1}" dt="2025-03-17T11:03:09.734" v="686" actId="14100"/>
      <pc:docMkLst>
        <pc:docMk/>
      </pc:docMkLst>
      <pc:sldChg chg="ord">
        <pc:chgData name="Sarah Washford" userId="S::sarah@primarycareit.co.uk::428fd279-c608-4339-92e1-142b5c2a2be7" providerId="AD" clId="Web-{ACDFE844-6D2A-DA6C-5732-444332A685E1}" dt="2025-03-17T09:21:27.539" v="85"/>
        <pc:sldMkLst>
          <pc:docMk/>
          <pc:sldMk cId="3308558192" sldId="257"/>
        </pc:sldMkLst>
      </pc:sldChg>
      <pc:sldChg chg="modSp">
        <pc:chgData name="Sarah Washford" userId="S::sarah@primarycareit.co.uk::428fd279-c608-4339-92e1-142b5c2a2be7" providerId="AD" clId="Web-{ACDFE844-6D2A-DA6C-5732-444332A685E1}" dt="2025-03-17T09:13:12.325" v="83" actId="20577"/>
        <pc:sldMkLst>
          <pc:docMk/>
          <pc:sldMk cId="623229055" sldId="686"/>
        </pc:sldMkLst>
      </pc:sldChg>
      <pc:sldChg chg="modSp">
        <pc:chgData name="Sarah Washford" userId="S::sarah@primarycareit.co.uk::428fd279-c608-4339-92e1-142b5c2a2be7" providerId="AD" clId="Web-{ACDFE844-6D2A-DA6C-5732-444332A685E1}" dt="2025-03-17T09:22:09.977" v="101" actId="20577"/>
        <pc:sldMkLst>
          <pc:docMk/>
          <pc:sldMk cId="856836548" sldId="704"/>
        </pc:sldMkLst>
        <pc:spChg chg="mod">
          <ac:chgData name="Sarah Washford" userId="S::sarah@primarycareit.co.uk::428fd279-c608-4339-92e1-142b5c2a2be7" providerId="AD" clId="Web-{ACDFE844-6D2A-DA6C-5732-444332A685E1}" dt="2025-03-17T09:22:09.977" v="101" actId="20577"/>
          <ac:spMkLst>
            <pc:docMk/>
            <pc:sldMk cId="856836548" sldId="704"/>
            <ac:spMk id="2" creationId="{67BFEB27-E800-0779-365C-C63C2DC6780D}"/>
          </ac:spMkLst>
        </pc:spChg>
      </pc:sldChg>
      <pc:sldChg chg="ord">
        <pc:chgData name="Sarah Washford" userId="S::sarah@primarycareit.co.uk::428fd279-c608-4339-92e1-142b5c2a2be7" providerId="AD" clId="Web-{ACDFE844-6D2A-DA6C-5732-444332A685E1}" dt="2025-03-17T10:38:32.197" v="102"/>
        <pc:sldMkLst>
          <pc:docMk/>
          <pc:sldMk cId="3431392939" sldId="706"/>
        </pc:sldMkLst>
      </pc:sldChg>
      <pc:sldChg chg="modSp">
        <pc:chgData name="Sarah Washford" userId="S::sarah@primarycareit.co.uk::428fd279-c608-4339-92e1-142b5c2a2be7" providerId="AD" clId="Web-{ACDFE844-6D2A-DA6C-5732-444332A685E1}" dt="2025-03-17T11:03:09.734" v="686" actId="14100"/>
        <pc:sldMkLst>
          <pc:docMk/>
          <pc:sldMk cId="70051369" sldId="708"/>
        </pc:sldMkLst>
      </pc:sldChg>
      <pc:sldChg chg="add replId">
        <pc:chgData name="Sarah Washford" userId="S::sarah@primarycareit.co.uk::428fd279-c608-4339-92e1-142b5c2a2be7" providerId="AD" clId="Web-{ACDFE844-6D2A-DA6C-5732-444332A685E1}" dt="2025-03-17T09:21:53.149" v="86"/>
        <pc:sldMkLst>
          <pc:docMk/>
          <pc:sldMk cId="3109621037" sldId="711"/>
        </pc:sldMkLst>
      </pc:sldChg>
      <pc:sldChg chg="modSp">
        <pc:chgData name="Sarah Washford" userId="S::sarah@primarycareit.co.uk::428fd279-c608-4339-92e1-142b5c2a2be7" providerId="AD" clId="Web-{ACDFE844-6D2A-DA6C-5732-444332A685E1}" dt="2025-03-17T10:57:46.753" v="523" actId="20577"/>
        <pc:sldMkLst>
          <pc:docMk/>
          <pc:sldMk cId="454956278" sldId="716"/>
        </pc:sldMkLst>
      </pc:sldChg>
      <pc:sldChg chg="modSp">
        <pc:chgData name="Sarah Washford" userId="S::sarah@primarycareit.co.uk::428fd279-c608-4339-92e1-142b5c2a2be7" providerId="AD" clId="Web-{ACDFE844-6D2A-DA6C-5732-444332A685E1}" dt="2025-03-17T10:48:45.328" v="356" actId="20577"/>
        <pc:sldMkLst>
          <pc:docMk/>
          <pc:sldMk cId="3228884755" sldId="717"/>
        </pc:sldMkLst>
      </pc:sldChg>
    </pc:docChg>
  </pc:docChgLst>
  <pc:docChgLst>
    <pc:chgData name="Sarah Washford" userId="428fd279-c608-4339-92e1-142b5c2a2be7" providerId="ADAL" clId="{1B5437B2-42D1-47B1-BF08-F7D0FC275F7C}"/>
    <pc:docChg chg="undo custSel addSld modSld modSection">
      <pc:chgData name="Sarah Washford" userId="428fd279-c608-4339-92e1-142b5c2a2be7" providerId="ADAL" clId="{1B5437B2-42D1-47B1-BF08-F7D0FC275F7C}" dt="2025-03-19T11:55:30.774" v="4851" actId="20577"/>
      <pc:docMkLst>
        <pc:docMk/>
      </pc:docMkLst>
      <pc:sldChg chg="modSp">
        <pc:chgData name="Sarah Washford" userId="428fd279-c608-4339-92e1-142b5c2a2be7" providerId="ADAL" clId="{1B5437B2-42D1-47B1-BF08-F7D0FC275F7C}" dt="2025-03-17T15:03:19.365" v="1" actId="20577"/>
        <pc:sldMkLst>
          <pc:docMk/>
          <pc:sldMk cId="211580853" sldId="698"/>
        </pc:sldMkLst>
        <pc:graphicFrameChg chg="mod">
          <ac:chgData name="Sarah Washford" userId="428fd279-c608-4339-92e1-142b5c2a2be7" providerId="ADAL" clId="{1B5437B2-42D1-47B1-BF08-F7D0FC275F7C}" dt="2025-03-17T15:03:19.365" v="1" actId="20577"/>
          <ac:graphicFrameMkLst>
            <pc:docMk/>
            <pc:sldMk cId="211580853" sldId="698"/>
            <ac:graphicFrameMk id="3" creationId="{A6FC90F7-59B8-7E30-AB78-98DDADC49A23}"/>
          </ac:graphicFrameMkLst>
        </pc:graphicFrameChg>
      </pc:sldChg>
      <pc:sldChg chg="modSp">
        <pc:chgData name="Sarah Washford" userId="428fd279-c608-4339-92e1-142b5c2a2be7" providerId="ADAL" clId="{1B5437B2-42D1-47B1-BF08-F7D0FC275F7C}" dt="2025-03-18T14:14:15.372" v="3320" actId="20577"/>
        <pc:sldMkLst>
          <pc:docMk/>
          <pc:sldMk cId="2381778943" sldId="702"/>
        </pc:sldMkLst>
        <pc:graphicFrameChg chg="mod">
          <ac:chgData name="Sarah Washford" userId="428fd279-c608-4339-92e1-142b5c2a2be7" providerId="ADAL" clId="{1B5437B2-42D1-47B1-BF08-F7D0FC275F7C}" dt="2025-03-18T14:14:15.372" v="3320" actId="20577"/>
          <ac:graphicFrameMkLst>
            <pc:docMk/>
            <pc:sldMk cId="2381778943" sldId="702"/>
            <ac:graphicFrameMk id="5" creationId="{24CED1CC-83DA-87BF-8814-5780C32FB219}"/>
          </ac:graphicFrameMkLst>
        </pc:graphicFrameChg>
      </pc:sldChg>
      <pc:sldChg chg="modSp">
        <pc:chgData name="Sarah Washford" userId="428fd279-c608-4339-92e1-142b5c2a2be7" providerId="ADAL" clId="{1B5437B2-42D1-47B1-BF08-F7D0FC275F7C}" dt="2025-03-18T10:30:18.902" v="58" actId="20577"/>
        <pc:sldMkLst>
          <pc:docMk/>
          <pc:sldMk cId="2401836897" sldId="702"/>
        </pc:sldMkLst>
        <pc:graphicFrameChg chg="mod">
          <ac:chgData name="Sarah Washford" userId="428fd279-c608-4339-92e1-142b5c2a2be7" providerId="ADAL" clId="{1B5437B2-42D1-47B1-BF08-F7D0FC275F7C}" dt="2025-03-18T10:30:18.902" v="58" actId="20577"/>
          <ac:graphicFrameMkLst>
            <pc:docMk/>
            <pc:sldMk cId="2401836897" sldId="702"/>
            <ac:graphicFrameMk id="5" creationId="{24CED1CC-83DA-87BF-8814-5780C32FB219}"/>
          </ac:graphicFrameMkLst>
        </pc:graphicFrameChg>
      </pc:sldChg>
      <pc:sldChg chg="addSp modSp mod">
        <pc:chgData name="Sarah Washford" userId="428fd279-c608-4339-92e1-142b5c2a2be7" providerId="ADAL" clId="{1B5437B2-42D1-47B1-BF08-F7D0FC275F7C}" dt="2025-03-18T12:11:00.488" v="2449" actId="20577"/>
        <pc:sldMkLst>
          <pc:docMk/>
          <pc:sldMk cId="856836548" sldId="704"/>
        </pc:sldMkLst>
        <pc:spChg chg="add mod">
          <ac:chgData name="Sarah Washford" userId="428fd279-c608-4339-92e1-142b5c2a2be7" providerId="ADAL" clId="{1B5437B2-42D1-47B1-BF08-F7D0FC275F7C}" dt="2025-03-18T09:50:28.773" v="49" actId="14100"/>
          <ac:spMkLst>
            <pc:docMk/>
            <pc:sldMk cId="856836548" sldId="704"/>
            <ac:spMk id="4" creationId="{9412771A-2D3C-5B42-DC64-9F3FB5D70E24}"/>
          </ac:spMkLst>
        </pc:spChg>
        <pc:spChg chg="mod">
          <ac:chgData name="Sarah Washford" userId="428fd279-c608-4339-92e1-142b5c2a2be7" providerId="ADAL" clId="{1B5437B2-42D1-47B1-BF08-F7D0FC275F7C}" dt="2025-03-18T09:51:03.805" v="54" actId="1076"/>
          <ac:spMkLst>
            <pc:docMk/>
            <pc:sldMk cId="856836548" sldId="704"/>
            <ac:spMk id="917" creationId="{94BEA84A-F2E6-CD34-1BF4-A7464173E783}"/>
          </ac:spMkLst>
        </pc:spChg>
        <pc:spChg chg="mod">
          <ac:chgData name="Sarah Washford" userId="428fd279-c608-4339-92e1-142b5c2a2be7" providerId="ADAL" clId="{1B5437B2-42D1-47B1-BF08-F7D0FC275F7C}" dt="2025-03-18T09:51:21.388" v="55" actId="113"/>
          <ac:spMkLst>
            <pc:docMk/>
            <pc:sldMk cId="856836548" sldId="704"/>
            <ac:spMk id="918" creationId="{7EB791EA-D8AA-FDB7-CE6A-656B790842CC}"/>
          </ac:spMkLst>
        </pc:spChg>
        <pc:spChg chg="mod">
          <ac:chgData name="Sarah Washford" userId="428fd279-c608-4339-92e1-142b5c2a2be7" providerId="ADAL" clId="{1B5437B2-42D1-47B1-BF08-F7D0FC275F7C}" dt="2025-03-18T09:49:41.371" v="15" actId="14100"/>
          <ac:spMkLst>
            <pc:docMk/>
            <pc:sldMk cId="856836548" sldId="704"/>
            <ac:spMk id="919" creationId="{9B1422DC-7C4B-0932-9FED-0B40A2BD808A}"/>
          </ac:spMkLst>
        </pc:spChg>
        <pc:graphicFrameChg chg="mod">
          <ac:chgData name="Sarah Washford" userId="428fd279-c608-4339-92e1-142b5c2a2be7" providerId="ADAL" clId="{1B5437B2-42D1-47B1-BF08-F7D0FC275F7C}" dt="2025-03-18T12:11:00.488" v="2449" actId="20577"/>
          <ac:graphicFrameMkLst>
            <pc:docMk/>
            <pc:sldMk cId="856836548" sldId="704"/>
            <ac:graphicFrameMk id="6" creationId="{290407B7-74AB-500E-F9ED-6D0C632D59E0}"/>
          </ac:graphicFrameMkLst>
        </pc:graphicFrameChg>
      </pc:sldChg>
      <pc:sldChg chg="addSp delSp modSp mod">
        <pc:chgData name="Sarah Washford" userId="428fd279-c608-4339-92e1-142b5c2a2be7" providerId="ADAL" clId="{1B5437B2-42D1-47B1-BF08-F7D0FC275F7C}" dt="2025-03-18T10:52:58.665" v="926" actId="478"/>
        <pc:sldMkLst>
          <pc:docMk/>
          <pc:sldMk cId="3275729538" sldId="705"/>
        </pc:sldMkLst>
        <pc:spChg chg="del mod">
          <ac:chgData name="Sarah Washford" userId="428fd279-c608-4339-92e1-142b5c2a2be7" providerId="ADAL" clId="{1B5437B2-42D1-47B1-BF08-F7D0FC275F7C}" dt="2025-03-18T10:52:58.665" v="926" actId="478"/>
          <ac:spMkLst>
            <pc:docMk/>
            <pc:sldMk cId="3275729538" sldId="705"/>
            <ac:spMk id="3" creationId="{219BA59C-BA8A-B5AE-0F31-3BFF4D46552A}"/>
          </ac:spMkLst>
        </pc:spChg>
        <pc:graphicFrameChg chg="add mod modGraphic">
          <ac:chgData name="Sarah Washford" userId="428fd279-c608-4339-92e1-142b5c2a2be7" providerId="ADAL" clId="{1B5437B2-42D1-47B1-BF08-F7D0FC275F7C}" dt="2025-03-18T10:52:37.733" v="923" actId="20577"/>
          <ac:graphicFrameMkLst>
            <pc:docMk/>
            <pc:sldMk cId="3275729538" sldId="705"/>
            <ac:graphicFrameMk id="4" creationId="{C86CD712-5CEE-2DF4-A4DC-E5F4C9EDF063}"/>
          </ac:graphicFrameMkLst>
        </pc:graphicFrameChg>
      </pc:sldChg>
      <pc:sldChg chg="addSp modSp mod">
        <pc:chgData name="Sarah Washford" userId="428fd279-c608-4339-92e1-142b5c2a2be7" providerId="ADAL" clId="{1B5437B2-42D1-47B1-BF08-F7D0FC275F7C}" dt="2025-03-17T15:21:11.169" v="12" actId="113"/>
        <pc:sldMkLst>
          <pc:docMk/>
          <pc:sldMk cId="70051369" sldId="708"/>
        </pc:sldMkLst>
      </pc:sldChg>
      <pc:sldChg chg="modNotesTx">
        <pc:chgData name="Sarah Washford" userId="428fd279-c608-4339-92e1-142b5c2a2be7" providerId="ADAL" clId="{1B5437B2-42D1-47B1-BF08-F7D0FC275F7C}" dt="2025-03-18T14:53:54.961" v="4190" actId="20577"/>
        <pc:sldMkLst>
          <pc:docMk/>
          <pc:sldMk cId="294727441" sldId="708"/>
        </pc:sldMkLst>
      </pc:sldChg>
      <pc:sldChg chg="addSp modSp mod modNotesTx">
        <pc:chgData name="Sarah Washford" userId="428fd279-c608-4339-92e1-142b5c2a2be7" providerId="ADAL" clId="{1B5437B2-42D1-47B1-BF08-F7D0FC275F7C}" dt="2025-03-19T11:55:30.774" v="4851" actId="20577"/>
        <pc:sldMkLst>
          <pc:docMk/>
          <pc:sldMk cId="3109621037" sldId="711"/>
        </pc:sldMkLst>
        <pc:graphicFrameChg chg="add mod modGraphic">
          <ac:chgData name="Sarah Washford" userId="428fd279-c608-4339-92e1-142b5c2a2be7" providerId="ADAL" clId="{1B5437B2-42D1-47B1-BF08-F7D0FC275F7C}" dt="2025-03-19T11:54:08.210" v="4716" actId="1076"/>
          <ac:graphicFrameMkLst>
            <pc:docMk/>
            <pc:sldMk cId="3109621037" sldId="711"/>
            <ac:graphicFrameMk id="4" creationId="{8E0862D0-48F4-A1BF-5838-AD67EF7A6B47}"/>
          </ac:graphicFrameMkLst>
        </pc:graphicFrameChg>
      </pc:sldChg>
      <pc:sldChg chg="modSp mod modCm">
        <pc:chgData name="Sarah Washford" userId="428fd279-c608-4339-92e1-142b5c2a2be7" providerId="ADAL" clId="{1B5437B2-42D1-47B1-BF08-F7D0FC275F7C}" dt="2025-03-18T14:00:07.533" v="3244" actId="6549"/>
        <pc:sldMkLst>
          <pc:docMk/>
          <pc:sldMk cId="1969027615" sldId="721"/>
        </pc:sldMkLst>
        <pc:spChg chg="mod">
          <ac:chgData name="Sarah Washford" userId="428fd279-c608-4339-92e1-142b5c2a2be7" providerId="ADAL" clId="{1B5437B2-42D1-47B1-BF08-F7D0FC275F7C}" dt="2025-03-18T14:00:07.533" v="3244" actId="6549"/>
          <ac:spMkLst>
            <pc:docMk/>
            <pc:sldMk cId="1969027615" sldId="721"/>
            <ac:spMk id="3" creationId="{4C901508-4480-66F6-6CDF-B1D49E7EE5DD}"/>
          </ac:spMkLst>
        </pc:spChg>
        <pc:extLst>
          <p:ext xmlns:p="http://schemas.openxmlformats.org/presentationml/2006/main" uri="{D6D511B9-2390-475A-947B-AFAB55BFBCF1}">
            <pc226:cmChg xmlns:pc226="http://schemas.microsoft.com/office/powerpoint/2022/06/main/command" chg="mod">
              <pc226:chgData name="Sarah Washford" userId="428fd279-c608-4339-92e1-142b5c2a2be7" providerId="ADAL" clId="{1B5437B2-42D1-47B1-BF08-F7D0FC275F7C}" dt="2025-03-18T14:00:07.533" v="3244" actId="6549"/>
              <pc2:cmMkLst xmlns:pc2="http://schemas.microsoft.com/office/powerpoint/2019/9/main/command">
                <pc:docMk/>
                <pc:sldMk cId="1969027615" sldId="721"/>
                <pc2:cmMk id="{61A112E8-4052-41B1-8C2D-A9AA3759B45A}"/>
              </pc2:cmMkLst>
            </pc226:cmChg>
          </p:ext>
        </pc:extLst>
      </pc:sldChg>
      <pc:sldChg chg="addSp delSp modSp mod">
        <pc:chgData name="Sarah Washford" userId="428fd279-c608-4339-92e1-142b5c2a2be7" providerId="ADAL" clId="{1B5437B2-42D1-47B1-BF08-F7D0FC275F7C}" dt="2025-03-18T14:40:58.944" v="4125" actId="113"/>
        <pc:sldMkLst>
          <pc:docMk/>
          <pc:sldMk cId="1288921611" sldId="722"/>
        </pc:sldMkLst>
        <pc:spChg chg="del mod">
          <ac:chgData name="Sarah Washford" userId="428fd279-c608-4339-92e1-142b5c2a2be7" providerId="ADAL" clId="{1B5437B2-42D1-47B1-BF08-F7D0FC275F7C}" dt="2025-03-18T11:05:32.540" v="1672" actId="478"/>
          <ac:spMkLst>
            <pc:docMk/>
            <pc:sldMk cId="1288921611" sldId="722"/>
            <ac:spMk id="3" creationId="{2E32F58F-AD73-68C2-2E24-7BA6F5C880C0}"/>
          </ac:spMkLst>
        </pc:spChg>
        <pc:spChg chg="add mod">
          <ac:chgData name="Sarah Washford" userId="428fd279-c608-4339-92e1-142b5c2a2be7" providerId="ADAL" clId="{1B5437B2-42D1-47B1-BF08-F7D0FC275F7C}" dt="2025-03-18T11:02:33.540" v="1300"/>
          <ac:spMkLst>
            <pc:docMk/>
            <pc:sldMk cId="1288921611" sldId="722"/>
            <ac:spMk id="5" creationId="{DB9D3775-03A9-DB8C-868C-B0954EE99AE9}"/>
          </ac:spMkLst>
        </pc:spChg>
        <pc:spChg chg="add mod">
          <ac:chgData name="Sarah Washford" userId="428fd279-c608-4339-92e1-142b5c2a2be7" providerId="ADAL" clId="{1B5437B2-42D1-47B1-BF08-F7D0FC275F7C}" dt="2025-03-18T11:02:33.540" v="1300"/>
          <ac:spMkLst>
            <pc:docMk/>
            <pc:sldMk cId="1288921611" sldId="722"/>
            <ac:spMk id="6" creationId="{5ECDA965-173A-B4A3-570F-28563A8681D9}"/>
          </ac:spMkLst>
        </pc:spChg>
        <pc:spChg chg="add del mod">
          <ac:chgData name="Sarah Washford" userId="428fd279-c608-4339-92e1-142b5c2a2be7" providerId="ADAL" clId="{1B5437B2-42D1-47B1-BF08-F7D0FC275F7C}" dt="2025-03-18T11:05:51.159" v="1674" actId="478"/>
          <ac:spMkLst>
            <pc:docMk/>
            <pc:sldMk cId="1288921611" sldId="722"/>
            <ac:spMk id="10" creationId="{C519613F-A453-0494-4E22-729067369D08}"/>
          </ac:spMkLst>
        </pc:spChg>
        <pc:grpChg chg="add mod">
          <ac:chgData name="Sarah Washford" userId="428fd279-c608-4339-92e1-142b5c2a2be7" providerId="ADAL" clId="{1B5437B2-42D1-47B1-BF08-F7D0FC275F7C}" dt="2025-03-18T11:02:33.540" v="1300"/>
          <ac:grpSpMkLst>
            <pc:docMk/>
            <pc:sldMk cId="1288921611" sldId="722"/>
            <ac:grpSpMk id="4" creationId="{F5E7E919-D21E-CA7A-9423-58688C12EA83}"/>
          </ac:grpSpMkLst>
        </pc:grpChg>
        <pc:graphicFrameChg chg="add del mod">
          <ac:chgData name="Sarah Washford" userId="428fd279-c608-4339-92e1-142b5c2a2be7" providerId="ADAL" clId="{1B5437B2-42D1-47B1-BF08-F7D0FC275F7C}" dt="2025-03-18T11:03:33.144" v="1358" actId="21"/>
          <ac:graphicFrameMkLst>
            <pc:docMk/>
            <pc:sldMk cId="1288921611" sldId="722"/>
            <ac:graphicFrameMk id="7" creationId="{941C7474-126C-8E15-F6A7-0B00F62A4C23}"/>
          </ac:graphicFrameMkLst>
        </pc:graphicFrameChg>
        <pc:graphicFrameChg chg="add mod">
          <ac:chgData name="Sarah Washford" userId="428fd279-c608-4339-92e1-142b5c2a2be7" providerId="ADAL" clId="{1B5437B2-42D1-47B1-BF08-F7D0FC275F7C}" dt="2025-03-18T14:40:58.944" v="4125" actId="113"/>
          <ac:graphicFrameMkLst>
            <pc:docMk/>
            <pc:sldMk cId="1288921611" sldId="722"/>
            <ac:graphicFrameMk id="8" creationId="{B87626ED-F40C-0B38-82E5-94B1392ABAC9}"/>
          </ac:graphicFrameMkLst>
        </pc:graphicFrameChg>
      </pc:sldChg>
      <pc:sldChg chg="modSp">
        <pc:chgData name="Sarah Washford" userId="428fd279-c608-4339-92e1-142b5c2a2be7" providerId="ADAL" clId="{1B5437B2-42D1-47B1-BF08-F7D0FC275F7C}" dt="2025-03-18T14:27:45.316" v="3809" actId="20577"/>
        <pc:sldMkLst>
          <pc:docMk/>
          <pc:sldMk cId="3022290105" sldId="723"/>
        </pc:sldMkLst>
        <pc:graphicFrameChg chg="mod">
          <ac:chgData name="Sarah Washford" userId="428fd279-c608-4339-92e1-142b5c2a2be7" providerId="ADAL" clId="{1B5437B2-42D1-47B1-BF08-F7D0FC275F7C}" dt="2025-03-18T14:27:45.316" v="3809" actId="20577"/>
          <ac:graphicFrameMkLst>
            <pc:docMk/>
            <pc:sldMk cId="3022290105" sldId="723"/>
            <ac:graphicFrameMk id="6" creationId="{7D71EC64-F1DA-7C7A-FEA7-C69B74EF837D}"/>
          </ac:graphicFrameMkLst>
        </pc:graphicFrameChg>
      </pc:sldChg>
      <pc:sldChg chg="addSp modSp mod">
        <pc:chgData name="Sarah Washford" userId="428fd279-c608-4339-92e1-142b5c2a2be7" providerId="ADAL" clId="{1B5437B2-42D1-47B1-BF08-F7D0FC275F7C}" dt="2025-03-18T14:33:23.847" v="3859" actId="14100"/>
        <pc:sldMkLst>
          <pc:docMk/>
          <pc:sldMk cId="4005549430" sldId="726"/>
        </pc:sldMkLst>
        <pc:spChg chg="add mod">
          <ac:chgData name="Sarah Washford" userId="428fd279-c608-4339-92e1-142b5c2a2be7" providerId="ADAL" clId="{1B5437B2-42D1-47B1-BF08-F7D0FC275F7C}" dt="2025-03-18T14:33:23.847" v="3859" actId="14100"/>
          <ac:spMkLst>
            <pc:docMk/>
            <pc:sldMk cId="4005549430" sldId="726"/>
            <ac:spMk id="7" creationId="{B78224FA-4042-F427-7B49-83C6EFFF6F76}"/>
          </ac:spMkLst>
        </pc:spChg>
      </pc:sldChg>
      <pc:sldChg chg="modSp mod">
        <pc:chgData name="Sarah Washford" userId="428fd279-c608-4339-92e1-142b5c2a2be7" providerId="ADAL" clId="{1B5437B2-42D1-47B1-BF08-F7D0FC275F7C}" dt="2025-03-18T10:30:24.523" v="60" actId="27636"/>
        <pc:sldMkLst>
          <pc:docMk/>
          <pc:sldMk cId="3682826829" sldId="728"/>
        </pc:sldMkLst>
        <pc:spChg chg="mod">
          <ac:chgData name="Sarah Washford" userId="428fd279-c608-4339-92e1-142b5c2a2be7" providerId="ADAL" clId="{1B5437B2-42D1-47B1-BF08-F7D0FC275F7C}" dt="2025-03-18T10:30:24.523" v="60" actId="27636"/>
          <ac:spMkLst>
            <pc:docMk/>
            <pc:sldMk cId="3682826829" sldId="728"/>
            <ac:spMk id="2" creationId="{3F6330D7-3735-04BB-A601-071C36464161}"/>
          </ac:spMkLst>
        </pc:spChg>
      </pc:sldChg>
      <pc:sldChg chg="addSp delSp modSp mod modNotesTx">
        <pc:chgData name="Sarah Washford" userId="428fd279-c608-4339-92e1-142b5c2a2be7" providerId="ADAL" clId="{1B5437B2-42D1-47B1-BF08-F7D0FC275F7C}" dt="2025-03-18T11:12:13.835" v="2079" actId="20577"/>
        <pc:sldMkLst>
          <pc:docMk/>
          <pc:sldMk cId="4192352731" sldId="728"/>
        </pc:sldMkLst>
        <pc:spChg chg="del mod">
          <ac:chgData name="Sarah Washford" userId="428fd279-c608-4339-92e1-142b5c2a2be7" providerId="ADAL" clId="{1B5437B2-42D1-47B1-BF08-F7D0FC275F7C}" dt="2025-03-18T11:10:32.490" v="2024" actId="478"/>
          <ac:spMkLst>
            <pc:docMk/>
            <pc:sldMk cId="4192352731" sldId="728"/>
            <ac:spMk id="3" creationId="{13F52000-E0F9-78C5-94A4-25ECB40EF2EE}"/>
          </ac:spMkLst>
        </pc:spChg>
        <pc:spChg chg="add mod">
          <ac:chgData name="Sarah Washford" userId="428fd279-c608-4339-92e1-142b5c2a2be7" providerId="ADAL" clId="{1B5437B2-42D1-47B1-BF08-F7D0FC275F7C}" dt="2025-03-18T11:08:57.041" v="1934" actId="20577"/>
          <ac:spMkLst>
            <pc:docMk/>
            <pc:sldMk cId="4192352731" sldId="728"/>
            <ac:spMk id="5" creationId="{5F8F5815-EA1E-62A6-B20A-A314F30BF52F}"/>
          </ac:spMkLst>
        </pc:spChg>
        <pc:spChg chg="add del mod">
          <ac:chgData name="Sarah Washford" userId="428fd279-c608-4339-92e1-142b5c2a2be7" providerId="ADAL" clId="{1B5437B2-42D1-47B1-BF08-F7D0FC275F7C}" dt="2025-03-18T11:10:49.300" v="2026" actId="478"/>
          <ac:spMkLst>
            <pc:docMk/>
            <pc:sldMk cId="4192352731" sldId="728"/>
            <ac:spMk id="7" creationId="{326D1A09-735A-8A98-CC23-A01B58BD7DBF}"/>
          </ac:spMkLst>
        </pc:spChg>
        <pc:graphicFrameChg chg="add mod">
          <ac:chgData name="Sarah Washford" userId="428fd279-c608-4339-92e1-142b5c2a2be7" providerId="ADAL" clId="{1B5437B2-42D1-47B1-BF08-F7D0FC275F7C}" dt="2025-03-18T11:12:13.835" v="2079" actId="20577"/>
          <ac:graphicFrameMkLst>
            <pc:docMk/>
            <pc:sldMk cId="4192352731" sldId="728"/>
            <ac:graphicFrameMk id="4" creationId="{869D5661-6392-031E-64E6-8BE21A4DF32F}"/>
          </ac:graphicFrameMkLst>
        </pc:graphicFrameChg>
      </pc:sldChg>
      <pc:sldChg chg="addSp delSp modSp mod modNotesTx">
        <pc:chgData name="Sarah Washford" userId="428fd279-c608-4339-92e1-142b5c2a2be7" providerId="ADAL" clId="{1B5437B2-42D1-47B1-BF08-F7D0FC275F7C}" dt="2025-03-18T14:37:13.535" v="4122" actId="20577"/>
        <pc:sldMkLst>
          <pc:docMk/>
          <pc:sldMk cId="4227221185" sldId="729"/>
        </pc:sldMkLst>
        <pc:spChg chg="del">
          <ac:chgData name="Sarah Washford" userId="428fd279-c608-4339-92e1-142b5c2a2be7" providerId="ADAL" clId="{1B5437B2-42D1-47B1-BF08-F7D0FC275F7C}" dt="2025-03-18T10:54:10.218" v="927" actId="1032"/>
          <ac:spMkLst>
            <pc:docMk/>
            <pc:sldMk cId="4227221185" sldId="729"/>
            <ac:spMk id="3" creationId="{0A1CDD9F-8CFC-DE0A-0BEE-8B47B18736A2}"/>
          </ac:spMkLst>
        </pc:spChg>
        <pc:spChg chg="add del mod">
          <ac:chgData name="Sarah Washford" userId="428fd279-c608-4339-92e1-142b5c2a2be7" providerId="ADAL" clId="{1B5437B2-42D1-47B1-BF08-F7D0FC275F7C}" dt="2025-03-18T11:00:40.025" v="1276" actId="478"/>
          <ac:spMkLst>
            <pc:docMk/>
            <pc:sldMk cId="4227221185" sldId="729"/>
            <ac:spMk id="5" creationId="{43565058-6B0E-8A30-1A5A-EC4BFEC57876}"/>
          </ac:spMkLst>
        </pc:spChg>
        <pc:spChg chg="add del mod">
          <ac:chgData name="Sarah Washford" userId="428fd279-c608-4339-92e1-142b5c2a2be7" providerId="ADAL" clId="{1B5437B2-42D1-47B1-BF08-F7D0FC275F7C}" dt="2025-03-18T11:00:12.777" v="1250" actId="478"/>
          <ac:spMkLst>
            <pc:docMk/>
            <pc:sldMk cId="4227221185" sldId="729"/>
            <ac:spMk id="6" creationId="{4DDF55B6-1865-1071-FE65-3C7FB62DAFBB}"/>
          </ac:spMkLst>
        </pc:spChg>
        <pc:spChg chg="add mod">
          <ac:chgData name="Sarah Washford" userId="428fd279-c608-4339-92e1-142b5c2a2be7" providerId="ADAL" clId="{1B5437B2-42D1-47B1-BF08-F7D0FC275F7C}" dt="2025-03-18T11:01:52.397" v="1293" actId="1076"/>
          <ac:spMkLst>
            <pc:docMk/>
            <pc:sldMk cId="4227221185" sldId="729"/>
            <ac:spMk id="7" creationId="{92C79703-9CE2-48C3-2D9B-125C5C3FB514}"/>
          </ac:spMkLst>
        </pc:spChg>
        <pc:graphicFrameChg chg="add mod modGraphic">
          <ac:chgData name="Sarah Washford" userId="428fd279-c608-4339-92e1-142b5c2a2be7" providerId="ADAL" clId="{1B5437B2-42D1-47B1-BF08-F7D0FC275F7C}" dt="2025-03-18T11:01:45.263" v="1291" actId="14100"/>
          <ac:graphicFrameMkLst>
            <pc:docMk/>
            <pc:sldMk cId="4227221185" sldId="729"/>
            <ac:graphicFrameMk id="4" creationId="{A368BB4F-CD13-D042-3DDE-ABC832D8DD50}"/>
          </ac:graphicFrameMkLst>
        </pc:graphicFrameChg>
      </pc:sldChg>
      <pc:sldChg chg="addSp delSp modSp mod modNotesTx">
        <pc:chgData name="Sarah Washford" userId="428fd279-c608-4339-92e1-142b5c2a2be7" providerId="ADAL" clId="{1B5437B2-42D1-47B1-BF08-F7D0FC275F7C}" dt="2025-03-18T11:45:57.564" v="2432"/>
        <pc:sldMkLst>
          <pc:docMk/>
          <pc:sldMk cId="1266451724" sldId="730"/>
        </pc:sldMkLst>
        <pc:spChg chg="mod">
          <ac:chgData name="Sarah Washford" userId="428fd279-c608-4339-92e1-142b5c2a2be7" providerId="ADAL" clId="{1B5437B2-42D1-47B1-BF08-F7D0FC275F7C}" dt="2025-03-18T11:45:41.713" v="2429" actId="6549"/>
          <ac:spMkLst>
            <pc:docMk/>
            <pc:sldMk cId="1266451724" sldId="730"/>
            <ac:spMk id="2" creationId="{90064F69-6277-5B83-2FC1-FA2641713247}"/>
          </ac:spMkLst>
        </pc:spChg>
        <pc:spChg chg="del mod">
          <ac:chgData name="Sarah Washford" userId="428fd279-c608-4339-92e1-142b5c2a2be7" providerId="ADAL" clId="{1B5437B2-42D1-47B1-BF08-F7D0FC275F7C}" dt="2025-03-18T11:44:38.158" v="2290" actId="478"/>
          <ac:spMkLst>
            <pc:docMk/>
            <pc:sldMk cId="1266451724" sldId="730"/>
            <ac:spMk id="3" creationId="{8060FCBE-B729-9D4E-31BC-8223FBD82A1D}"/>
          </ac:spMkLst>
        </pc:spChg>
        <pc:spChg chg="add mod">
          <ac:chgData name="Sarah Washford" userId="428fd279-c608-4339-92e1-142b5c2a2be7" providerId="ADAL" clId="{1B5437B2-42D1-47B1-BF08-F7D0FC275F7C}" dt="2025-03-18T11:36:40.689" v="2086"/>
          <ac:spMkLst>
            <pc:docMk/>
            <pc:sldMk cId="1266451724" sldId="730"/>
            <ac:spMk id="5" creationId="{860D6C6E-8D8F-13B8-2FCC-CAC04BA13B18}"/>
          </ac:spMkLst>
        </pc:spChg>
        <pc:spChg chg="add mod">
          <ac:chgData name="Sarah Washford" userId="428fd279-c608-4339-92e1-142b5c2a2be7" providerId="ADAL" clId="{1B5437B2-42D1-47B1-BF08-F7D0FC275F7C}" dt="2025-03-18T11:36:40.689" v="2086"/>
          <ac:spMkLst>
            <pc:docMk/>
            <pc:sldMk cId="1266451724" sldId="730"/>
            <ac:spMk id="6" creationId="{C6651B78-FCE4-4B7A-14C5-BE8B27F13860}"/>
          </ac:spMkLst>
        </pc:spChg>
        <pc:spChg chg="add del mod">
          <ac:chgData name="Sarah Washford" userId="428fd279-c608-4339-92e1-142b5c2a2be7" providerId="ADAL" clId="{1B5437B2-42D1-47B1-BF08-F7D0FC275F7C}" dt="2025-03-18T11:45:14.946" v="2425" actId="478"/>
          <ac:spMkLst>
            <pc:docMk/>
            <pc:sldMk cId="1266451724" sldId="730"/>
            <ac:spMk id="9" creationId="{52A966B6-C140-040D-9973-4EC4AC11BFB5}"/>
          </ac:spMkLst>
        </pc:spChg>
        <pc:grpChg chg="add mod">
          <ac:chgData name="Sarah Washford" userId="428fd279-c608-4339-92e1-142b5c2a2be7" providerId="ADAL" clId="{1B5437B2-42D1-47B1-BF08-F7D0FC275F7C}" dt="2025-03-18T11:36:40.689" v="2086"/>
          <ac:grpSpMkLst>
            <pc:docMk/>
            <pc:sldMk cId="1266451724" sldId="730"/>
            <ac:grpSpMk id="4" creationId="{E3A4CDB2-2D6F-9F56-BD80-9053A92E0CF3}"/>
          </ac:grpSpMkLst>
        </pc:grpChg>
        <pc:graphicFrameChg chg="add mod">
          <ac:chgData name="Sarah Washford" userId="428fd279-c608-4339-92e1-142b5c2a2be7" providerId="ADAL" clId="{1B5437B2-42D1-47B1-BF08-F7D0FC275F7C}" dt="2025-03-18T11:45:57.564" v="2432"/>
          <ac:graphicFrameMkLst>
            <pc:docMk/>
            <pc:sldMk cId="1266451724" sldId="730"/>
            <ac:graphicFrameMk id="7" creationId="{A90645DA-F861-4058-4968-52B80E6D9427}"/>
          </ac:graphicFrameMkLst>
        </pc:graphicFrameChg>
      </pc:sldChg>
      <pc:sldChg chg="addSp delSp modSp mod modNotesTx">
        <pc:chgData name="Sarah Washford" userId="428fd279-c608-4339-92e1-142b5c2a2be7" providerId="ADAL" clId="{1B5437B2-42D1-47B1-BF08-F7D0FC275F7C}" dt="2025-03-18T13:59:03.821" v="3112" actId="20577"/>
        <pc:sldMkLst>
          <pc:docMk/>
          <pc:sldMk cId="2358481521" sldId="733"/>
        </pc:sldMkLst>
        <pc:spChg chg="add mod">
          <ac:chgData name="Sarah Washford" userId="428fd279-c608-4339-92e1-142b5c2a2be7" providerId="ADAL" clId="{1B5437B2-42D1-47B1-BF08-F7D0FC275F7C}" dt="2025-03-18T10:38:47.822" v="195" actId="14100"/>
          <ac:spMkLst>
            <pc:docMk/>
            <pc:sldMk cId="2358481521" sldId="733"/>
            <ac:spMk id="4" creationId="{76224094-C158-BFB6-241D-31BCDEE5C5DC}"/>
          </ac:spMkLst>
        </pc:spChg>
        <pc:spChg chg="add del mod">
          <ac:chgData name="Sarah Washford" userId="428fd279-c608-4339-92e1-142b5c2a2be7" providerId="ADAL" clId="{1B5437B2-42D1-47B1-BF08-F7D0FC275F7C}" dt="2025-03-18T13:58:51.905" v="3092" actId="1076"/>
          <ac:spMkLst>
            <pc:docMk/>
            <pc:sldMk cId="2358481521" sldId="733"/>
            <ac:spMk id="5" creationId="{F8E24652-D2E4-F30B-069C-394926FF15E0}"/>
          </ac:spMkLst>
        </pc:spChg>
        <pc:spChg chg="add del mod">
          <ac:chgData name="Sarah Washford" userId="428fd279-c608-4339-92e1-142b5c2a2be7" providerId="ADAL" clId="{1B5437B2-42D1-47B1-BF08-F7D0FC275F7C}" dt="2025-03-18T13:47:22.678" v="2532" actId="478"/>
          <ac:spMkLst>
            <pc:docMk/>
            <pc:sldMk cId="2358481521" sldId="733"/>
            <ac:spMk id="6" creationId="{7A14F23D-B270-529D-F445-5A0C32888E47}"/>
          </ac:spMkLst>
        </pc:spChg>
        <pc:spChg chg="add mod">
          <ac:chgData name="Sarah Washford" userId="428fd279-c608-4339-92e1-142b5c2a2be7" providerId="ADAL" clId="{1B5437B2-42D1-47B1-BF08-F7D0FC275F7C}" dt="2025-03-18T13:59:03.821" v="3112" actId="20577"/>
          <ac:spMkLst>
            <pc:docMk/>
            <pc:sldMk cId="2358481521" sldId="733"/>
            <ac:spMk id="13" creationId="{D549E961-BAC2-95F6-C65E-8DCD2B4D2F2E}"/>
          </ac:spMkLst>
        </pc:spChg>
        <pc:graphicFrameChg chg="add del modGraphic">
          <ac:chgData name="Sarah Washford" userId="428fd279-c608-4339-92e1-142b5c2a2be7" providerId="ADAL" clId="{1B5437B2-42D1-47B1-BF08-F7D0FC275F7C}" dt="2025-03-18T13:50:16.820" v="2606" actId="1032"/>
          <ac:graphicFrameMkLst>
            <pc:docMk/>
            <pc:sldMk cId="2358481521" sldId="733"/>
            <ac:graphicFrameMk id="7" creationId="{A8FC6251-CEF6-F806-4B56-4DF92FA0155C}"/>
          </ac:graphicFrameMkLst>
        </pc:graphicFrameChg>
        <pc:graphicFrameChg chg="add del mod">
          <ac:chgData name="Sarah Washford" userId="428fd279-c608-4339-92e1-142b5c2a2be7" providerId="ADAL" clId="{1B5437B2-42D1-47B1-BF08-F7D0FC275F7C}" dt="2025-03-18T13:57:34.926" v="3057" actId="478"/>
          <ac:graphicFrameMkLst>
            <pc:docMk/>
            <pc:sldMk cId="2358481521" sldId="733"/>
            <ac:graphicFrameMk id="8" creationId="{981D1A2A-FB41-B784-BC9D-55F3B3059198}"/>
          </ac:graphicFrameMkLst>
        </pc:graphicFrameChg>
        <pc:graphicFrameChg chg="add del mod">
          <ac:chgData name="Sarah Washford" userId="428fd279-c608-4339-92e1-142b5c2a2be7" providerId="ADAL" clId="{1B5437B2-42D1-47B1-BF08-F7D0FC275F7C}" dt="2025-03-18T13:51:32.439" v="2621" actId="478"/>
          <ac:graphicFrameMkLst>
            <pc:docMk/>
            <pc:sldMk cId="2358481521" sldId="733"/>
            <ac:graphicFrameMk id="9" creationId="{22A82853-C814-AB60-E51C-6DB11F62E785}"/>
          </ac:graphicFrameMkLst>
        </pc:graphicFrameChg>
        <pc:graphicFrameChg chg="add del mod">
          <ac:chgData name="Sarah Washford" userId="428fd279-c608-4339-92e1-142b5c2a2be7" providerId="ADAL" clId="{1B5437B2-42D1-47B1-BF08-F7D0FC275F7C}" dt="2025-03-18T13:54:34.897" v="2630" actId="478"/>
          <ac:graphicFrameMkLst>
            <pc:docMk/>
            <pc:sldMk cId="2358481521" sldId="733"/>
            <ac:graphicFrameMk id="10" creationId="{22A82853-C814-AB60-E51C-6DB11F62E785}"/>
          </ac:graphicFrameMkLst>
        </pc:graphicFrameChg>
        <pc:graphicFrameChg chg="add del mod">
          <ac:chgData name="Sarah Washford" userId="428fd279-c608-4339-92e1-142b5c2a2be7" providerId="ADAL" clId="{1B5437B2-42D1-47B1-BF08-F7D0FC275F7C}" dt="2025-03-18T13:55:03.910" v="2638" actId="478"/>
          <ac:graphicFrameMkLst>
            <pc:docMk/>
            <pc:sldMk cId="2358481521" sldId="733"/>
            <ac:graphicFrameMk id="11" creationId="{22A82853-C814-AB60-E51C-6DB11F62E785}"/>
          </ac:graphicFrameMkLst>
        </pc:graphicFrameChg>
        <pc:graphicFrameChg chg="add mod">
          <ac:chgData name="Sarah Washford" userId="428fd279-c608-4339-92e1-142b5c2a2be7" providerId="ADAL" clId="{1B5437B2-42D1-47B1-BF08-F7D0FC275F7C}" dt="2025-03-18T13:55:12.738" v="2642" actId="14100"/>
          <ac:graphicFrameMkLst>
            <pc:docMk/>
            <pc:sldMk cId="2358481521" sldId="733"/>
            <ac:graphicFrameMk id="12" creationId="{22A82853-C814-AB60-E51C-6DB11F62E785}"/>
          </ac:graphicFrameMkLst>
        </pc:graphicFrameChg>
      </pc:sldChg>
      <pc:sldChg chg="modSp add mod">
        <pc:chgData name="Sarah Washford" userId="428fd279-c608-4339-92e1-142b5c2a2be7" providerId="ADAL" clId="{1B5437B2-42D1-47B1-BF08-F7D0FC275F7C}" dt="2025-03-18T14:17:46.918" v="3800" actId="20577"/>
        <pc:sldMkLst>
          <pc:docMk/>
          <pc:sldMk cId="1165084366" sldId="735"/>
        </pc:sldMkLst>
        <pc:spChg chg="mod">
          <ac:chgData name="Sarah Washford" userId="428fd279-c608-4339-92e1-142b5c2a2be7" providerId="ADAL" clId="{1B5437B2-42D1-47B1-BF08-F7D0FC275F7C}" dt="2025-03-18T14:14:43.804" v="3367" actId="20577"/>
          <ac:spMkLst>
            <pc:docMk/>
            <pc:sldMk cId="1165084366" sldId="735"/>
            <ac:spMk id="2" creationId="{E3F47960-7F41-C9D7-C9A6-79481429CFC3}"/>
          </ac:spMkLst>
        </pc:spChg>
        <pc:graphicFrameChg chg="mod">
          <ac:chgData name="Sarah Washford" userId="428fd279-c608-4339-92e1-142b5c2a2be7" providerId="ADAL" clId="{1B5437B2-42D1-47B1-BF08-F7D0FC275F7C}" dt="2025-03-18T14:17:46.918" v="3800" actId="20577"/>
          <ac:graphicFrameMkLst>
            <pc:docMk/>
            <pc:sldMk cId="1165084366" sldId="735"/>
            <ac:graphicFrameMk id="7" creationId="{3F09299A-1AD0-31AA-F58E-6B85A743A5FB}"/>
          </ac:graphicFrameMkLst>
        </pc:graphicFrameChg>
      </pc:sldChg>
    </pc:docChg>
  </pc:docChgLst>
  <pc:docChgLst>
    <pc:chgData name="Mike Sayers" userId="8beeaaa5-c36e-463d-963f-0d68e50a3742" providerId="ADAL" clId="{8034F3CB-4524-4820-AF79-4B429A456C86}"/>
    <pc:docChg chg="undo custSel addSld delSld modSld sldOrd modSection">
      <pc:chgData name="Mike Sayers" userId="8beeaaa5-c36e-463d-963f-0d68e50a3742" providerId="ADAL" clId="{8034F3CB-4524-4820-AF79-4B429A456C86}" dt="2025-03-18T07:46:45.186" v="1514" actId="108"/>
      <pc:docMkLst>
        <pc:docMk/>
      </pc:docMkLst>
      <pc:sldChg chg="modSp mod">
        <pc:chgData name="Mike Sayers" userId="8beeaaa5-c36e-463d-963f-0d68e50a3742" providerId="ADAL" clId="{8034F3CB-4524-4820-AF79-4B429A456C86}" dt="2025-03-17T20:57:04.924" v="967" actId="20577"/>
        <pc:sldMkLst>
          <pc:docMk/>
          <pc:sldMk cId="3308558192" sldId="257"/>
        </pc:sldMkLst>
        <pc:spChg chg="mod">
          <ac:chgData name="Mike Sayers" userId="8beeaaa5-c36e-463d-963f-0d68e50a3742" providerId="ADAL" clId="{8034F3CB-4524-4820-AF79-4B429A456C86}" dt="2025-03-17T20:57:04.924" v="967" actId="20577"/>
          <ac:spMkLst>
            <pc:docMk/>
            <pc:sldMk cId="3308558192" sldId="257"/>
            <ac:spMk id="2" creationId="{C5388EC1-1834-396A-F489-AA5D13082DB3}"/>
          </ac:spMkLst>
        </pc:spChg>
      </pc:sldChg>
      <pc:sldChg chg="addSp delSp modSp mod modNotesTx">
        <pc:chgData name="Mike Sayers" userId="8beeaaa5-c36e-463d-963f-0d68e50a3742" providerId="ADAL" clId="{8034F3CB-4524-4820-AF79-4B429A456C86}" dt="2025-03-17T21:33:06.867" v="1393" actId="20577"/>
        <pc:sldMkLst>
          <pc:docMk/>
          <pc:sldMk cId="41446220" sldId="589"/>
        </pc:sldMkLst>
        <pc:spChg chg="mod">
          <ac:chgData name="Mike Sayers" userId="8beeaaa5-c36e-463d-963f-0d68e50a3742" providerId="ADAL" clId="{8034F3CB-4524-4820-AF79-4B429A456C86}" dt="2025-03-17T21:14:59.819" v="1088" actId="20577"/>
          <ac:spMkLst>
            <pc:docMk/>
            <pc:sldMk cId="41446220" sldId="589"/>
            <ac:spMk id="2" creationId="{C5388EC1-1834-396A-F489-AA5D13082DB3}"/>
          </ac:spMkLst>
        </pc:spChg>
        <pc:graphicFrameChg chg="mod modGraphic">
          <ac:chgData name="Mike Sayers" userId="8beeaaa5-c36e-463d-963f-0d68e50a3742" providerId="ADAL" clId="{8034F3CB-4524-4820-AF79-4B429A456C86}" dt="2025-03-17T21:33:06.867" v="1393" actId="20577"/>
          <ac:graphicFrameMkLst>
            <pc:docMk/>
            <pc:sldMk cId="41446220" sldId="589"/>
            <ac:graphicFrameMk id="6" creationId="{DB32B9F8-3F1B-BD84-A85E-CE55A7C80F37}"/>
          </ac:graphicFrameMkLst>
        </pc:graphicFrameChg>
      </pc:sldChg>
      <pc:sldChg chg="del">
        <pc:chgData name="Mike Sayers" userId="8beeaaa5-c36e-463d-963f-0d68e50a3742" providerId="ADAL" clId="{8034F3CB-4524-4820-AF79-4B429A456C86}" dt="2025-03-17T11:29:59.797" v="913" actId="47"/>
        <pc:sldMkLst>
          <pc:docMk/>
          <pc:sldMk cId="258709162" sldId="668"/>
        </pc:sldMkLst>
      </pc:sldChg>
      <pc:sldChg chg="addSp delSp modSp del mod">
        <pc:chgData name="Mike Sayers" userId="8beeaaa5-c36e-463d-963f-0d68e50a3742" providerId="ADAL" clId="{8034F3CB-4524-4820-AF79-4B429A456C86}" dt="2025-03-17T21:10:18.123" v="994" actId="47"/>
        <pc:sldMkLst>
          <pc:docMk/>
          <pc:sldMk cId="2481351093" sldId="680"/>
        </pc:sldMkLst>
      </pc:sldChg>
      <pc:sldChg chg="addSp modSp del mod ord">
        <pc:chgData name="Mike Sayers" userId="8beeaaa5-c36e-463d-963f-0d68e50a3742" providerId="ADAL" clId="{8034F3CB-4524-4820-AF79-4B429A456C86}" dt="2025-03-17T21:14:05.086" v="1050" actId="47"/>
        <pc:sldMkLst>
          <pc:docMk/>
          <pc:sldMk cId="623229055" sldId="686"/>
        </pc:sldMkLst>
      </pc:sldChg>
      <pc:sldChg chg="addSp delSp modSp mod">
        <pc:chgData name="Mike Sayers" userId="8beeaaa5-c36e-463d-963f-0d68e50a3742" providerId="ADAL" clId="{8034F3CB-4524-4820-AF79-4B429A456C86}" dt="2025-03-17T21:49:44.815" v="1507" actId="12269"/>
        <pc:sldMkLst>
          <pc:docMk/>
          <pc:sldMk cId="2614511739" sldId="696"/>
        </pc:sldMkLst>
        <pc:spChg chg="mod">
          <ac:chgData name="Mike Sayers" userId="8beeaaa5-c36e-463d-963f-0d68e50a3742" providerId="ADAL" clId="{8034F3CB-4524-4820-AF79-4B429A456C86}" dt="2025-03-17T20:57:15.584" v="978" actId="6549"/>
          <ac:spMkLst>
            <pc:docMk/>
            <pc:sldMk cId="2614511739" sldId="696"/>
            <ac:spMk id="2" creationId="{6F00CC6A-5315-C3F3-87C8-89DB8512FB1C}"/>
          </ac:spMkLst>
        </pc:spChg>
        <pc:graphicFrameChg chg="add mod">
          <ac:chgData name="Mike Sayers" userId="8beeaaa5-c36e-463d-963f-0d68e50a3742" providerId="ADAL" clId="{8034F3CB-4524-4820-AF79-4B429A456C86}" dt="2025-03-17T21:49:44.815" v="1507" actId="12269"/>
          <ac:graphicFrameMkLst>
            <pc:docMk/>
            <pc:sldMk cId="2614511739" sldId="696"/>
            <ac:graphicFrameMk id="4" creationId="{920AA189-AF3F-CE6C-B148-79D0CB77A96E}"/>
          </ac:graphicFrameMkLst>
        </pc:graphicFrameChg>
      </pc:sldChg>
      <pc:sldChg chg="ord">
        <pc:chgData name="Mike Sayers" userId="8beeaaa5-c36e-463d-963f-0d68e50a3742" providerId="ADAL" clId="{8034F3CB-4524-4820-AF79-4B429A456C86}" dt="2025-03-17T20:57:40.355" v="980"/>
        <pc:sldMkLst>
          <pc:docMk/>
          <pc:sldMk cId="211580853" sldId="698"/>
        </pc:sldMkLst>
      </pc:sldChg>
      <pc:sldChg chg="addSp delSp modSp del mod">
        <pc:chgData name="Mike Sayers" userId="8beeaaa5-c36e-463d-963f-0d68e50a3742" providerId="ADAL" clId="{8034F3CB-4524-4820-AF79-4B429A456C86}" dt="2025-03-17T21:10:05.714" v="993" actId="47"/>
        <pc:sldMkLst>
          <pc:docMk/>
          <pc:sldMk cId="2730394371" sldId="699"/>
        </pc:sldMkLst>
      </pc:sldChg>
      <pc:sldChg chg="addSp modSp del mod">
        <pc:chgData name="Mike Sayers" userId="8beeaaa5-c36e-463d-963f-0d68e50a3742" providerId="ADAL" clId="{8034F3CB-4524-4820-AF79-4B429A456C86}" dt="2025-03-17T21:39:20.037" v="1416" actId="47"/>
        <pc:sldMkLst>
          <pc:docMk/>
          <pc:sldMk cId="1212156116" sldId="700"/>
        </pc:sldMkLst>
      </pc:sldChg>
      <pc:sldChg chg="addSp modSp del mod">
        <pc:chgData name="Mike Sayers" userId="8beeaaa5-c36e-463d-963f-0d68e50a3742" providerId="ADAL" clId="{8034F3CB-4524-4820-AF79-4B429A456C86}" dt="2025-03-17T21:39:11.840" v="1414" actId="47"/>
        <pc:sldMkLst>
          <pc:docMk/>
          <pc:sldMk cId="2176544834" sldId="701"/>
        </pc:sldMkLst>
      </pc:sldChg>
      <pc:sldChg chg="modSp del mod">
        <pc:chgData name="Mike Sayers" userId="8beeaaa5-c36e-463d-963f-0d68e50a3742" providerId="ADAL" clId="{8034F3CB-4524-4820-AF79-4B429A456C86}" dt="2025-03-17T21:35:50.716" v="1404" actId="47"/>
        <pc:sldMkLst>
          <pc:docMk/>
          <pc:sldMk cId="1416366256" sldId="703"/>
        </pc:sldMkLst>
      </pc:sldChg>
      <pc:sldChg chg="modSp mod">
        <pc:chgData name="Mike Sayers" userId="8beeaaa5-c36e-463d-963f-0d68e50a3742" providerId="ADAL" clId="{8034F3CB-4524-4820-AF79-4B429A456C86}" dt="2025-03-18T07:46:45.186" v="1514" actId="108"/>
        <pc:sldMkLst>
          <pc:docMk/>
          <pc:sldMk cId="13825069" sldId="705"/>
        </pc:sldMkLst>
        <pc:spChg chg="mod">
          <ac:chgData name="Mike Sayers" userId="8beeaaa5-c36e-463d-963f-0d68e50a3742" providerId="ADAL" clId="{8034F3CB-4524-4820-AF79-4B429A456C86}" dt="2025-03-18T07:46:45.186" v="1514" actId="108"/>
          <ac:spMkLst>
            <pc:docMk/>
            <pc:sldMk cId="13825069" sldId="705"/>
            <ac:spMk id="3" creationId="{219BA59C-BA8A-B5AE-0F31-3BFF4D46552A}"/>
          </ac:spMkLst>
        </pc:spChg>
      </pc:sldChg>
      <pc:sldChg chg="addSp modSp del mod">
        <pc:chgData name="Mike Sayers" userId="8beeaaa5-c36e-463d-963f-0d68e50a3742" providerId="ADAL" clId="{8034F3CB-4524-4820-AF79-4B429A456C86}" dt="2025-03-17T21:39:16.965" v="1415" actId="47"/>
        <pc:sldMkLst>
          <pc:docMk/>
          <pc:sldMk cId="3431392939" sldId="706"/>
        </pc:sldMkLst>
      </pc:sldChg>
      <pc:sldChg chg="addSp delSp modSp add del mod">
        <pc:chgData name="Mike Sayers" userId="8beeaaa5-c36e-463d-963f-0d68e50a3742" providerId="ADAL" clId="{8034F3CB-4524-4820-AF79-4B429A456C86}" dt="2025-03-17T09:42:25.407" v="481" actId="47"/>
        <pc:sldMkLst>
          <pc:docMk/>
          <pc:sldMk cId="2896382527" sldId="707"/>
        </pc:sldMkLst>
      </pc:sldChg>
      <pc:sldChg chg="modSp add del mod">
        <pc:chgData name="Mike Sayers" userId="8beeaaa5-c36e-463d-963f-0d68e50a3742" providerId="ADAL" clId="{8034F3CB-4524-4820-AF79-4B429A456C86}" dt="2025-03-17T21:39:29.266" v="1417" actId="2696"/>
        <pc:sldMkLst>
          <pc:docMk/>
          <pc:sldMk cId="70051369" sldId="708"/>
        </pc:sldMkLst>
      </pc:sldChg>
      <pc:sldChg chg="add">
        <pc:chgData name="Mike Sayers" userId="8beeaaa5-c36e-463d-963f-0d68e50a3742" providerId="ADAL" clId="{8034F3CB-4524-4820-AF79-4B429A456C86}" dt="2025-03-17T21:39:42.013" v="1418"/>
        <pc:sldMkLst>
          <pc:docMk/>
          <pc:sldMk cId="294727441" sldId="708"/>
        </pc:sldMkLst>
      </pc:sldChg>
      <pc:sldChg chg="addSp delSp modSp add mod ord">
        <pc:chgData name="Mike Sayers" userId="8beeaaa5-c36e-463d-963f-0d68e50a3742" providerId="ADAL" clId="{8034F3CB-4524-4820-AF79-4B429A456C86}" dt="2025-03-17T21:17:07.910" v="1146"/>
        <pc:sldMkLst>
          <pc:docMk/>
          <pc:sldMk cId="1475336952" sldId="709"/>
        </pc:sldMkLst>
      </pc:sldChg>
      <pc:sldChg chg="modSp add mod ord">
        <pc:chgData name="Mike Sayers" userId="8beeaaa5-c36e-463d-963f-0d68e50a3742" providerId="ADAL" clId="{8034F3CB-4524-4820-AF79-4B429A456C86}" dt="2025-03-17T21:17:15.606" v="1150"/>
        <pc:sldMkLst>
          <pc:docMk/>
          <pc:sldMk cId="791922347" sldId="710"/>
        </pc:sldMkLst>
      </pc:sldChg>
      <pc:sldChg chg="add">
        <pc:chgData name="Mike Sayers" userId="8beeaaa5-c36e-463d-963f-0d68e50a3742" providerId="ADAL" clId="{8034F3CB-4524-4820-AF79-4B429A456C86}" dt="2025-03-17T21:18:50.142" v="1173"/>
        <pc:sldMkLst>
          <pc:docMk/>
          <pc:sldMk cId="2976975104" sldId="712"/>
        </pc:sldMkLst>
      </pc:sldChg>
      <pc:sldChg chg="modSp add del mod">
        <pc:chgData name="Mike Sayers" userId="8beeaaa5-c36e-463d-963f-0d68e50a3742" providerId="ADAL" clId="{8034F3CB-4524-4820-AF79-4B429A456C86}" dt="2025-03-17T21:18:45.277" v="1172" actId="2696"/>
        <pc:sldMkLst>
          <pc:docMk/>
          <pc:sldMk cId="3217108586" sldId="712"/>
        </pc:sldMkLst>
      </pc:sldChg>
      <pc:sldChg chg="modSp add mod">
        <pc:chgData name="Mike Sayers" userId="8beeaaa5-c36e-463d-963f-0d68e50a3742" providerId="ADAL" clId="{8034F3CB-4524-4820-AF79-4B429A456C86}" dt="2025-03-17T21:34:12.777" v="1395" actId="20577"/>
        <pc:sldMkLst>
          <pc:docMk/>
          <pc:sldMk cId="368820443" sldId="713"/>
        </pc:sldMkLst>
      </pc:sldChg>
      <pc:sldChg chg="modSp add del mod">
        <pc:chgData name="Mike Sayers" userId="8beeaaa5-c36e-463d-963f-0d68e50a3742" providerId="ADAL" clId="{8034F3CB-4524-4820-AF79-4B429A456C86}" dt="2025-03-17T21:18:45.277" v="1172" actId="2696"/>
        <pc:sldMkLst>
          <pc:docMk/>
          <pc:sldMk cId="2825139331" sldId="713"/>
        </pc:sldMkLst>
      </pc:sldChg>
      <pc:sldChg chg="addSp modSp add del mod">
        <pc:chgData name="Mike Sayers" userId="8beeaaa5-c36e-463d-963f-0d68e50a3742" providerId="ADAL" clId="{8034F3CB-4524-4820-AF79-4B429A456C86}" dt="2025-03-17T21:35:11.507" v="1399" actId="47"/>
        <pc:sldMkLst>
          <pc:docMk/>
          <pc:sldMk cId="3546863298" sldId="714"/>
        </pc:sldMkLst>
      </pc:sldChg>
      <pc:sldChg chg="modSp add mod modNotesTx">
        <pc:chgData name="Mike Sayers" userId="8beeaaa5-c36e-463d-963f-0d68e50a3742" providerId="ADAL" clId="{8034F3CB-4524-4820-AF79-4B429A456C86}" dt="2025-03-17T21:38:16.319" v="1412"/>
        <pc:sldMkLst>
          <pc:docMk/>
          <pc:sldMk cId="1309565281" sldId="715"/>
        </pc:sldMkLst>
        <pc:spChg chg="mod">
          <ac:chgData name="Mike Sayers" userId="8beeaaa5-c36e-463d-963f-0d68e50a3742" providerId="ADAL" clId="{8034F3CB-4524-4820-AF79-4B429A456C86}" dt="2025-03-17T21:15:14.181" v="1089"/>
          <ac:spMkLst>
            <pc:docMk/>
            <pc:sldMk cId="1309565281" sldId="715"/>
            <ac:spMk id="2" creationId="{777352CC-7FFE-9D67-0F92-0F359229F94F}"/>
          </ac:spMkLst>
        </pc:spChg>
        <pc:spChg chg="mod">
          <ac:chgData name="Mike Sayers" userId="8beeaaa5-c36e-463d-963f-0d68e50a3742" providerId="ADAL" clId="{8034F3CB-4524-4820-AF79-4B429A456C86}" dt="2025-03-17T09:59:21.187" v="678" actId="14100"/>
          <ac:spMkLst>
            <pc:docMk/>
            <pc:sldMk cId="1309565281" sldId="715"/>
            <ac:spMk id="3" creationId="{960A58C8-1419-9DED-0C94-59AF6EC36E84}"/>
          </ac:spMkLst>
        </pc:spChg>
        <pc:graphicFrameChg chg="mod">
          <ac:chgData name="Mike Sayers" userId="8beeaaa5-c36e-463d-963f-0d68e50a3742" providerId="ADAL" clId="{8034F3CB-4524-4820-AF79-4B429A456C86}" dt="2025-03-17T10:44:48.386" v="902" actId="1076"/>
          <ac:graphicFrameMkLst>
            <pc:docMk/>
            <pc:sldMk cId="1309565281" sldId="715"/>
            <ac:graphicFrameMk id="6" creationId="{102418EE-44E4-EDBD-0ADA-2CD133DC14FD}"/>
          </ac:graphicFrameMkLst>
        </pc:graphicFrameChg>
      </pc:sldChg>
      <pc:sldChg chg="addSp delSp modSp add del mod">
        <pc:chgData name="Mike Sayers" userId="8beeaaa5-c36e-463d-963f-0d68e50a3742" providerId="ADAL" clId="{8034F3CB-4524-4820-AF79-4B429A456C86}" dt="2025-03-17T21:39:29.266" v="1417" actId="2696"/>
        <pc:sldMkLst>
          <pc:docMk/>
          <pc:sldMk cId="454956278" sldId="716"/>
        </pc:sldMkLst>
      </pc:sldChg>
      <pc:sldChg chg="add">
        <pc:chgData name="Mike Sayers" userId="8beeaaa5-c36e-463d-963f-0d68e50a3742" providerId="ADAL" clId="{8034F3CB-4524-4820-AF79-4B429A456C86}" dt="2025-03-17T21:39:42.013" v="1418"/>
        <pc:sldMkLst>
          <pc:docMk/>
          <pc:sldMk cId="1051348690" sldId="716"/>
        </pc:sldMkLst>
      </pc:sldChg>
      <pc:sldChg chg="add">
        <pc:chgData name="Mike Sayers" userId="8beeaaa5-c36e-463d-963f-0d68e50a3742" providerId="ADAL" clId="{8034F3CB-4524-4820-AF79-4B429A456C86}" dt="2025-03-17T21:39:42.013" v="1418"/>
        <pc:sldMkLst>
          <pc:docMk/>
          <pc:sldMk cId="2417159274" sldId="717"/>
        </pc:sldMkLst>
      </pc:sldChg>
      <pc:sldChg chg="addSp delSp modSp add del mod">
        <pc:chgData name="Mike Sayers" userId="8beeaaa5-c36e-463d-963f-0d68e50a3742" providerId="ADAL" clId="{8034F3CB-4524-4820-AF79-4B429A456C86}" dt="2025-03-17T21:39:29.266" v="1417" actId="2696"/>
        <pc:sldMkLst>
          <pc:docMk/>
          <pc:sldMk cId="3228884755" sldId="717"/>
        </pc:sldMkLst>
      </pc:sldChg>
      <pc:sldChg chg="modSp add mod ord">
        <pc:chgData name="Mike Sayers" userId="8beeaaa5-c36e-463d-963f-0d68e50a3742" providerId="ADAL" clId="{8034F3CB-4524-4820-AF79-4B429A456C86}" dt="2025-03-17T21:40:17.675" v="1447" actId="207"/>
        <pc:sldMkLst>
          <pc:docMk/>
          <pc:sldMk cId="1532656275" sldId="718"/>
        </pc:sldMkLst>
        <pc:spChg chg="mod">
          <ac:chgData name="Mike Sayers" userId="8beeaaa5-c36e-463d-963f-0d68e50a3742" providerId="ADAL" clId="{8034F3CB-4524-4820-AF79-4B429A456C86}" dt="2025-03-17T21:28:09.453" v="1391" actId="27636"/>
          <ac:spMkLst>
            <pc:docMk/>
            <pc:sldMk cId="1532656275" sldId="718"/>
            <ac:spMk id="2" creationId="{0C32F750-8F4F-18AA-0C8A-49324EA27F85}"/>
          </ac:spMkLst>
        </pc:spChg>
        <pc:graphicFrameChg chg="mod">
          <ac:chgData name="Mike Sayers" userId="8beeaaa5-c36e-463d-963f-0d68e50a3742" providerId="ADAL" clId="{8034F3CB-4524-4820-AF79-4B429A456C86}" dt="2025-03-17T21:40:17.675" v="1447" actId="207"/>
          <ac:graphicFrameMkLst>
            <pc:docMk/>
            <pc:sldMk cId="1532656275" sldId="718"/>
            <ac:graphicFrameMk id="6" creationId="{B8754CAB-B9C1-4DD0-98E4-ABB07286ACC7}"/>
          </ac:graphicFrameMkLst>
        </pc:graphicFrameChg>
      </pc:sldChg>
      <pc:sldChg chg="modSp add del mod">
        <pc:chgData name="Mike Sayers" userId="8beeaaa5-c36e-463d-963f-0d68e50a3742" providerId="ADAL" clId="{8034F3CB-4524-4820-AF79-4B429A456C86}" dt="2025-03-17T21:36:48.610" v="1406" actId="47"/>
        <pc:sldMkLst>
          <pc:docMk/>
          <pc:sldMk cId="1792693820" sldId="719"/>
        </pc:sldMkLst>
      </pc:sldChg>
      <pc:sldChg chg="del">
        <pc:chgData name="Mike Sayers" userId="8beeaaa5-c36e-463d-963f-0d68e50a3742" providerId="ADAL" clId="{8034F3CB-4524-4820-AF79-4B429A456C86}" dt="2025-03-17T21:38:24.702" v="1413" actId="47"/>
        <pc:sldMkLst>
          <pc:docMk/>
          <pc:sldMk cId="3988056337" sldId="720"/>
        </pc:sldMkLst>
      </pc:sldChg>
      <pc:sldChg chg="modSp mod">
        <pc:chgData name="Mike Sayers" userId="8beeaaa5-c36e-463d-963f-0d68e50a3742" providerId="ADAL" clId="{8034F3CB-4524-4820-AF79-4B429A456C86}" dt="2025-03-18T07:46:33.682" v="1513" actId="108"/>
        <pc:sldMkLst>
          <pc:docMk/>
          <pc:sldMk cId="1969027615" sldId="721"/>
        </pc:sldMkLst>
        <pc:spChg chg="mod">
          <ac:chgData name="Mike Sayers" userId="8beeaaa5-c36e-463d-963f-0d68e50a3742" providerId="ADAL" clId="{8034F3CB-4524-4820-AF79-4B429A456C86}" dt="2025-03-18T07:46:33.682" v="1513" actId="108"/>
          <ac:spMkLst>
            <pc:docMk/>
            <pc:sldMk cId="1969027615" sldId="721"/>
            <ac:spMk id="3" creationId="{4C901508-4480-66F6-6CDF-B1D49E7EE5DD}"/>
          </ac:spMkLst>
        </pc:spChg>
      </pc:sldChg>
      <pc:sldChg chg="modSp mod">
        <pc:chgData name="Mike Sayers" userId="8beeaaa5-c36e-463d-963f-0d68e50a3742" providerId="ADAL" clId="{8034F3CB-4524-4820-AF79-4B429A456C86}" dt="2025-03-18T07:46:21.908" v="1511" actId="108"/>
        <pc:sldMkLst>
          <pc:docMk/>
          <pc:sldMk cId="303413930" sldId="722"/>
        </pc:sldMkLst>
        <pc:spChg chg="mod">
          <ac:chgData name="Mike Sayers" userId="8beeaaa5-c36e-463d-963f-0d68e50a3742" providerId="ADAL" clId="{8034F3CB-4524-4820-AF79-4B429A456C86}" dt="2025-03-18T07:46:21.908" v="1511" actId="108"/>
          <ac:spMkLst>
            <pc:docMk/>
            <pc:sldMk cId="303413930" sldId="722"/>
            <ac:spMk id="3" creationId="{2E32F58F-AD73-68C2-2E24-7BA6F5C880C0}"/>
          </ac:spMkLst>
        </pc:spChg>
      </pc:sldChg>
      <pc:sldChg chg="add ord">
        <pc:chgData name="Mike Sayers" userId="8beeaaa5-c36e-463d-963f-0d68e50a3742" providerId="ADAL" clId="{8034F3CB-4524-4820-AF79-4B429A456C86}" dt="2025-03-17T21:17:11.746" v="1148"/>
        <pc:sldMkLst>
          <pc:docMk/>
          <pc:sldMk cId="3022290105" sldId="723"/>
        </pc:sldMkLst>
      </pc:sldChg>
      <pc:sldChg chg="addSp delSp modSp add mod">
        <pc:chgData name="Mike Sayers" userId="8beeaaa5-c36e-463d-963f-0d68e50a3742" providerId="ADAL" clId="{8034F3CB-4524-4820-AF79-4B429A456C86}" dt="2025-03-17T21:49:33.528" v="1504" actId="207"/>
        <pc:sldMkLst>
          <pc:docMk/>
          <pc:sldMk cId="3281475939" sldId="724"/>
        </pc:sldMkLst>
        <pc:spChg chg="mod">
          <ac:chgData name="Mike Sayers" userId="8beeaaa5-c36e-463d-963f-0d68e50a3742" providerId="ADAL" clId="{8034F3CB-4524-4820-AF79-4B429A456C86}" dt="2025-03-17T21:17:46.551" v="1170" actId="20577"/>
          <ac:spMkLst>
            <pc:docMk/>
            <pc:sldMk cId="3281475939" sldId="724"/>
            <ac:spMk id="2" creationId="{CBAE5210-A6DD-ED99-46C8-865E3188B255}"/>
          </ac:spMkLst>
        </pc:spChg>
        <pc:graphicFrameChg chg="add mod">
          <ac:chgData name="Mike Sayers" userId="8beeaaa5-c36e-463d-963f-0d68e50a3742" providerId="ADAL" clId="{8034F3CB-4524-4820-AF79-4B429A456C86}" dt="2025-03-17T21:49:33.528" v="1504" actId="207"/>
          <ac:graphicFrameMkLst>
            <pc:docMk/>
            <pc:sldMk cId="3281475939" sldId="724"/>
            <ac:graphicFrameMk id="4" creationId="{C0C69878-5FD9-65F4-6B51-0DC35FED118C}"/>
          </ac:graphicFrameMkLst>
        </pc:graphicFrameChg>
      </pc:sldChg>
      <pc:sldChg chg="add del">
        <pc:chgData name="Mike Sayers" userId="8beeaaa5-c36e-463d-963f-0d68e50a3742" providerId="ADAL" clId="{8034F3CB-4524-4820-AF79-4B429A456C86}" dt="2025-03-17T21:19:59.147" v="1175"/>
        <pc:sldMkLst>
          <pc:docMk/>
          <pc:sldMk cId="2086367628" sldId="725"/>
        </pc:sldMkLst>
      </pc:sldChg>
      <pc:sldChg chg="modSp add mod">
        <pc:chgData name="Mike Sayers" userId="8beeaaa5-c36e-463d-963f-0d68e50a3742" providerId="ADAL" clId="{8034F3CB-4524-4820-AF79-4B429A456C86}" dt="2025-03-17T21:34:27.970" v="1398" actId="20577"/>
        <pc:sldMkLst>
          <pc:docMk/>
          <pc:sldMk cId="3844279318" sldId="725"/>
        </pc:sldMkLst>
      </pc:sldChg>
      <pc:sldChg chg="modSp add mod">
        <pc:chgData name="Mike Sayers" userId="8beeaaa5-c36e-463d-963f-0d68e50a3742" providerId="ADAL" clId="{8034F3CB-4524-4820-AF79-4B429A456C86}" dt="2025-03-17T21:27:12.227" v="1383" actId="6549"/>
        <pc:sldMkLst>
          <pc:docMk/>
          <pc:sldMk cId="4005549430" sldId="726"/>
        </pc:sldMkLst>
        <pc:spChg chg="mod">
          <ac:chgData name="Mike Sayers" userId="8beeaaa5-c36e-463d-963f-0d68e50a3742" providerId="ADAL" clId="{8034F3CB-4524-4820-AF79-4B429A456C86}" dt="2025-03-17T21:27:12.227" v="1383" actId="6549"/>
          <ac:spMkLst>
            <pc:docMk/>
            <pc:sldMk cId="4005549430" sldId="726"/>
            <ac:spMk id="2" creationId="{937846B5-42F9-C263-9306-0C5DF2650268}"/>
          </ac:spMkLst>
        </pc:spChg>
        <pc:graphicFrameChg chg="mod">
          <ac:chgData name="Mike Sayers" userId="8beeaaa5-c36e-463d-963f-0d68e50a3742" providerId="ADAL" clId="{8034F3CB-4524-4820-AF79-4B429A456C86}" dt="2025-03-17T21:27:08.123" v="1381"/>
          <ac:graphicFrameMkLst>
            <pc:docMk/>
            <pc:sldMk cId="4005549430" sldId="726"/>
            <ac:graphicFrameMk id="6" creationId="{E3EF49B5-1B86-0DE8-AE94-E5621236B457}"/>
          </ac:graphicFrameMkLst>
        </pc:graphicFrameChg>
      </pc:sldChg>
      <pc:sldChg chg="modSp add mod">
        <pc:chgData name="Mike Sayers" userId="8beeaaa5-c36e-463d-963f-0d68e50a3742" providerId="ADAL" clId="{8034F3CB-4524-4820-AF79-4B429A456C86}" dt="2025-03-17T21:40:52.779" v="1456" actId="207"/>
        <pc:sldMkLst>
          <pc:docMk/>
          <pc:sldMk cId="248860480" sldId="727"/>
        </pc:sldMkLst>
      </pc:sldChg>
      <pc:sldChg chg="modSp add mod">
        <pc:chgData name="Mike Sayers" userId="8beeaaa5-c36e-463d-963f-0d68e50a3742" providerId="ADAL" clId="{8034F3CB-4524-4820-AF79-4B429A456C86}" dt="2025-03-18T07:46:16.695" v="1510" actId="27636"/>
        <pc:sldMkLst>
          <pc:docMk/>
          <pc:sldMk cId="3682826829" sldId="728"/>
        </pc:sldMkLst>
        <pc:spChg chg="mod">
          <ac:chgData name="Mike Sayers" userId="8beeaaa5-c36e-463d-963f-0d68e50a3742" providerId="ADAL" clId="{8034F3CB-4524-4820-AF79-4B429A456C86}" dt="2025-03-18T07:46:16.695" v="1510" actId="27636"/>
          <ac:spMkLst>
            <pc:docMk/>
            <pc:sldMk cId="3682826829" sldId="728"/>
            <ac:spMk id="3" creationId="{13F52000-E0F9-78C5-94A4-25ECB40EF2EE}"/>
          </ac:spMkLst>
        </pc:spChg>
      </pc:sldChg>
      <pc:sldChg chg="modSp add mod">
        <pc:chgData name="Mike Sayers" userId="8beeaaa5-c36e-463d-963f-0d68e50a3742" providerId="ADAL" clId="{8034F3CB-4524-4820-AF79-4B429A456C86}" dt="2025-03-17T21:45:47.374" v="1482" actId="20577"/>
        <pc:sldMkLst>
          <pc:docMk/>
          <pc:sldMk cId="3724551450" sldId="729"/>
        </pc:sldMkLst>
      </pc:sldChg>
      <pc:sldChg chg="modSp add mod">
        <pc:chgData name="Mike Sayers" userId="8beeaaa5-c36e-463d-963f-0d68e50a3742" providerId="ADAL" clId="{8034F3CB-4524-4820-AF79-4B429A456C86}" dt="2025-03-17T21:46:58.591" v="1489" actId="20577"/>
        <pc:sldMkLst>
          <pc:docMk/>
          <pc:sldMk cId="63995038" sldId="730"/>
        </pc:sldMkLst>
      </pc:sldChg>
      <pc:sldChg chg="modSp add mod">
        <pc:chgData name="Mike Sayers" userId="8beeaaa5-c36e-463d-963f-0d68e50a3742" providerId="ADAL" clId="{8034F3CB-4524-4820-AF79-4B429A456C86}" dt="2025-03-17T21:48:55.526" v="1498" actId="207"/>
        <pc:sldMkLst>
          <pc:docMk/>
          <pc:sldMk cId="2837870562" sldId="731"/>
        </pc:sldMkLst>
        <pc:spChg chg="mod">
          <ac:chgData name="Mike Sayers" userId="8beeaaa5-c36e-463d-963f-0d68e50a3742" providerId="ADAL" clId="{8034F3CB-4524-4820-AF79-4B429A456C86}" dt="2025-03-17T21:48:37.769" v="1494" actId="27636"/>
          <ac:spMkLst>
            <pc:docMk/>
            <pc:sldMk cId="2837870562" sldId="731"/>
            <ac:spMk id="2" creationId="{DD534B0C-8761-96C6-3B72-6E83FD23D1EA}"/>
          </ac:spMkLst>
        </pc:spChg>
        <pc:graphicFrameChg chg="mod">
          <ac:chgData name="Mike Sayers" userId="8beeaaa5-c36e-463d-963f-0d68e50a3742" providerId="ADAL" clId="{8034F3CB-4524-4820-AF79-4B429A456C86}" dt="2025-03-17T21:48:55.526" v="1498" actId="207"/>
          <ac:graphicFrameMkLst>
            <pc:docMk/>
            <pc:sldMk cId="2837870562" sldId="731"/>
            <ac:graphicFrameMk id="6" creationId="{AFDCBB71-C551-A187-28C9-CC88C05A8701}"/>
          </ac:graphicFrameMkLst>
        </pc:graphicFrameChg>
      </pc:sldChg>
    </pc:docChg>
  </pc:docChgLst>
  <pc:docChgLst>
    <pc:chgData name="Dustyn Saint" userId="7462a18d-e4db-4095-b522-ebb96248bb9c" providerId="ADAL" clId="{0295D615-8A9C-3540-A4E8-87088D305E8C}"/>
    <pc:docChg chg="undo custSel addSld delSld modSld sldOrd modSection">
      <pc:chgData name="Dustyn Saint" userId="7462a18d-e4db-4095-b522-ebb96248bb9c" providerId="ADAL" clId="{0295D615-8A9C-3540-A4E8-87088D305E8C}" dt="2025-03-18T10:37:03.032" v="126"/>
      <pc:docMkLst>
        <pc:docMk/>
      </pc:docMkLst>
      <pc:sldChg chg="modSp">
        <pc:chgData name="Dustyn Saint" userId="7462a18d-e4db-4095-b522-ebb96248bb9c" providerId="ADAL" clId="{0295D615-8A9C-3540-A4E8-87088D305E8C}" dt="2025-03-18T10:36:18.985" v="120"/>
        <pc:sldMkLst>
          <pc:docMk/>
          <pc:sldMk cId="2614511739" sldId="696"/>
        </pc:sldMkLst>
        <pc:graphicFrameChg chg="mod">
          <ac:chgData name="Dustyn Saint" userId="7462a18d-e4db-4095-b522-ebb96248bb9c" providerId="ADAL" clId="{0295D615-8A9C-3540-A4E8-87088D305E8C}" dt="2025-03-18T10:36:18.985" v="120"/>
          <ac:graphicFrameMkLst>
            <pc:docMk/>
            <pc:sldMk cId="2614511739" sldId="696"/>
            <ac:graphicFrameMk id="4" creationId="{920AA189-AF3F-CE6C-B148-79D0CB77A96E}"/>
          </ac:graphicFrameMkLst>
        </pc:graphicFrameChg>
      </pc:sldChg>
      <pc:sldChg chg="add">
        <pc:chgData name="Dustyn Saint" userId="7462a18d-e4db-4095-b522-ebb96248bb9c" providerId="ADAL" clId="{0295D615-8A9C-3540-A4E8-87088D305E8C}" dt="2025-03-18T10:36:03.030" v="119"/>
        <pc:sldMkLst>
          <pc:docMk/>
          <pc:sldMk cId="2381778943" sldId="702"/>
        </pc:sldMkLst>
      </pc:sldChg>
      <pc:sldChg chg="del">
        <pc:chgData name="Dustyn Saint" userId="7462a18d-e4db-4095-b522-ebb96248bb9c" providerId="ADAL" clId="{0295D615-8A9C-3540-A4E8-87088D305E8C}" dt="2025-03-18T10:35:57.279" v="118" actId="2696"/>
        <pc:sldMkLst>
          <pc:docMk/>
          <pc:sldMk cId="2401836897" sldId="702"/>
        </pc:sldMkLst>
      </pc:sldChg>
      <pc:sldChg chg="modSp mod">
        <pc:chgData name="Dustyn Saint" userId="7462a18d-e4db-4095-b522-ebb96248bb9c" providerId="ADAL" clId="{0295D615-8A9C-3540-A4E8-87088D305E8C}" dt="2025-03-18T10:30:36.660" v="112"/>
        <pc:sldMkLst>
          <pc:docMk/>
          <pc:sldMk cId="856836548" sldId="704"/>
        </pc:sldMkLst>
        <pc:spChg chg="mod">
          <ac:chgData name="Dustyn Saint" userId="7462a18d-e4db-4095-b522-ebb96248bb9c" providerId="ADAL" clId="{0295D615-8A9C-3540-A4E8-87088D305E8C}" dt="2025-03-18T10:30:36.660" v="112"/>
          <ac:spMkLst>
            <pc:docMk/>
            <pc:sldMk cId="856836548" sldId="704"/>
            <ac:spMk id="2" creationId="{67BFEB27-E800-0779-365C-C63C2DC6780D}"/>
          </ac:spMkLst>
        </pc:spChg>
        <pc:spChg chg="mod">
          <ac:chgData name="Dustyn Saint" userId="7462a18d-e4db-4095-b522-ebb96248bb9c" providerId="ADAL" clId="{0295D615-8A9C-3540-A4E8-87088D305E8C}" dt="2025-03-18T10:27:38.226" v="69" actId="1076"/>
          <ac:spMkLst>
            <pc:docMk/>
            <pc:sldMk cId="856836548" sldId="704"/>
            <ac:spMk id="917" creationId="{94BEA84A-F2E6-CD34-1BF4-A7464173E783}"/>
          </ac:spMkLst>
        </pc:spChg>
      </pc:sldChg>
      <pc:sldChg chg="del">
        <pc:chgData name="Dustyn Saint" userId="7462a18d-e4db-4095-b522-ebb96248bb9c" providerId="ADAL" clId="{0295D615-8A9C-3540-A4E8-87088D305E8C}" dt="2025-03-18T10:35:57.279" v="118" actId="2696"/>
        <pc:sldMkLst>
          <pc:docMk/>
          <pc:sldMk cId="13825069" sldId="705"/>
        </pc:sldMkLst>
      </pc:sldChg>
      <pc:sldChg chg="add">
        <pc:chgData name="Dustyn Saint" userId="7462a18d-e4db-4095-b522-ebb96248bb9c" providerId="ADAL" clId="{0295D615-8A9C-3540-A4E8-87088D305E8C}" dt="2025-03-18T10:36:03.030" v="119"/>
        <pc:sldMkLst>
          <pc:docMk/>
          <pc:sldMk cId="3275729538" sldId="705"/>
        </pc:sldMkLst>
      </pc:sldChg>
      <pc:sldChg chg="modSp del mod">
        <pc:chgData name="Dustyn Saint" userId="7462a18d-e4db-4095-b522-ebb96248bb9c" providerId="ADAL" clId="{0295D615-8A9C-3540-A4E8-87088D305E8C}" dt="2025-03-18T10:21:54.173" v="66" actId="2696"/>
        <pc:sldMkLst>
          <pc:docMk/>
          <pc:sldMk cId="791922347" sldId="710"/>
        </pc:sldMkLst>
        <pc:graphicFrameChg chg="mod">
          <ac:chgData name="Dustyn Saint" userId="7462a18d-e4db-4095-b522-ebb96248bb9c" providerId="ADAL" clId="{0295D615-8A9C-3540-A4E8-87088D305E8C}" dt="2025-03-18T10:20:52.539" v="65" actId="14100"/>
          <ac:graphicFrameMkLst>
            <pc:docMk/>
            <pc:sldMk cId="791922347" sldId="710"/>
            <ac:graphicFrameMk id="6" creationId="{DAE1AF3A-D7CB-F72D-7313-757ED6B2213A}"/>
          </ac:graphicFrameMkLst>
        </pc:graphicFrameChg>
      </pc:sldChg>
      <pc:sldChg chg="modSp mod modCm">
        <pc:chgData name="Dustyn Saint" userId="7462a18d-e4db-4095-b522-ebb96248bb9c" providerId="ADAL" clId="{0295D615-8A9C-3540-A4E8-87088D305E8C}" dt="2025-03-18T10:30:44.669" v="117"/>
        <pc:sldMkLst>
          <pc:docMk/>
          <pc:sldMk cId="3109621037" sldId="711"/>
        </pc:sldMkLst>
        <pc:spChg chg="mod">
          <ac:chgData name="Dustyn Saint" userId="7462a18d-e4db-4095-b522-ebb96248bb9c" providerId="ADAL" clId="{0295D615-8A9C-3540-A4E8-87088D305E8C}" dt="2025-03-18T10:30:44.669" v="117"/>
          <ac:spMkLst>
            <pc:docMk/>
            <pc:sldMk cId="3109621037" sldId="711"/>
            <ac:spMk id="2" creationId="{FCFAE98E-12C5-9A01-6C88-1BFC98D1E4D1}"/>
          </ac:spMkLst>
        </pc:spChg>
        <pc:extLst>
          <p:ext xmlns:p="http://schemas.openxmlformats.org/presentationml/2006/main" uri="{D6D511B9-2390-475A-947B-AFAB55BFBCF1}">
            <pc226:cmChg xmlns:pc226="http://schemas.microsoft.com/office/powerpoint/2022/06/main/command" chg="mod">
              <pc226:chgData name="Dustyn Saint" userId="7462a18d-e4db-4095-b522-ebb96248bb9c" providerId="ADAL" clId="{0295D615-8A9C-3540-A4E8-87088D305E8C}" dt="2025-03-18T10:30:44.669" v="117"/>
              <pc2:cmMkLst xmlns:pc2="http://schemas.microsoft.com/office/powerpoint/2019/9/main/command">
                <pc:docMk/>
                <pc:sldMk cId="3109621037" sldId="711"/>
                <pc2:cmMk id="{4E7FA1C7-5AC3-40BA-A789-D9DAFFA7FA3F}"/>
              </pc2:cmMkLst>
            </pc226:cmChg>
          </p:ext>
        </pc:extLst>
      </pc:sldChg>
      <pc:sldChg chg="modSp">
        <pc:chgData name="Dustyn Saint" userId="7462a18d-e4db-4095-b522-ebb96248bb9c" providerId="ADAL" clId="{0295D615-8A9C-3540-A4E8-87088D305E8C}" dt="2025-03-18T10:36:53.560" v="125"/>
        <pc:sldMkLst>
          <pc:docMk/>
          <pc:sldMk cId="1532656275" sldId="718"/>
        </pc:sldMkLst>
        <pc:graphicFrameChg chg="mod">
          <ac:chgData name="Dustyn Saint" userId="7462a18d-e4db-4095-b522-ebb96248bb9c" providerId="ADAL" clId="{0295D615-8A9C-3540-A4E8-87088D305E8C}" dt="2025-03-18T10:36:53.560" v="125"/>
          <ac:graphicFrameMkLst>
            <pc:docMk/>
            <pc:sldMk cId="1532656275" sldId="718"/>
            <ac:graphicFrameMk id="6" creationId="{B8754CAB-B9C1-4DD0-98E4-ABB07286ACC7}"/>
          </ac:graphicFrameMkLst>
        </pc:graphicFrameChg>
      </pc:sldChg>
      <pc:sldChg chg="modSp mod">
        <pc:chgData name="Dustyn Saint" userId="7462a18d-e4db-4095-b522-ebb96248bb9c" providerId="ADAL" clId="{0295D615-8A9C-3540-A4E8-87088D305E8C}" dt="2025-03-18T10:30:34.211" v="111"/>
        <pc:sldMkLst>
          <pc:docMk/>
          <pc:sldMk cId="1969027615" sldId="721"/>
        </pc:sldMkLst>
        <pc:spChg chg="mod">
          <ac:chgData name="Dustyn Saint" userId="7462a18d-e4db-4095-b522-ebb96248bb9c" providerId="ADAL" clId="{0295D615-8A9C-3540-A4E8-87088D305E8C}" dt="2025-03-18T10:30:34.211" v="111"/>
          <ac:spMkLst>
            <pc:docMk/>
            <pc:sldMk cId="1969027615" sldId="721"/>
            <ac:spMk id="2" creationId="{FF577A0E-22F5-B0C1-BE16-8D07A5DAF5E1}"/>
          </ac:spMkLst>
        </pc:spChg>
      </pc:sldChg>
      <pc:sldChg chg="del">
        <pc:chgData name="Dustyn Saint" userId="7462a18d-e4db-4095-b522-ebb96248bb9c" providerId="ADAL" clId="{0295D615-8A9C-3540-A4E8-87088D305E8C}" dt="2025-03-18T10:35:57.279" v="118" actId="2696"/>
        <pc:sldMkLst>
          <pc:docMk/>
          <pc:sldMk cId="303413930" sldId="722"/>
        </pc:sldMkLst>
      </pc:sldChg>
      <pc:sldChg chg="add">
        <pc:chgData name="Dustyn Saint" userId="7462a18d-e4db-4095-b522-ebb96248bb9c" providerId="ADAL" clId="{0295D615-8A9C-3540-A4E8-87088D305E8C}" dt="2025-03-18T10:36:03.030" v="119"/>
        <pc:sldMkLst>
          <pc:docMk/>
          <pc:sldMk cId="1288921611" sldId="722"/>
        </pc:sldMkLst>
      </pc:sldChg>
      <pc:sldChg chg="modSp mod">
        <pc:chgData name="Dustyn Saint" userId="7462a18d-e4db-4095-b522-ebb96248bb9c" providerId="ADAL" clId="{0295D615-8A9C-3540-A4E8-87088D305E8C}" dt="2025-03-18T10:20:15.015" v="63"/>
        <pc:sldMkLst>
          <pc:docMk/>
          <pc:sldMk cId="3022290105" sldId="723"/>
        </pc:sldMkLst>
        <pc:graphicFrameChg chg="mod">
          <ac:chgData name="Dustyn Saint" userId="7462a18d-e4db-4095-b522-ebb96248bb9c" providerId="ADAL" clId="{0295D615-8A9C-3540-A4E8-87088D305E8C}" dt="2025-03-18T10:20:15.015" v="63"/>
          <ac:graphicFrameMkLst>
            <pc:docMk/>
            <pc:sldMk cId="3022290105" sldId="723"/>
            <ac:graphicFrameMk id="6" creationId="{7D71EC64-F1DA-7C7A-FEA7-C69B74EF837D}"/>
          </ac:graphicFrameMkLst>
        </pc:graphicFrameChg>
      </pc:sldChg>
      <pc:sldChg chg="modSp">
        <pc:chgData name="Dustyn Saint" userId="7462a18d-e4db-4095-b522-ebb96248bb9c" providerId="ADAL" clId="{0295D615-8A9C-3540-A4E8-87088D305E8C}" dt="2025-03-18T10:36:32.402" v="123"/>
        <pc:sldMkLst>
          <pc:docMk/>
          <pc:sldMk cId="3281475939" sldId="724"/>
        </pc:sldMkLst>
        <pc:graphicFrameChg chg="mod">
          <ac:chgData name="Dustyn Saint" userId="7462a18d-e4db-4095-b522-ebb96248bb9c" providerId="ADAL" clId="{0295D615-8A9C-3540-A4E8-87088D305E8C}" dt="2025-03-18T10:36:32.402" v="123"/>
          <ac:graphicFrameMkLst>
            <pc:docMk/>
            <pc:sldMk cId="3281475939" sldId="724"/>
            <ac:graphicFrameMk id="4" creationId="{C0C69878-5FD9-65F4-6B51-0DC35FED118C}"/>
          </ac:graphicFrameMkLst>
        </pc:graphicFrameChg>
      </pc:sldChg>
      <pc:sldChg chg="del">
        <pc:chgData name="Dustyn Saint" userId="7462a18d-e4db-4095-b522-ebb96248bb9c" providerId="ADAL" clId="{0295D615-8A9C-3540-A4E8-87088D305E8C}" dt="2025-03-18T10:24:44.234" v="67" actId="2696"/>
        <pc:sldMkLst>
          <pc:docMk/>
          <pc:sldMk cId="3844279318" sldId="725"/>
        </pc:sldMkLst>
      </pc:sldChg>
      <pc:sldChg chg="modSp del">
        <pc:chgData name="Dustyn Saint" userId="7462a18d-e4db-4095-b522-ebb96248bb9c" providerId="ADAL" clId="{0295D615-8A9C-3540-A4E8-87088D305E8C}" dt="2025-03-18T10:35:57.279" v="118" actId="2696"/>
        <pc:sldMkLst>
          <pc:docMk/>
          <pc:sldMk cId="248860480" sldId="727"/>
        </pc:sldMkLst>
        <pc:graphicFrameChg chg="mod">
          <ac:chgData name="Dustyn Saint" userId="7462a18d-e4db-4095-b522-ebb96248bb9c" providerId="ADAL" clId="{0295D615-8A9C-3540-A4E8-87088D305E8C}" dt="2025-03-18T10:29:19.510" v="103"/>
          <ac:graphicFrameMkLst>
            <pc:docMk/>
            <pc:sldMk cId="248860480" sldId="727"/>
            <ac:graphicFrameMk id="6" creationId="{EF07CC10-75A3-CF37-1CB4-A7156B485626}"/>
          </ac:graphicFrameMkLst>
        </pc:graphicFrameChg>
      </pc:sldChg>
      <pc:sldChg chg="modSp add">
        <pc:chgData name="Dustyn Saint" userId="7462a18d-e4db-4095-b522-ebb96248bb9c" providerId="ADAL" clId="{0295D615-8A9C-3540-A4E8-87088D305E8C}" dt="2025-03-18T10:36:43.279" v="124"/>
        <pc:sldMkLst>
          <pc:docMk/>
          <pc:sldMk cId="2458713718" sldId="727"/>
        </pc:sldMkLst>
        <pc:graphicFrameChg chg="mod">
          <ac:chgData name="Dustyn Saint" userId="7462a18d-e4db-4095-b522-ebb96248bb9c" providerId="ADAL" clId="{0295D615-8A9C-3540-A4E8-87088D305E8C}" dt="2025-03-18T10:36:43.279" v="124"/>
          <ac:graphicFrameMkLst>
            <pc:docMk/>
            <pc:sldMk cId="2458713718" sldId="727"/>
            <ac:graphicFrameMk id="6" creationId="{EF07CC10-75A3-CF37-1CB4-A7156B485626}"/>
          </ac:graphicFrameMkLst>
        </pc:graphicFrameChg>
      </pc:sldChg>
      <pc:sldChg chg="del">
        <pc:chgData name="Dustyn Saint" userId="7462a18d-e4db-4095-b522-ebb96248bb9c" providerId="ADAL" clId="{0295D615-8A9C-3540-A4E8-87088D305E8C}" dt="2025-03-18T10:35:57.279" v="118" actId="2696"/>
        <pc:sldMkLst>
          <pc:docMk/>
          <pc:sldMk cId="3682826829" sldId="728"/>
        </pc:sldMkLst>
      </pc:sldChg>
      <pc:sldChg chg="add">
        <pc:chgData name="Dustyn Saint" userId="7462a18d-e4db-4095-b522-ebb96248bb9c" providerId="ADAL" clId="{0295D615-8A9C-3540-A4E8-87088D305E8C}" dt="2025-03-18T10:36:03.030" v="119"/>
        <pc:sldMkLst>
          <pc:docMk/>
          <pc:sldMk cId="4192352731" sldId="728"/>
        </pc:sldMkLst>
      </pc:sldChg>
      <pc:sldChg chg="del">
        <pc:chgData name="Dustyn Saint" userId="7462a18d-e4db-4095-b522-ebb96248bb9c" providerId="ADAL" clId="{0295D615-8A9C-3540-A4E8-87088D305E8C}" dt="2025-03-18T10:35:57.279" v="118" actId="2696"/>
        <pc:sldMkLst>
          <pc:docMk/>
          <pc:sldMk cId="3724551450" sldId="729"/>
        </pc:sldMkLst>
      </pc:sldChg>
      <pc:sldChg chg="add">
        <pc:chgData name="Dustyn Saint" userId="7462a18d-e4db-4095-b522-ebb96248bb9c" providerId="ADAL" clId="{0295D615-8A9C-3540-A4E8-87088D305E8C}" dt="2025-03-18T10:36:03.030" v="119"/>
        <pc:sldMkLst>
          <pc:docMk/>
          <pc:sldMk cId="4227221185" sldId="729"/>
        </pc:sldMkLst>
      </pc:sldChg>
      <pc:sldChg chg="del">
        <pc:chgData name="Dustyn Saint" userId="7462a18d-e4db-4095-b522-ebb96248bb9c" providerId="ADAL" clId="{0295D615-8A9C-3540-A4E8-87088D305E8C}" dt="2025-03-18T10:35:57.279" v="118" actId="2696"/>
        <pc:sldMkLst>
          <pc:docMk/>
          <pc:sldMk cId="63995038" sldId="730"/>
        </pc:sldMkLst>
      </pc:sldChg>
      <pc:sldChg chg="add">
        <pc:chgData name="Dustyn Saint" userId="7462a18d-e4db-4095-b522-ebb96248bb9c" providerId="ADAL" clId="{0295D615-8A9C-3540-A4E8-87088D305E8C}" dt="2025-03-18T10:36:03.030" v="119"/>
        <pc:sldMkLst>
          <pc:docMk/>
          <pc:sldMk cId="1266451724" sldId="730"/>
        </pc:sldMkLst>
      </pc:sldChg>
      <pc:sldChg chg="modSp mod ord">
        <pc:chgData name="Dustyn Saint" userId="7462a18d-e4db-4095-b522-ebb96248bb9c" providerId="ADAL" clId="{0295D615-8A9C-3540-A4E8-87088D305E8C}" dt="2025-03-18T10:37:03.032" v="126"/>
        <pc:sldMkLst>
          <pc:docMk/>
          <pc:sldMk cId="2837870562" sldId="731"/>
        </pc:sldMkLst>
        <pc:spChg chg="mod">
          <ac:chgData name="Dustyn Saint" userId="7462a18d-e4db-4095-b522-ebb96248bb9c" providerId="ADAL" clId="{0295D615-8A9C-3540-A4E8-87088D305E8C}" dt="2025-03-18T10:30:12.245" v="110" actId="27636"/>
          <ac:spMkLst>
            <pc:docMk/>
            <pc:sldMk cId="2837870562" sldId="731"/>
            <ac:spMk id="2" creationId="{DD534B0C-8761-96C6-3B72-6E83FD23D1EA}"/>
          </ac:spMkLst>
        </pc:spChg>
        <pc:graphicFrameChg chg="mod">
          <ac:chgData name="Dustyn Saint" userId="7462a18d-e4db-4095-b522-ebb96248bb9c" providerId="ADAL" clId="{0295D615-8A9C-3540-A4E8-87088D305E8C}" dt="2025-03-18T10:37:03.032" v="126"/>
          <ac:graphicFrameMkLst>
            <pc:docMk/>
            <pc:sldMk cId="2837870562" sldId="731"/>
            <ac:graphicFrameMk id="6" creationId="{AFDCBB71-C551-A187-28C9-CC88C05A8701}"/>
          </ac:graphicFrameMkLst>
        </pc:graphicFrameChg>
      </pc:sldChg>
      <pc:sldChg chg="addSp delSp modSp add mod">
        <pc:chgData name="Dustyn Saint" userId="7462a18d-e4db-4095-b522-ebb96248bb9c" providerId="ADAL" clId="{0295D615-8A9C-3540-A4E8-87088D305E8C}" dt="2025-03-18T08:41:11.495" v="30" actId="1076"/>
        <pc:sldMkLst>
          <pc:docMk/>
          <pc:sldMk cId="2212012588" sldId="732"/>
        </pc:sldMkLst>
        <pc:spChg chg="mod">
          <ac:chgData name="Dustyn Saint" userId="7462a18d-e4db-4095-b522-ebb96248bb9c" providerId="ADAL" clId="{0295D615-8A9C-3540-A4E8-87088D305E8C}" dt="2025-03-18T08:26:15.585" v="21" actId="20577"/>
          <ac:spMkLst>
            <pc:docMk/>
            <pc:sldMk cId="2212012588" sldId="732"/>
            <ac:spMk id="2" creationId="{B26E0AD2-3708-4637-6C78-FB24970EF91C}"/>
          </ac:spMkLst>
        </pc:spChg>
        <pc:graphicFrameChg chg="del">
          <ac:chgData name="Dustyn Saint" userId="7462a18d-e4db-4095-b522-ebb96248bb9c" providerId="ADAL" clId="{0295D615-8A9C-3540-A4E8-87088D305E8C}" dt="2025-03-18T08:24:31.615" v="1" actId="478"/>
          <ac:graphicFrameMkLst>
            <pc:docMk/>
            <pc:sldMk cId="2212012588" sldId="732"/>
            <ac:graphicFrameMk id="3" creationId="{4B94AD38-C7DD-F051-DCB7-85DD4DCE2386}"/>
          </ac:graphicFrameMkLst>
        </pc:graphicFrameChg>
        <pc:picChg chg="add del mod">
          <ac:chgData name="Dustyn Saint" userId="7462a18d-e4db-4095-b522-ebb96248bb9c" providerId="ADAL" clId="{0295D615-8A9C-3540-A4E8-87088D305E8C}" dt="2025-03-18T08:40:59.757" v="26" actId="478"/>
          <ac:picMkLst>
            <pc:docMk/>
            <pc:sldMk cId="2212012588" sldId="732"/>
            <ac:picMk id="4" creationId="{410D5C72-2F60-6B24-14BA-1BE62D2FEFDF}"/>
          </ac:picMkLst>
        </pc:picChg>
        <pc:picChg chg="add mod">
          <ac:chgData name="Dustyn Saint" userId="7462a18d-e4db-4095-b522-ebb96248bb9c" providerId="ADAL" clId="{0295D615-8A9C-3540-A4E8-87088D305E8C}" dt="2025-03-18T08:41:11.495" v="30" actId="1076"/>
          <ac:picMkLst>
            <pc:docMk/>
            <pc:sldMk cId="2212012588" sldId="732"/>
            <ac:picMk id="5" creationId="{39759790-AC89-6450-ECF1-0BF9306E1A61}"/>
          </ac:picMkLst>
        </pc:picChg>
      </pc:sldChg>
      <pc:sldChg chg="modSp mod">
        <pc:chgData name="Dustyn Saint" userId="7462a18d-e4db-4095-b522-ebb96248bb9c" providerId="ADAL" clId="{0295D615-8A9C-3540-A4E8-87088D305E8C}" dt="2025-03-18T10:30:41.248" v="116" actId="27636"/>
        <pc:sldMkLst>
          <pc:docMk/>
          <pc:sldMk cId="2358481521" sldId="733"/>
        </pc:sldMkLst>
        <pc:spChg chg="mod">
          <ac:chgData name="Dustyn Saint" userId="7462a18d-e4db-4095-b522-ebb96248bb9c" providerId="ADAL" clId="{0295D615-8A9C-3540-A4E8-87088D305E8C}" dt="2025-03-18T10:30:41.248" v="116" actId="27636"/>
          <ac:spMkLst>
            <pc:docMk/>
            <pc:sldMk cId="2358481521" sldId="733"/>
            <ac:spMk id="2" creationId="{DD2BE653-0130-ED42-56BE-235F86B0EE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imarycareit-my.sharepoint.com/personal/sarah_primarycareit_co_uk/Documents/Documents/QOF%202025-26/QOF%20workload%20estimates%20for%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Summary!$P$15</c:f>
              <c:strCache>
                <c:ptCount val="1"/>
                <c:pt idx="0">
                  <c:v>CHD015</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Summary!$Q$15</c:f>
              <c:numCache>
                <c:formatCode>"£"#,##0.00</c:formatCode>
                <c:ptCount val="1"/>
                <c:pt idx="0">
                  <c:v>1716</c:v>
                </c:pt>
              </c:numCache>
            </c:numRef>
          </c:val>
          <c:extLst>
            <c:ext xmlns:c16="http://schemas.microsoft.com/office/drawing/2014/chart" uri="{C3380CC4-5D6E-409C-BE32-E72D297353CC}">
              <c16:uniqueId val="{00000000-1BC0-455D-9D48-C7945E5CEF8B}"/>
            </c:ext>
          </c:extLst>
        </c:ser>
        <c:ser>
          <c:idx val="1"/>
          <c:order val="1"/>
          <c:tx>
            <c:strRef>
              <c:f>Summary!$P$16</c:f>
              <c:strCache>
                <c:ptCount val="1"/>
                <c:pt idx="0">
                  <c:v>CHD016</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Summary!$Q$16</c:f>
              <c:numCache>
                <c:formatCode>"£"#,##0.00</c:formatCode>
                <c:ptCount val="1"/>
                <c:pt idx="0">
                  <c:v>254.55</c:v>
                </c:pt>
              </c:numCache>
            </c:numRef>
          </c:val>
          <c:extLst>
            <c:ext xmlns:c16="http://schemas.microsoft.com/office/drawing/2014/chart" uri="{C3380CC4-5D6E-409C-BE32-E72D297353CC}">
              <c16:uniqueId val="{00000001-1BC0-455D-9D48-C7945E5CEF8B}"/>
            </c:ext>
          </c:extLst>
        </c:ser>
        <c:ser>
          <c:idx val="2"/>
          <c:order val="2"/>
          <c:tx>
            <c:strRef>
              <c:f>Summary!$P$17</c:f>
              <c:strCache>
                <c:ptCount val="1"/>
                <c:pt idx="0">
                  <c:v>HYP008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Summary!$Q$17</c:f>
              <c:numCache>
                <c:formatCode>"£"#,##0.00</c:formatCode>
                <c:ptCount val="1"/>
                <c:pt idx="0">
                  <c:v>1351.11</c:v>
                </c:pt>
              </c:numCache>
            </c:numRef>
          </c:val>
          <c:extLst>
            <c:ext xmlns:c16="http://schemas.microsoft.com/office/drawing/2014/chart" uri="{C3380CC4-5D6E-409C-BE32-E72D297353CC}">
              <c16:uniqueId val="{00000002-1BC0-455D-9D48-C7945E5CEF8B}"/>
            </c:ext>
          </c:extLst>
        </c:ser>
        <c:ser>
          <c:idx val="3"/>
          <c:order val="3"/>
          <c:tx>
            <c:strRef>
              <c:f>Summary!$P$18</c:f>
              <c:strCache>
                <c:ptCount val="1"/>
                <c:pt idx="0">
                  <c:v>HYP009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Summary!$Q$18</c:f>
              <c:numCache>
                <c:formatCode>"£"#,##0.00</c:formatCode>
                <c:ptCount val="1"/>
                <c:pt idx="0">
                  <c:v>311.11</c:v>
                </c:pt>
              </c:numCache>
            </c:numRef>
          </c:val>
          <c:extLst>
            <c:ext xmlns:c16="http://schemas.microsoft.com/office/drawing/2014/chart" uri="{C3380CC4-5D6E-409C-BE32-E72D297353CC}">
              <c16:uniqueId val="{00000003-1BC0-455D-9D48-C7945E5CEF8B}"/>
            </c:ext>
          </c:extLst>
        </c:ser>
        <c:ser>
          <c:idx val="4"/>
          <c:order val="4"/>
          <c:tx>
            <c:strRef>
              <c:f>Summary!$P$19</c:f>
              <c:strCache>
                <c:ptCount val="1"/>
                <c:pt idx="0">
                  <c:v>STIA014</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Summary!$Q$19</c:f>
              <c:numCache>
                <c:formatCode>"£"#,##0.00</c:formatCode>
                <c:ptCount val="1"/>
                <c:pt idx="0">
                  <c:v>544</c:v>
                </c:pt>
              </c:numCache>
            </c:numRef>
          </c:val>
          <c:extLst>
            <c:ext xmlns:c16="http://schemas.microsoft.com/office/drawing/2014/chart" uri="{C3380CC4-5D6E-409C-BE32-E72D297353CC}">
              <c16:uniqueId val="{00000004-1BC0-455D-9D48-C7945E5CEF8B}"/>
            </c:ext>
          </c:extLst>
        </c:ser>
        <c:ser>
          <c:idx val="5"/>
          <c:order val="5"/>
          <c:tx>
            <c:strRef>
              <c:f>Summary!$P$20</c:f>
              <c:strCache>
                <c:ptCount val="1"/>
                <c:pt idx="0">
                  <c:v>STIA015</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Summary!$Q$20</c:f>
              <c:numCache>
                <c:formatCode>"£"#,##0.00</c:formatCode>
                <c:ptCount val="1"/>
                <c:pt idx="0">
                  <c:v>109.09</c:v>
                </c:pt>
              </c:numCache>
            </c:numRef>
          </c:val>
          <c:extLst>
            <c:ext xmlns:c16="http://schemas.microsoft.com/office/drawing/2014/chart" uri="{C3380CC4-5D6E-409C-BE32-E72D297353CC}">
              <c16:uniqueId val="{00000005-1BC0-455D-9D48-C7945E5CEF8B}"/>
            </c:ext>
          </c:extLst>
        </c:ser>
        <c:ser>
          <c:idx val="6"/>
          <c:order val="6"/>
          <c:tx>
            <c:strRef>
              <c:f>Summary!$P$21</c:f>
              <c:strCache>
                <c:ptCount val="1"/>
                <c:pt idx="0">
                  <c:v>DM036</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Summary!$Q$21</c:f>
              <c:numCache>
                <c:formatCode>"£"#,##0.00</c:formatCode>
                <c:ptCount val="1"/>
                <c:pt idx="0">
                  <c:v>1246.1500000000001</c:v>
                </c:pt>
              </c:numCache>
            </c:numRef>
          </c:val>
          <c:extLst>
            <c:ext xmlns:c16="http://schemas.microsoft.com/office/drawing/2014/chart" uri="{C3380CC4-5D6E-409C-BE32-E72D297353CC}">
              <c16:uniqueId val="{00000006-1BC0-455D-9D48-C7945E5CEF8B}"/>
            </c:ext>
          </c:extLst>
        </c:ser>
        <c:ser>
          <c:idx val="7"/>
          <c:order val="7"/>
          <c:tx>
            <c:strRef>
              <c:f>Summary!$P$22</c:f>
              <c:strCache>
                <c:ptCount val="1"/>
                <c:pt idx="0">
                  <c:v>CHOL003</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Summary!$Q$22</c:f>
              <c:numCache>
                <c:formatCode>"£"#,##0.00</c:formatCode>
                <c:ptCount val="1"/>
                <c:pt idx="0">
                  <c:v>0</c:v>
                </c:pt>
              </c:numCache>
            </c:numRef>
          </c:val>
          <c:extLst>
            <c:ext xmlns:c16="http://schemas.microsoft.com/office/drawing/2014/chart" uri="{C3380CC4-5D6E-409C-BE32-E72D297353CC}">
              <c16:uniqueId val="{00000007-1BC0-455D-9D48-C7945E5CEF8B}"/>
            </c:ext>
          </c:extLst>
        </c:ser>
        <c:ser>
          <c:idx val="8"/>
          <c:order val="8"/>
          <c:tx>
            <c:strRef>
              <c:f>Summary!$P$23</c:f>
              <c:strCache>
                <c:ptCount val="1"/>
                <c:pt idx="0">
                  <c:v>CHOL004</c:v>
                </c:pt>
              </c:strCache>
            </c:strRef>
          </c:tx>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Summary!$Q$14</c:f>
              <c:strCache>
                <c:ptCount val="1"/>
                <c:pt idx="0">
                  <c:v>Loss</c:v>
                </c:pt>
              </c:strCache>
            </c:strRef>
          </c:cat>
          <c:val>
            <c:numRef>
              <c:f>Summary!$Q$23</c:f>
              <c:numCache>
                <c:formatCode>"£"#,##0.00</c:formatCode>
                <c:ptCount val="1"/>
                <c:pt idx="0">
                  <c:v>4400</c:v>
                </c:pt>
              </c:numCache>
            </c:numRef>
          </c:val>
          <c:extLst>
            <c:ext xmlns:c16="http://schemas.microsoft.com/office/drawing/2014/chart" uri="{C3380CC4-5D6E-409C-BE32-E72D297353CC}">
              <c16:uniqueId val="{00000008-1BC0-455D-9D48-C7945E5CEF8B}"/>
            </c:ext>
          </c:extLst>
        </c:ser>
        <c:dLbls>
          <c:dLblPos val="outEnd"/>
          <c:showLegendKey val="0"/>
          <c:showVal val="1"/>
          <c:showCatName val="0"/>
          <c:showSerName val="0"/>
          <c:showPercent val="0"/>
          <c:showBubbleSize val="0"/>
        </c:dLbls>
        <c:gapWidth val="164"/>
        <c:overlap val="-22"/>
        <c:axId val="1903199776"/>
        <c:axId val="1903198336"/>
      </c:barChart>
      <c:catAx>
        <c:axId val="1903199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8336"/>
        <c:crosses val="autoZero"/>
        <c:auto val="1"/>
        <c:lblAlgn val="ctr"/>
        <c:lblOffset val="100"/>
        <c:noMultiLvlLbl val="0"/>
      </c:catAx>
      <c:valAx>
        <c:axId val="1903198336"/>
        <c:scaling>
          <c:orientation val="minMax"/>
        </c:scaling>
        <c:delete val="0"/>
        <c:axPos val="l"/>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19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omments/modernComment_2C7_B9590D2D.xml><?xml version="1.0" encoding="utf-8"?>
<p188:cmLst xmlns:a="http://schemas.openxmlformats.org/drawingml/2006/main" xmlns:r="http://schemas.openxmlformats.org/officeDocument/2006/relationships" xmlns:p188="http://schemas.microsoft.com/office/powerpoint/2018/8/main">
  <p188:cm id="{4E7FA1C7-5AC3-40BA-A789-D9DAFFA7FA3F}" authorId="{2FAE8D15-1402-76E1-B543-371276790A5E}" created="2025-03-17T12:07:12.281">
    <ac:txMkLst xmlns:ac="http://schemas.microsoft.com/office/drawing/2013/main/command">
      <pc:docMk xmlns:pc="http://schemas.microsoft.com/office/powerpoint/2013/main/command"/>
      <pc:sldMk xmlns:pc="http://schemas.microsoft.com/office/powerpoint/2013/main/command" cId="3109621037" sldId="711"/>
      <ac:spMk id="2" creationId="{FCFAE98E-12C5-9A01-6C88-1BFC98D1E4D1}"/>
      <ac:txMk cp="0" len="35">
        <ac:context len="36" hash="2804361569"/>
      </ac:txMk>
    </ac:txMkLst>
    <p188:pos x="9660988" y="629285"/>
    <p188:txBody>
      <a:bodyPr/>
      <a:lstStyle/>
      <a:p>
        <a:r>
          <a:rPr lang="en-GB"/>
          <a:t>Or “How do we tackle it”? Or “How can I hit the ground running?”</a:t>
        </a:r>
      </a:p>
    </p188:txBody>
  </p188:cm>
  <p188:cm id="{63EA61DA-9EC5-4C64-BC7E-0B2EF352DE9C}" authorId="{9B2D95DF-33C5-C43F-478A-C4E6B202E46F}" created="2025-03-18T10:14:23.942">
    <pc:sldMkLst xmlns:pc="http://schemas.microsoft.com/office/powerpoint/2013/main/command">
      <pc:docMk/>
      <pc:sldMk cId="3109621037" sldId="711"/>
    </pc:sldMkLst>
    <p188:replyLst>
      <p188:reply id="{D5A59030-061F-4065-B12B-C37ED0808143}" authorId="{9B2D95DF-33C5-C43F-478A-C4E6B202E46F}" created="2025-03-18T14:01:25.265">
        <p188:txBody>
          <a:bodyPr/>
          <a:lstStyle/>
          <a:p>
            <a:r>
              <a:rPr lang="en-GB"/>
              <a:t>Make sure whole team is aware of targets esp for CHOL &amp; BP AND the lower target for home BPs</a:t>
            </a:r>
          </a:p>
        </p188:txBody>
      </p188:reply>
      <p188:reply id="{D72D9959-02EE-4F86-A724-4D9639B1EF49}" authorId="{9B2D95DF-33C5-C43F-478A-C4E6B202E46F}" created="2025-03-18T14:59:12.285">
        <p188:txBody>
          <a:bodyPr/>
          <a:lstStyle/>
          <a:p>
            <a:r>
              <a:rPr lang="en-GB"/>
              <a:t>Make sure everyone knows about the technical changes</a:t>
            </a:r>
          </a:p>
        </p188:txBody>
      </p188:reply>
    </p188:replyLst>
    <p188:txBody>
      <a:bodyPr/>
      <a:lstStyle/>
      <a:p>
        <a:r>
          <a:rPr lang="en-GB"/>
          <a:t>Calculate your numbers
How many patients do you need to see/action to get full points?</a:t>
        </a:r>
      </a:p>
    </p188:txBody>
  </p188:cm>
  <p188:cm id="{F5478DA5-6883-405A-963A-31392FDF0E4A}" authorId="{9B2D95DF-33C5-C43F-478A-C4E6B202E46F}" created="2025-03-18T17:45:55.352">
    <pc:sldMkLst xmlns:pc="http://schemas.microsoft.com/office/powerpoint/2013/main/command">
      <pc:docMk/>
      <pc:sldMk cId="3109621037" sldId="711"/>
    </pc:sldMkLst>
    <p188:txBody>
      <a:bodyPr/>
      <a:lstStyle/>
      <a:p>
        <a:r>
          <a:rPr lang="en-GB"/>
          <a:t>Add prevalence slide here??? Do we still need to chase prevalence, never recommended by us and less likely to improve income with these changes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FEB75-B42B-4F87-BC8E-69E5539970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943ED98-5834-4AEB-A7E9-B0F5C6F7AC8A}">
      <dgm:prSet phldrT="[Text]"/>
      <dgm:spPr/>
      <dgm:t>
        <a:bodyPr/>
        <a:lstStyle/>
        <a:p>
          <a:r>
            <a:rPr lang="en-US"/>
            <a:t>Guide to New PCIT Resources</a:t>
          </a:r>
          <a:endParaRPr lang="en-GB"/>
        </a:p>
      </dgm:t>
    </dgm:pt>
    <dgm:pt modelId="{F592CDD0-67E6-4DCF-A022-3C59A3EFF290}" type="parTrans" cxnId="{6297D2AC-DBEC-43D9-9B4B-81B2169C5B11}">
      <dgm:prSet/>
      <dgm:spPr/>
      <dgm:t>
        <a:bodyPr/>
        <a:lstStyle/>
        <a:p>
          <a:endParaRPr lang="en-GB"/>
        </a:p>
      </dgm:t>
    </dgm:pt>
    <dgm:pt modelId="{AE819B35-9FF3-499C-B463-C78293D2B96D}" type="sibTrans" cxnId="{6297D2AC-DBEC-43D9-9B4B-81B2169C5B11}">
      <dgm:prSet/>
      <dgm:spPr/>
      <dgm:t>
        <a:bodyPr/>
        <a:lstStyle/>
        <a:p>
          <a:endParaRPr lang="en-GB"/>
        </a:p>
      </dgm:t>
    </dgm:pt>
    <dgm:pt modelId="{FE966744-E20C-41D2-B48E-245E924A10B8}">
      <dgm:prSet/>
      <dgm:spPr/>
      <dgm:t>
        <a:bodyPr/>
        <a:lstStyle/>
        <a:p>
          <a:pPr>
            <a:buNone/>
          </a:pPr>
          <a:r>
            <a:rPr lang="en-US" b="0" i="0" u="none"/>
            <a:t>Tuesday 25</a:t>
          </a:r>
          <a:r>
            <a:rPr lang="en-US" b="0" i="0" u="none" baseline="30000"/>
            <a:t>th</a:t>
          </a:r>
          <a:r>
            <a:rPr lang="en-US" b="0" i="0" u="none"/>
            <a:t> March at 12pm</a:t>
          </a:r>
          <a:endParaRPr lang="en-GB" b="0" i="0" u="none"/>
        </a:p>
      </dgm:t>
    </dgm:pt>
    <dgm:pt modelId="{6870803D-7444-4B4C-9028-C3A6AEDB4BBE}" type="parTrans" cxnId="{A318DEB5-E3D7-4C5E-A734-CE480C3896D4}">
      <dgm:prSet/>
      <dgm:spPr/>
      <dgm:t>
        <a:bodyPr/>
        <a:lstStyle/>
        <a:p>
          <a:endParaRPr lang="en-GB"/>
        </a:p>
      </dgm:t>
    </dgm:pt>
    <dgm:pt modelId="{38471D8F-E052-4355-9352-7A089E38B51F}" type="sibTrans" cxnId="{A318DEB5-E3D7-4C5E-A734-CE480C3896D4}">
      <dgm:prSet/>
      <dgm:spPr/>
      <dgm:t>
        <a:bodyPr/>
        <a:lstStyle/>
        <a:p>
          <a:endParaRPr lang="en-GB"/>
        </a:p>
      </dgm:t>
    </dgm:pt>
    <dgm:pt modelId="{F0F3F57D-B6DE-4010-B34F-E6DF47968FCE}">
      <dgm:prSet/>
      <dgm:spPr/>
      <dgm:t>
        <a:bodyPr/>
        <a:lstStyle/>
        <a:p>
          <a:r>
            <a:rPr lang="en-US"/>
            <a:t>Role Specific Guides – GP Partner</a:t>
          </a:r>
          <a:endParaRPr lang="en-GB"/>
        </a:p>
      </dgm:t>
    </dgm:pt>
    <dgm:pt modelId="{0BF64A6F-E2E3-467A-9A86-4D1F0F0EB82A}" type="parTrans" cxnId="{2BFD74A7-3731-493C-85CD-59799FDCD776}">
      <dgm:prSet/>
      <dgm:spPr/>
      <dgm:t>
        <a:bodyPr/>
        <a:lstStyle/>
        <a:p>
          <a:endParaRPr lang="en-GB"/>
        </a:p>
      </dgm:t>
    </dgm:pt>
    <dgm:pt modelId="{B38DB551-801C-4C97-913C-A9A51FDEA331}" type="sibTrans" cxnId="{2BFD74A7-3731-493C-85CD-59799FDCD776}">
      <dgm:prSet/>
      <dgm:spPr/>
      <dgm:t>
        <a:bodyPr/>
        <a:lstStyle/>
        <a:p>
          <a:endParaRPr lang="en-GB"/>
        </a:p>
      </dgm:t>
    </dgm:pt>
    <dgm:pt modelId="{B9658A93-B635-425B-BF31-38C62B47BD7B}">
      <dgm:prSet/>
      <dgm:spPr/>
      <dgm:t>
        <a:bodyPr/>
        <a:lstStyle/>
        <a:p>
          <a:pPr>
            <a:buNone/>
          </a:pPr>
          <a:r>
            <a:rPr lang="en-US" b="0" i="0" u="none"/>
            <a:t>Tuesday 25</a:t>
          </a:r>
          <a:r>
            <a:rPr lang="en-US" b="0" i="0" u="none" baseline="30000"/>
            <a:t>th</a:t>
          </a:r>
          <a:r>
            <a:rPr lang="en-US" b="0" i="0" u="none"/>
            <a:t> March at 12:30pm</a:t>
          </a:r>
          <a:endParaRPr lang="en-GB" b="0" i="0" u="none"/>
        </a:p>
      </dgm:t>
    </dgm:pt>
    <dgm:pt modelId="{D366B2D0-B067-43A5-9614-5E642726B9C4}" type="parTrans" cxnId="{F2FC70C6-39E2-4CF3-8A85-00E1C2351513}">
      <dgm:prSet/>
      <dgm:spPr/>
      <dgm:t>
        <a:bodyPr/>
        <a:lstStyle/>
        <a:p>
          <a:endParaRPr lang="en-GB"/>
        </a:p>
      </dgm:t>
    </dgm:pt>
    <dgm:pt modelId="{61039B78-1747-4BBD-90E6-49081A992DF1}" type="sibTrans" cxnId="{F2FC70C6-39E2-4CF3-8A85-00E1C2351513}">
      <dgm:prSet/>
      <dgm:spPr/>
      <dgm:t>
        <a:bodyPr/>
        <a:lstStyle/>
        <a:p>
          <a:endParaRPr lang="en-GB"/>
        </a:p>
      </dgm:t>
    </dgm:pt>
    <dgm:pt modelId="{5B320048-278D-4181-AF0C-494BF607DDFD}">
      <dgm:prSet/>
      <dgm:spPr/>
      <dgm:t>
        <a:bodyPr/>
        <a:lstStyle/>
        <a:p>
          <a:r>
            <a:rPr lang="en-US"/>
            <a:t>Role Specific Guides – Practice Manager</a:t>
          </a:r>
          <a:endParaRPr lang="en-GB"/>
        </a:p>
      </dgm:t>
    </dgm:pt>
    <dgm:pt modelId="{4790691B-0DF9-42AE-B15B-19B0CEFDFE27}" type="parTrans" cxnId="{E8E779CE-5AF1-4E67-9D58-EC98286FD270}">
      <dgm:prSet/>
      <dgm:spPr/>
      <dgm:t>
        <a:bodyPr/>
        <a:lstStyle/>
        <a:p>
          <a:endParaRPr lang="en-GB"/>
        </a:p>
      </dgm:t>
    </dgm:pt>
    <dgm:pt modelId="{303888A5-5FAA-42E4-A26F-E52640B0CCA4}" type="sibTrans" cxnId="{E8E779CE-5AF1-4E67-9D58-EC98286FD270}">
      <dgm:prSet/>
      <dgm:spPr/>
      <dgm:t>
        <a:bodyPr/>
        <a:lstStyle/>
        <a:p>
          <a:endParaRPr lang="en-GB"/>
        </a:p>
      </dgm:t>
    </dgm:pt>
    <dgm:pt modelId="{84CBC77E-EFE6-4529-A1FD-E68D44C09E23}">
      <dgm:prSet/>
      <dgm:spPr/>
      <dgm:t>
        <a:bodyPr/>
        <a:lstStyle/>
        <a:p>
          <a:pPr>
            <a:buNone/>
          </a:pPr>
          <a:r>
            <a:rPr lang="en-US" b="0" i="0" u="none"/>
            <a:t>Thursday 27</a:t>
          </a:r>
          <a:r>
            <a:rPr lang="en-US" b="0" i="0" u="none" baseline="30000"/>
            <a:t>th</a:t>
          </a:r>
          <a:r>
            <a:rPr lang="en-US" b="0" i="0" u="none"/>
            <a:t> March at 12pm</a:t>
          </a:r>
          <a:endParaRPr lang="en-GB" b="0" i="0" u="none"/>
        </a:p>
      </dgm:t>
    </dgm:pt>
    <dgm:pt modelId="{BCD8E0C0-92EC-490E-847B-D51176BA87F1}" type="parTrans" cxnId="{5FE09CA5-F4C0-4B2F-BF1B-6CADAA204243}">
      <dgm:prSet/>
      <dgm:spPr/>
      <dgm:t>
        <a:bodyPr/>
        <a:lstStyle/>
        <a:p>
          <a:endParaRPr lang="en-GB"/>
        </a:p>
      </dgm:t>
    </dgm:pt>
    <dgm:pt modelId="{6F6C8F6E-760A-4B91-B951-8BF8418F0EC9}" type="sibTrans" cxnId="{5FE09CA5-F4C0-4B2F-BF1B-6CADAA204243}">
      <dgm:prSet/>
      <dgm:spPr/>
      <dgm:t>
        <a:bodyPr/>
        <a:lstStyle/>
        <a:p>
          <a:endParaRPr lang="en-GB"/>
        </a:p>
      </dgm:t>
    </dgm:pt>
    <dgm:pt modelId="{8243940B-1FCF-4D9B-B9AF-6254F7A4B53C}">
      <dgm:prSet/>
      <dgm:spPr/>
      <dgm:t>
        <a:bodyPr/>
        <a:lstStyle/>
        <a:p>
          <a:r>
            <a:rPr lang="en-US"/>
            <a:t>Role Specific Guides – PCN Manager</a:t>
          </a:r>
          <a:endParaRPr lang="en-GB"/>
        </a:p>
      </dgm:t>
    </dgm:pt>
    <dgm:pt modelId="{6CEAC45C-D015-4A08-8553-DB34F0B54DBE}" type="parTrans" cxnId="{A083513F-92B1-4ABE-9682-B084B02B99CA}">
      <dgm:prSet/>
      <dgm:spPr/>
      <dgm:t>
        <a:bodyPr/>
        <a:lstStyle/>
        <a:p>
          <a:endParaRPr lang="en-GB"/>
        </a:p>
      </dgm:t>
    </dgm:pt>
    <dgm:pt modelId="{B5153A8A-2836-4ED7-8405-E3BD6EC4941F}" type="sibTrans" cxnId="{A083513F-92B1-4ABE-9682-B084B02B99CA}">
      <dgm:prSet/>
      <dgm:spPr/>
      <dgm:t>
        <a:bodyPr/>
        <a:lstStyle/>
        <a:p>
          <a:endParaRPr lang="en-GB"/>
        </a:p>
      </dgm:t>
    </dgm:pt>
    <dgm:pt modelId="{F8DFE56A-57B5-4B90-9B4B-5B4BFD1EB9E9}">
      <dgm:prSet/>
      <dgm:spPr/>
      <dgm:t>
        <a:bodyPr/>
        <a:lstStyle/>
        <a:p>
          <a:pPr>
            <a:buNone/>
          </a:pPr>
          <a:r>
            <a:rPr lang="en-US" b="0" i="0" u="none"/>
            <a:t>Thursday 27</a:t>
          </a:r>
          <a:r>
            <a:rPr lang="en-US" b="0" i="0" u="none" baseline="30000"/>
            <a:t>th</a:t>
          </a:r>
          <a:r>
            <a:rPr lang="en-US" b="0" i="0" u="none"/>
            <a:t> March at 1pm</a:t>
          </a:r>
          <a:endParaRPr lang="en-GB" b="0" i="0" u="none"/>
        </a:p>
      </dgm:t>
    </dgm:pt>
    <dgm:pt modelId="{0783A51B-E7B5-497C-ACD9-B31C3DC6B391}" type="parTrans" cxnId="{0EC4DD3D-58D7-4AF7-830F-0E3B06DF7D47}">
      <dgm:prSet/>
      <dgm:spPr/>
      <dgm:t>
        <a:bodyPr/>
        <a:lstStyle/>
        <a:p>
          <a:endParaRPr lang="en-GB"/>
        </a:p>
      </dgm:t>
    </dgm:pt>
    <dgm:pt modelId="{53633443-B234-4B71-9A0A-7D32F32D4CD6}" type="sibTrans" cxnId="{0EC4DD3D-58D7-4AF7-830F-0E3B06DF7D47}">
      <dgm:prSet/>
      <dgm:spPr/>
      <dgm:t>
        <a:bodyPr/>
        <a:lstStyle/>
        <a:p>
          <a:endParaRPr lang="en-GB"/>
        </a:p>
      </dgm:t>
    </dgm:pt>
    <dgm:pt modelId="{AF191CF9-3C84-444A-9CBE-6A70B37DBE3D}">
      <dgm:prSet/>
      <dgm:spPr/>
      <dgm:t>
        <a:bodyPr/>
        <a:lstStyle/>
        <a:p>
          <a:r>
            <a:rPr lang="en-US"/>
            <a:t>Role Specific Guides – ICB Manager</a:t>
          </a:r>
          <a:endParaRPr lang="en-GB"/>
        </a:p>
      </dgm:t>
    </dgm:pt>
    <dgm:pt modelId="{2B359B37-4EF9-48B1-B9DC-4108F8FBA5EA}" type="parTrans" cxnId="{E8BADC7D-3D43-4F88-A3E0-1F0AD679F5A2}">
      <dgm:prSet/>
      <dgm:spPr/>
      <dgm:t>
        <a:bodyPr/>
        <a:lstStyle/>
        <a:p>
          <a:endParaRPr lang="en-GB"/>
        </a:p>
      </dgm:t>
    </dgm:pt>
    <dgm:pt modelId="{BCFFCDDF-2EF8-4104-81A2-18515035C62C}" type="sibTrans" cxnId="{E8BADC7D-3D43-4F88-A3E0-1F0AD679F5A2}">
      <dgm:prSet/>
      <dgm:spPr/>
      <dgm:t>
        <a:bodyPr/>
        <a:lstStyle/>
        <a:p>
          <a:endParaRPr lang="en-GB"/>
        </a:p>
      </dgm:t>
    </dgm:pt>
    <dgm:pt modelId="{F0D7619D-DBF7-4C30-B8B5-53AE924FC80F}">
      <dgm:prSet/>
      <dgm:spPr/>
      <dgm:t>
        <a:bodyPr/>
        <a:lstStyle/>
        <a:p>
          <a:r>
            <a:rPr lang="en-US" b="0" i="0" u="none"/>
            <a:t>Thursday 3</a:t>
          </a:r>
          <a:r>
            <a:rPr lang="en-US" b="0" i="0" u="none" baseline="30000"/>
            <a:t>rd</a:t>
          </a:r>
          <a:r>
            <a:rPr lang="en-US" b="0" i="0" u="none"/>
            <a:t> April at 1pm</a:t>
          </a:r>
          <a:endParaRPr lang="en-GB" b="0" i="0" u="none"/>
        </a:p>
      </dgm:t>
    </dgm:pt>
    <dgm:pt modelId="{AA4ADE76-2BAF-4075-B5DC-4A10E122852C}" type="parTrans" cxnId="{60332612-F944-40BF-A317-009A36FA9A0A}">
      <dgm:prSet/>
      <dgm:spPr/>
      <dgm:t>
        <a:bodyPr/>
        <a:lstStyle/>
        <a:p>
          <a:endParaRPr lang="en-GB"/>
        </a:p>
      </dgm:t>
    </dgm:pt>
    <dgm:pt modelId="{8F59140E-0DF0-4A7A-9150-B699C127DF56}" type="sibTrans" cxnId="{60332612-F944-40BF-A317-009A36FA9A0A}">
      <dgm:prSet/>
      <dgm:spPr/>
      <dgm:t>
        <a:bodyPr/>
        <a:lstStyle/>
        <a:p>
          <a:endParaRPr lang="en-GB"/>
        </a:p>
      </dgm:t>
    </dgm:pt>
    <dgm:pt modelId="{C1BAB5AE-4169-43C3-8119-AA7DA47E1648}" type="pres">
      <dgm:prSet presAssocID="{992FEB75-B42B-4F87-BC8E-69E553997053}" presName="Name0" presStyleCnt="0">
        <dgm:presLayoutVars>
          <dgm:dir/>
          <dgm:animLvl val="lvl"/>
          <dgm:resizeHandles val="exact"/>
        </dgm:presLayoutVars>
      </dgm:prSet>
      <dgm:spPr/>
    </dgm:pt>
    <dgm:pt modelId="{2048CA0F-68DD-4F31-B150-BF2DC729D3A6}" type="pres">
      <dgm:prSet presAssocID="{FE966744-E20C-41D2-B48E-245E924A10B8}" presName="linNode" presStyleCnt="0"/>
      <dgm:spPr/>
    </dgm:pt>
    <dgm:pt modelId="{18846937-C49B-4ED1-969F-43E0AC69ED0A}" type="pres">
      <dgm:prSet presAssocID="{FE966744-E20C-41D2-B48E-245E924A10B8}" presName="parentText" presStyleLbl="node1" presStyleIdx="0" presStyleCnt="5">
        <dgm:presLayoutVars>
          <dgm:chMax val="1"/>
          <dgm:bulletEnabled val="1"/>
        </dgm:presLayoutVars>
      </dgm:prSet>
      <dgm:spPr/>
    </dgm:pt>
    <dgm:pt modelId="{81BCE2E2-7C69-45D9-AACC-930554A33A07}" type="pres">
      <dgm:prSet presAssocID="{FE966744-E20C-41D2-B48E-245E924A10B8}" presName="descendantText" presStyleLbl="alignAccFollowNode1" presStyleIdx="0" presStyleCnt="5">
        <dgm:presLayoutVars>
          <dgm:bulletEnabled val="1"/>
        </dgm:presLayoutVars>
      </dgm:prSet>
      <dgm:spPr/>
    </dgm:pt>
    <dgm:pt modelId="{DA57FD68-C5AE-4A44-AE76-3E014F5A7509}" type="pres">
      <dgm:prSet presAssocID="{38471D8F-E052-4355-9352-7A089E38B51F}" presName="sp" presStyleCnt="0"/>
      <dgm:spPr/>
    </dgm:pt>
    <dgm:pt modelId="{52FC8B9A-E1CD-4970-84F1-54EA75F3235F}" type="pres">
      <dgm:prSet presAssocID="{B9658A93-B635-425B-BF31-38C62B47BD7B}" presName="linNode" presStyleCnt="0"/>
      <dgm:spPr/>
    </dgm:pt>
    <dgm:pt modelId="{272B894E-0ABA-4DBF-A99C-8ABB9E16D53F}" type="pres">
      <dgm:prSet presAssocID="{B9658A93-B635-425B-BF31-38C62B47BD7B}" presName="parentText" presStyleLbl="node1" presStyleIdx="1" presStyleCnt="5">
        <dgm:presLayoutVars>
          <dgm:chMax val="1"/>
          <dgm:bulletEnabled val="1"/>
        </dgm:presLayoutVars>
      </dgm:prSet>
      <dgm:spPr/>
    </dgm:pt>
    <dgm:pt modelId="{82ACC9EA-49FD-4F91-8AE1-3C5A68D84714}" type="pres">
      <dgm:prSet presAssocID="{B9658A93-B635-425B-BF31-38C62B47BD7B}" presName="descendantText" presStyleLbl="alignAccFollowNode1" presStyleIdx="1" presStyleCnt="5">
        <dgm:presLayoutVars>
          <dgm:bulletEnabled val="1"/>
        </dgm:presLayoutVars>
      </dgm:prSet>
      <dgm:spPr/>
    </dgm:pt>
    <dgm:pt modelId="{E0DDF46A-4C42-4C3D-86B8-1C053A067123}" type="pres">
      <dgm:prSet presAssocID="{61039B78-1747-4BBD-90E6-49081A992DF1}" presName="sp" presStyleCnt="0"/>
      <dgm:spPr/>
    </dgm:pt>
    <dgm:pt modelId="{A60D2818-AF87-4318-8D27-E9B6E4943213}" type="pres">
      <dgm:prSet presAssocID="{84CBC77E-EFE6-4529-A1FD-E68D44C09E23}" presName="linNode" presStyleCnt="0"/>
      <dgm:spPr/>
    </dgm:pt>
    <dgm:pt modelId="{C0B6318F-385D-4D1A-B42B-6BD353A00996}" type="pres">
      <dgm:prSet presAssocID="{84CBC77E-EFE6-4529-A1FD-E68D44C09E23}" presName="parentText" presStyleLbl="node1" presStyleIdx="2" presStyleCnt="5">
        <dgm:presLayoutVars>
          <dgm:chMax val="1"/>
          <dgm:bulletEnabled val="1"/>
        </dgm:presLayoutVars>
      </dgm:prSet>
      <dgm:spPr/>
    </dgm:pt>
    <dgm:pt modelId="{1B0CA1C7-1F38-4127-AC8D-B2DCD4DA56E7}" type="pres">
      <dgm:prSet presAssocID="{84CBC77E-EFE6-4529-A1FD-E68D44C09E23}" presName="descendantText" presStyleLbl="alignAccFollowNode1" presStyleIdx="2" presStyleCnt="5">
        <dgm:presLayoutVars>
          <dgm:bulletEnabled val="1"/>
        </dgm:presLayoutVars>
      </dgm:prSet>
      <dgm:spPr/>
    </dgm:pt>
    <dgm:pt modelId="{31AF31D4-6E51-4DE9-946B-04C88959E745}" type="pres">
      <dgm:prSet presAssocID="{6F6C8F6E-760A-4B91-B951-8BF8418F0EC9}" presName="sp" presStyleCnt="0"/>
      <dgm:spPr/>
    </dgm:pt>
    <dgm:pt modelId="{EC7ED07B-B85D-436C-95C9-F9587D1D7BED}" type="pres">
      <dgm:prSet presAssocID="{F8DFE56A-57B5-4B90-9B4B-5B4BFD1EB9E9}" presName="linNode" presStyleCnt="0"/>
      <dgm:spPr/>
    </dgm:pt>
    <dgm:pt modelId="{63E917E0-0942-4CBA-8396-D0655B8B70D2}" type="pres">
      <dgm:prSet presAssocID="{F8DFE56A-57B5-4B90-9B4B-5B4BFD1EB9E9}" presName="parentText" presStyleLbl="node1" presStyleIdx="3" presStyleCnt="5">
        <dgm:presLayoutVars>
          <dgm:chMax val="1"/>
          <dgm:bulletEnabled val="1"/>
        </dgm:presLayoutVars>
      </dgm:prSet>
      <dgm:spPr/>
    </dgm:pt>
    <dgm:pt modelId="{5C266532-8CA7-42C4-AE67-EF7A03CF0236}" type="pres">
      <dgm:prSet presAssocID="{F8DFE56A-57B5-4B90-9B4B-5B4BFD1EB9E9}" presName="descendantText" presStyleLbl="alignAccFollowNode1" presStyleIdx="3" presStyleCnt="5">
        <dgm:presLayoutVars>
          <dgm:bulletEnabled val="1"/>
        </dgm:presLayoutVars>
      </dgm:prSet>
      <dgm:spPr/>
    </dgm:pt>
    <dgm:pt modelId="{925430D2-4FF2-488C-8E6D-F3EB17D6B619}" type="pres">
      <dgm:prSet presAssocID="{53633443-B234-4B71-9A0A-7D32F32D4CD6}" presName="sp" presStyleCnt="0"/>
      <dgm:spPr/>
    </dgm:pt>
    <dgm:pt modelId="{89FF5140-7EC8-47CF-8554-48C0B6C0183C}" type="pres">
      <dgm:prSet presAssocID="{F0D7619D-DBF7-4C30-B8B5-53AE924FC80F}" presName="linNode" presStyleCnt="0"/>
      <dgm:spPr/>
    </dgm:pt>
    <dgm:pt modelId="{3203FD17-78C3-4376-A189-D5AB7BE9D151}" type="pres">
      <dgm:prSet presAssocID="{F0D7619D-DBF7-4C30-B8B5-53AE924FC80F}" presName="parentText" presStyleLbl="node1" presStyleIdx="4" presStyleCnt="5">
        <dgm:presLayoutVars>
          <dgm:chMax val="1"/>
          <dgm:bulletEnabled val="1"/>
        </dgm:presLayoutVars>
      </dgm:prSet>
      <dgm:spPr/>
    </dgm:pt>
    <dgm:pt modelId="{39D01ABF-D044-4982-AF38-6410364867F1}" type="pres">
      <dgm:prSet presAssocID="{F0D7619D-DBF7-4C30-B8B5-53AE924FC80F}" presName="descendantText" presStyleLbl="alignAccFollowNode1" presStyleIdx="4" presStyleCnt="5">
        <dgm:presLayoutVars>
          <dgm:bulletEnabled val="1"/>
        </dgm:presLayoutVars>
      </dgm:prSet>
      <dgm:spPr/>
    </dgm:pt>
  </dgm:ptLst>
  <dgm:cxnLst>
    <dgm:cxn modelId="{D8B85D07-8E94-5343-AA81-202599F3DDF1}" type="presOf" srcId="{5943ED98-5834-4AEB-A7E9-B0F5C6F7AC8A}" destId="{39D01ABF-D044-4982-AF38-6410364867F1}" srcOrd="0" destOrd="0" presId="urn:microsoft.com/office/officeart/2005/8/layout/vList5"/>
    <dgm:cxn modelId="{60332612-F944-40BF-A317-009A36FA9A0A}" srcId="{992FEB75-B42B-4F87-BC8E-69E553997053}" destId="{F0D7619D-DBF7-4C30-B8B5-53AE924FC80F}" srcOrd="4" destOrd="0" parTransId="{AA4ADE76-2BAF-4075-B5DC-4A10E122852C}" sibTransId="{8F59140E-0DF0-4A7A-9150-B699C127DF56}"/>
    <dgm:cxn modelId="{5BAADA39-C59A-8540-8366-89BAB5D0325A}" type="presOf" srcId="{5B320048-278D-4181-AF0C-494BF607DDFD}" destId="{82ACC9EA-49FD-4F91-8AE1-3C5A68D84714}" srcOrd="0" destOrd="0" presId="urn:microsoft.com/office/officeart/2005/8/layout/vList5"/>
    <dgm:cxn modelId="{0EC4DD3D-58D7-4AF7-830F-0E3B06DF7D47}" srcId="{992FEB75-B42B-4F87-BC8E-69E553997053}" destId="{F8DFE56A-57B5-4B90-9B4B-5B4BFD1EB9E9}" srcOrd="3" destOrd="0" parTransId="{0783A51B-E7B5-497C-ACD9-B31C3DC6B391}" sibTransId="{53633443-B234-4B71-9A0A-7D32F32D4CD6}"/>
    <dgm:cxn modelId="{A083513F-92B1-4ABE-9682-B084B02B99CA}" srcId="{84CBC77E-EFE6-4529-A1FD-E68D44C09E23}" destId="{8243940B-1FCF-4D9B-B9AF-6254F7A4B53C}" srcOrd="0" destOrd="0" parTransId="{6CEAC45C-D015-4A08-8553-DB34F0B54DBE}" sibTransId="{B5153A8A-2836-4ED7-8405-E3BD6EC4941F}"/>
    <dgm:cxn modelId="{C3C55062-B8D7-FB4F-A5FB-4BD762707CEB}" type="presOf" srcId="{B9658A93-B635-425B-BF31-38C62B47BD7B}" destId="{272B894E-0ABA-4DBF-A99C-8ABB9E16D53F}" srcOrd="0" destOrd="0" presId="urn:microsoft.com/office/officeart/2005/8/layout/vList5"/>
    <dgm:cxn modelId="{43F86765-54B7-3C4A-B163-57DAEE8AE526}" type="presOf" srcId="{992FEB75-B42B-4F87-BC8E-69E553997053}" destId="{C1BAB5AE-4169-43C3-8119-AA7DA47E1648}" srcOrd="0" destOrd="0" presId="urn:microsoft.com/office/officeart/2005/8/layout/vList5"/>
    <dgm:cxn modelId="{BB387759-5708-614E-AC9D-9EFF1E8D3FF9}" type="presOf" srcId="{FE966744-E20C-41D2-B48E-245E924A10B8}" destId="{18846937-C49B-4ED1-969F-43E0AC69ED0A}" srcOrd="0" destOrd="0" presId="urn:microsoft.com/office/officeart/2005/8/layout/vList5"/>
    <dgm:cxn modelId="{E8BADC7D-3D43-4F88-A3E0-1F0AD679F5A2}" srcId="{F8DFE56A-57B5-4B90-9B4B-5B4BFD1EB9E9}" destId="{AF191CF9-3C84-444A-9CBE-6A70B37DBE3D}" srcOrd="0" destOrd="0" parTransId="{2B359B37-4EF9-48B1-B9DC-4108F8FBA5EA}" sibTransId="{BCFFCDDF-2EF8-4104-81A2-18515035C62C}"/>
    <dgm:cxn modelId="{4FBE7684-8AFE-E047-BDD0-3E0DD162F8EE}" type="presOf" srcId="{8243940B-1FCF-4D9B-B9AF-6254F7A4B53C}" destId="{1B0CA1C7-1F38-4127-AC8D-B2DCD4DA56E7}" srcOrd="0" destOrd="0" presId="urn:microsoft.com/office/officeart/2005/8/layout/vList5"/>
    <dgm:cxn modelId="{5FE09CA5-F4C0-4B2F-BF1B-6CADAA204243}" srcId="{992FEB75-B42B-4F87-BC8E-69E553997053}" destId="{84CBC77E-EFE6-4529-A1FD-E68D44C09E23}" srcOrd="2" destOrd="0" parTransId="{BCD8E0C0-92EC-490E-847B-D51176BA87F1}" sibTransId="{6F6C8F6E-760A-4B91-B951-8BF8418F0EC9}"/>
    <dgm:cxn modelId="{9F19B1A5-F6BD-6243-80DF-866C3C895FE2}" type="presOf" srcId="{AF191CF9-3C84-444A-9CBE-6A70B37DBE3D}" destId="{5C266532-8CA7-42C4-AE67-EF7A03CF0236}" srcOrd="0" destOrd="0" presId="urn:microsoft.com/office/officeart/2005/8/layout/vList5"/>
    <dgm:cxn modelId="{2BFD74A7-3731-493C-85CD-59799FDCD776}" srcId="{FE966744-E20C-41D2-B48E-245E924A10B8}" destId="{F0F3F57D-B6DE-4010-B34F-E6DF47968FCE}" srcOrd="0" destOrd="0" parTransId="{0BF64A6F-E2E3-467A-9A86-4D1F0F0EB82A}" sibTransId="{B38DB551-801C-4C97-913C-A9A51FDEA331}"/>
    <dgm:cxn modelId="{6297D2AC-DBEC-43D9-9B4B-81B2169C5B11}" srcId="{F0D7619D-DBF7-4C30-B8B5-53AE924FC80F}" destId="{5943ED98-5834-4AEB-A7E9-B0F5C6F7AC8A}" srcOrd="0" destOrd="0" parTransId="{F592CDD0-67E6-4DCF-A022-3C59A3EFF290}" sibTransId="{AE819B35-9FF3-499C-B463-C78293D2B96D}"/>
    <dgm:cxn modelId="{DBED9CB2-B3D5-6E4A-A55C-92C1AC83C186}" type="presOf" srcId="{F0F3F57D-B6DE-4010-B34F-E6DF47968FCE}" destId="{81BCE2E2-7C69-45D9-AACC-930554A33A07}" srcOrd="0" destOrd="0" presId="urn:microsoft.com/office/officeart/2005/8/layout/vList5"/>
    <dgm:cxn modelId="{A318DEB5-E3D7-4C5E-A734-CE480C3896D4}" srcId="{992FEB75-B42B-4F87-BC8E-69E553997053}" destId="{FE966744-E20C-41D2-B48E-245E924A10B8}" srcOrd="0" destOrd="0" parTransId="{6870803D-7444-4B4C-9028-C3A6AEDB4BBE}" sibTransId="{38471D8F-E052-4355-9352-7A089E38B51F}"/>
    <dgm:cxn modelId="{F2FC70C6-39E2-4CF3-8A85-00E1C2351513}" srcId="{992FEB75-B42B-4F87-BC8E-69E553997053}" destId="{B9658A93-B635-425B-BF31-38C62B47BD7B}" srcOrd="1" destOrd="0" parTransId="{D366B2D0-B067-43A5-9614-5E642726B9C4}" sibTransId="{61039B78-1747-4BBD-90E6-49081A992DF1}"/>
    <dgm:cxn modelId="{E8E779CE-5AF1-4E67-9D58-EC98286FD270}" srcId="{B9658A93-B635-425B-BF31-38C62B47BD7B}" destId="{5B320048-278D-4181-AF0C-494BF607DDFD}" srcOrd="0" destOrd="0" parTransId="{4790691B-0DF9-42AE-B15B-19B0CEFDFE27}" sibTransId="{303888A5-5FAA-42E4-A26F-E52640B0CCA4}"/>
    <dgm:cxn modelId="{6EA777D0-7AED-AE4E-A1BB-DF5F20ED0AE6}" type="presOf" srcId="{F0D7619D-DBF7-4C30-B8B5-53AE924FC80F}" destId="{3203FD17-78C3-4376-A189-D5AB7BE9D151}" srcOrd="0" destOrd="0" presId="urn:microsoft.com/office/officeart/2005/8/layout/vList5"/>
    <dgm:cxn modelId="{2D0CBDF3-6B68-9A46-BA69-4C7206051782}" type="presOf" srcId="{84CBC77E-EFE6-4529-A1FD-E68D44C09E23}" destId="{C0B6318F-385D-4D1A-B42B-6BD353A00996}" srcOrd="0" destOrd="0" presId="urn:microsoft.com/office/officeart/2005/8/layout/vList5"/>
    <dgm:cxn modelId="{40D296F7-9196-AD42-9F12-CC580E75E737}" type="presOf" srcId="{F8DFE56A-57B5-4B90-9B4B-5B4BFD1EB9E9}" destId="{63E917E0-0942-4CBA-8396-D0655B8B70D2}" srcOrd="0" destOrd="0" presId="urn:microsoft.com/office/officeart/2005/8/layout/vList5"/>
    <dgm:cxn modelId="{E1BDFEC4-C747-8D44-A32F-5502236795F0}" type="presParOf" srcId="{C1BAB5AE-4169-43C3-8119-AA7DA47E1648}" destId="{2048CA0F-68DD-4F31-B150-BF2DC729D3A6}" srcOrd="0" destOrd="0" presId="urn:microsoft.com/office/officeart/2005/8/layout/vList5"/>
    <dgm:cxn modelId="{518C6637-9606-9F48-AA54-F8FDEE824898}" type="presParOf" srcId="{2048CA0F-68DD-4F31-B150-BF2DC729D3A6}" destId="{18846937-C49B-4ED1-969F-43E0AC69ED0A}" srcOrd="0" destOrd="0" presId="urn:microsoft.com/office/officeart/2005/8/layout/vList5"/>
    <dgm:cxn modelId="{72A684B3-3E7C-B44C-889A-005094B99BA9}" type="presParOf" srcId="{2048CA0F-68DD-4F31-B150-BF2DC729D3A6}" destId="{81BCE2E2-7C69-45D9-AACC-930554A33A07}" srcOrd="1" destOrd="0" presId="urn:microsoft.com/office/officeart/2005/8/layout/vList5"/>
    <dgm:cxn modelId="{874468AB-D889-474C-BB9B-D84380F2944D}" type="presParOf" srcId="{C1BAB5AE-4169-43C3-8119-AA7DA47E1648}" destId="{DA57FD68-C5AE-4A44-AE76-3E014F5A7509}" srcOrd="1" destOrd="0" presId="urn:microsoft.com/office/officeart/2005/8/layout/vList5"/>
    <dgm:cxn modelId="{4759A04F-BA7C-1742-8F0F-C73E77F5499A}" type="presParOf" srcId="{C1BAB5AE-4169-43C3-8119-AA7DA47E1648}" destId="{52FC8B9A-E1CD-4970-84F1-54EA75F3235F}" srcOrd="2" destOrd="0" presId="urn:microsoft.com/office/officeart/2005/8/layout/vList5"/>
    <dgm:cxn modelId="{DB12285C-58F8-1E4A-87A7-17911CDA2C1D}" type="presParOf" srcId="{52FC8B9A-E1CD-4970-84F1-54EA75F3235F}" destId="{272B894E-0ABA-4DBF-A99C-8ABB9E16D53F}" srcOrd="0" destOrd="0" presId="urn:microsoft.com/office/officeart/2005/8/layout/vList5"/>
    <dgm:cxn modelId="{D21EA08F-1298-7B43-872E-71637FE5FB68}" type="presParOf" srcId="{52FC8B9A-E1CD-4970-84F1-54EA75F3235F}" destId="{82ACC9EA-49FD-4F91-8AE1-3C5A68D84714}" srcOrd="1" destOrd="0" presId="urn:microsoft.com/office/officeart/2005/8/layout/vList5"/>
    <dgm:cxn modelId="{6C9CE23E-8333-8C44-AE46-7EF1CDB7F9FC}" type="presParOf" srcId="{C1BAB5AE-4169-43C3-8119-AA7DA47E1648}" destId="{E0DDF46A-4C42-4C3D-86B8-1C053A067123}" srcOrd="3" destOrd="0" presId="urn:microsoft.com/office/officeart/2005/8/layout/vList5"/>
    <dgm:cxn modelId="{504D1AA6-DF48-6248-96BB-FE45E5176924}" type="presParOf" srcId="{C1BAB5AE-4169-43C3-8119-AA7DA47E1648}" destId="{A60D2818-AF87-4318-8D27-E9B6E4943213}" srcOrd="4" destOrd="0" presId="urn:microsoft.com/office/officeart/2005/8/layout/vList5"/>
    <dgm:cxn modelId="{9B7FC545-B5D9-C344-911C-93A0A332762E}" type="presParOf" srcId="{A60D2818-AF87-4318-8D27-E9B6E4943213}" destId="{C0B6318F-385D-4D1A-B42B-6BD353A00996}" srcOrd="0" destOrd="0" presId="urn:microsoft.com/office/officeart/2005/8/layout/vList5"/>
    <dgm:cxn modelId="{4EF433C6-F2B9-4742-B9DB-F1D8EFBBE298}" type="presParOf" srcId="{A60D2818-AF87-4318-8D27-E9B6E4943213}" destId="{1B0CA1C7-1F38-4127-AC8D-B2DCD4DA56E7}" srcOrd="1" destOrd="0" presId="urn:microsoft.com/office/officeart/2005/8/layout/vList5"/>
    <dgm:cxn modelId="{85D04AF1-5331-8247-8BE9-A81F3744A39F}" type="presParOf" srcId="{C1BAB5AE-4169-43C3-8119-AA7DA47E1648}" destId="{31AF31D4-6E51-4DE9-946B-04C88959E745}" srcOrd="5" destOrd="0" presId="urn:microsoft.com/office/officeart/2005/8/layout/vList5"/>
    <dgm:cxn modelId="{2FDA9F58-2344-2849-86EB-20903D9C8C30}" type="presParOf" srcId="{C1BAB5AE-4169-43C3-8119-AA7DA47E1648}" destId="{EC7ED07B-B85D-436C-95C9-F9587D1D7BED}" srcOrd="6" destOrd="0" presId="urn:microsoft.com/office/officeart/2005/8/layout/vList5"/>
    <dgm:cxn modelId="{576B4C9A-6EB9-8D4A-AD9A-0BD9C10BCCB1}" type="presParOf" srcId="{EC7ED07B-B85D-436C-95C9-F9587D1D7BED}" destId="{63E917E0-0942-4CBA-8396-D0655B8B70D2}" srcOrd="0" destOrd="0" presId="urn:microsoft.com/office/officeart/2005/8/layout/vList5"/>
    <dgm:cxn modelId="{97D69B7F-B408-CA40-802E-8AA0F2DADBB7}" type="presParOf" srcId="{EC7ED07B-B85D-436C-95C9-F9587D1D7BED}" destId="{5C266532-8CA7-42C4-AE67-EF7A03CF0236}" srcOrd="1" destOrd="0" presId="urn:microsoft.com/office/officeart/2005/8/layout/vList5"/>
    <dgm:cxn modelId="{D5E2BA78-D612-FB48-8E20-1FB0672A4036}" type="presParOf" srcId="{C1BAB5AE-4169-43C3-8119-AA7DA47E1648}" destId="{925430D2-4FF2-488C-8E6D-F3EB17D6B619}" srcOrd="7" destOrd="0" presId="urn:microsoft.com/office/officeart/2005/8/layout/vList5"/>
    <dgm:cxn modelId="{AE198996-18E9-0143-BDD6-F6825333E948}" type="presParOf" srcId="{C1BAB5AE-4169-43C3-8119-AA7DA47E1648}" destId="{89FF5140-7EC8-47CF-8554-48C0B6C0183C}" srcOrd="8" destOrd="0" presId="urn:microsoft.com/office/officeart/2005/8/layout/vList5"/>
    <dgm:cxn modelId="{9893F138-6A92-D64D-B3F2-9122C7F80DB1}" type="presParOf" srcId="{89FF5140-7EC8-47CF-8554-48C0B6C0183C}" destId="{3203FD17-78C3-4376-A189-D5AB7BE9D151}" srcOrd="0" destOrd="0" presId="urn:microsoft.com/office/officeart/2005/8/layout/vList5"/>
    <dgm:cxn modelId="{CB8EB59F-F446-4543-8595-AB09344658AB}" type="presParOf" srcId="{89FF5140-7EC8-47CF-8554-48C0B6C0183C}" destId="{39D01ABF-D044-4982-AF38-6410364867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CA42B0-BFCD-42EE-8221-21A543A3D9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E1A5721-DB7E-4221-A449-ECF8ABC4B8C7}">
      <dgm:prSet phldrT="[Text]" custT="1"/>
      <dgm:spPr/>
      <dgm:t>
        <a:bodyPr/>
        <a:lstStyle/>
        <a:p>
          <a:r>
            <a:rPr lang="en-GB" sz="2800" b="1"/>
            <a:t>DM034 &amp; DM035</a:t>
          </a:r>
          <a:br>
            <a:rPr lang="en-GB" sz="2500" b="1"/>
          </a:br>
          <a:r>
            <a:rPr lang="en-GB" sz="2000" b="1"/>
            <a:t>(was DM022 &amp; DM023)</a:t>
          </a:r>
        </a:p>
        <a:p>
          <a:r>
            <a:rPr lang="en-GB" sz="2500" b="1"/>
            <a:t>Lipid Lowering Drugs added</a:t>
          </a:r>
        </a:p>
      </dgm:t>
    </dgm:pt>
    <dgm:pt modelId="{FEB79865-B113-428F-9BB8-9D442B1A1A0B}" type="parTrans" cxnId="{61388674-FB89-4229-85B2-D468EED7D38D}">
      <dgm:prSet/>
      <dgm:spPr/>
      <dgm:t>
        <a:bodyPr/>
        <a:lstStyle/>
        <a:p>
          <a:endParaRPr lang="en-GB"/>
        </a:p>
      </dgm:t>
    </dgm:pt>
    <dgm:pt modelId="{6F89C370-77B1-4EF2-AC4D-AAA1A7D68B1E}" type="sibTrans" cxnId="{61388674-FB89-4229-85B2-D468EED7D38D}">
      <dgm:prSet/>
      <dgm:spPr/>
      <dgm:t>
        <a:bodyPr/>
        <a:lstStyle/>
        <a:p>
          <a:endParaRPr lang="en-GB"/>
        </a:p>
      </dgm:t>
    </dgm:pt>
    <dgm:pt modelId="{8974FA87-9DD9-4C41-AB28-0AE0524C22AA}">
      <dgm:prSet phldrT="[Text]"/>
      <dgm:spPr/>
      <dgm:t>
        <a:bodyPr/>
        <a:lstStyle/>
        <a:p>
          <a:r>
            <a:rPr lang="en-GB"/>
            <a:t>Alternative lipid lowering therapy now added</a:t>
          </a:r>
        </a:p>
      </dgm:t>
    </dgm:pt>
    <dgm:pt modelId="{985EB6FA-0B50-431C-B146-3AA8350B2997}" type="parTrans" cxnId="{E421524C-088A-4591-A2D9-BA9342AB8CCB}">
      <dgm:prSet/>
      <dgm:spPr/>
      <dgm:t>
        <a:bodyPr/>
        <a:lstStyle/>
        <a:p>
          <a:endParaRPr lang="en-GB"/>
        </a:p>
      </dgm:t>
    </dgm:pt>
    <dgm:pt modelId="{72F4F945-776B-4A53-80A8-8F749C67E2D5}" type="sibTrans" cxnId="{E421524C-088A-4591-A2D9-BA9342AB8CCB}">
      <dgm:prSet/>
      <dgm:spPr/>
      <dgm:t>
        <a:bodyPr/>
        <a:lstStyle/>
        <a:p>
          <a:endParaRPr lang="en-GB"/>
        </a:p>
      </dgm:t>
    </dgm:pt>
    <dgm:pt modelId="{95AE2CAB-9649-4C76-8BFF-38F1DF8F3D32}">
      <dgm:prSet phldrT="[Text]" custT="1"/>
      <dgm:spPr/>
      <dgm:t>
        <a:bodyPr/>
        <a:lstStyle/>
        <a:p>
          <a:r>
            <a:rPr lang="en-GB" sz="2800" b="1"/>
            <a:t>CHOL003</a:t>
          </a:r>
        </a:p>
        <a:p>
          <a:r>
            <a:rPr lang="en-GB" sz="2500" b="1"/>
            <a:t>Icosapent ethyl </a:t>
          </a:r>
          <a:br>
            <a:rPr lang="en-GB" sz="2500" b="1"/>
          </a:br>
          <a:r>
            <a:rPr lang="en-GB" sz="2500" b="1"/>
            <a:t>removed </a:t>
          </a:r>
        </a:p>
      </dgm:t>
    </dgm:pt>
    <dgm:pt modelId="{F7B6F21A-878D-4122-B9C6-F42192227CF4}" type="parTrans" cxnId="{F36FA531-BAC4-4E81-BF7E-8D5C158195CC}">
      <dgm:prSet/>
      <dgm:spPr/>
      <dgm:t>
        <a:bodyPr/>
        <a:lstStyle/>
        <a:p>
          <a:endParaRPr lang="en-GB"/>
        </a:p>
      </dgm:t>
    </dgm:pt>
    <dgm:pt modelId="{4A79B87A-8950-4B5A-98F7-727B5067BA97}" type="sibTrans" cxnId="{F36FA531-BAC4-4E81-BF7E-8D5C158195CC}">
      <dgm:prSet/>
      <dgm:spPr/>
      <dgm:t>
        <a:bodyPr/>
        <a:lstStyle/>
        <a:p>
          <a:endParaRPr lang="en-GB"/>
        </a:p>
      </dgm:t>
    </dgm:pt>
    <dgm:pt modelId="{B57FB23F-8928-48EB-BABB-EF7B807FEE8C}">
      <dgm:prSet phldrT="[Text]"/>
      <dgm:spPr/>
      <dgm:t>
        <a:bodyPr/>
        <a:lstStyle/>
        <a:p>
          <a:r>
            <a:rPr lang="en-GB" err="1"/>
            <a:t>Icosapent</a:t>
          </a:r>
          <a:r>
            <a:rPr lang="en-GB"/>
            <a:t> ethyl removed from lipid lowering therapies cluster</a:t>
          </a:r>
        </a:p>
      </dgm:t>
    </dgm:pt>
    <dgm:pt modelId="{FC9FBCF1-2C5E-4F54-BADB-392FCC23CEEA}" type="parTrans" cxnId="{753BF4F1-25E1-4F49-89BE-493FA68D6AE4}">
      <dgm:prSet/>
      <dgm:spPr/>
      <dgm:t>
        <a:bodyPr/>
        <a:lstStyle/>
        <a:p>
          <a:endParaRPr lang="en-GB"/>
        </a:p>
      </dgm:t>
    </dgm:pt>
    <dgm:pt modelId="{5664AAC9-66B2-49A5-B9DA-14F1CCEBA6FE}" type="sibTrans" cxnId="{753BF4F1-25E1-4F49-89BE-493FA68D6AE4}">
      <dgm:prSet/>
      <dgm:spPr/>
      <dgm:t>
        <a:bodyPr/>
        <a:lstStyle/>
        <a:p>
          <a:endParaRPr lang="en-GB"/>
        </a:p>
      </dgm:t>
    </dgm:pt>
    <dgm:pt modelId="{986A0133-4346-41AF-BC09-0F271DCB088D}">
      <dgm:prSet phldrT="[Text]"/>
      <dgm:spPr/>
      <dgm:t>
        <a:bodyPr/>
        <a:lstStyle/>
        <a:p>
          <a:r>
            <a:rPr lang="en-GB"/>
            <a:t>In line with NICE recommendations for use with, rather than instead of, a statin</a:t>
          </a:r>
        </a:p>
      </dgm:t>
    </dgm:pt>
    <dgm:pt modelId="{0974125A-2AD9-45D0-843F-A7984EB12B0A}" type="parTrans" cxnId="{26549D55-1AD5-49D2-BE88-0955AE463492}">
      <dgm:prSet/>
      <dgm:spPr/>
      <dgm:t>
        <a:bodyPr/>
        <a:lstStyle/>
        <a:p>
          <a:endParaRPr lang="en-GB"/>
        </a:p>
      </dgm:t>
    </dgm:pt>
    <dgm:pt modelId="{A15D8CED-1133-4AE5-A1E9-CAAD66AD9C70}" type="sibTrans" cxnId="{26549D55-1AD5-49D2-BE88-0955AE463492}">
      <dgm:prSet/>
      <dgm:spPr/>
      <dgm:t>
        <a:bodyPr/>
        <a:lstStyle/>
        <a:p>
          <a:endParaRPr lang="en-GB"/>
        </a:p>
      </dgm:t>
    </dgm:pt>
    <dgm:pt modelId="{4D0AA480-8FB2-4E12-B0C3-36D7872AE6D8}">
      <dgm:prSet phldrT="[Text]"/>
      <dgm:spPr/>
      <dgm:t>
        <a:bodyPr/>
        <a:lstStyle/>
        <a:p>
          <a:r>
            <a:rPr lang="en-GB"/>
            <a:t>First choice remains statin but alternative LLT accepted with a statin PCA</a:t>
          </a:r>
        </a:p>
      </dgm:t>
    </dgm:pt>
    <dgm:pt modelId="{AA69C5BC-611B-41BA-8CC1-AECD2DF3834F}" type="parTrans" cxnId="{987BB72B-C881-4817-81DE-CFDCFA8515A2}">
      <dgm:prSet/>
      <dgm:spPr/>
      <dgm:t>
        <a:bodyPr/>
        <a:lstStyle/>
        <a:p>
          <a:endParaRPr lang="en-GB"/>
        </a:p>
      </dgm:t>
    </dgm:pt>
    <dgm:pt modelId="{3D9C6868-4C89-48B0-9ABE-2E5DC8A93C03}" type="sibTrans" cxnId="{987BB72B-C881-4817-81DE-CFDCFA8515A2}">
      <dgm:prSet/>
      <dgm:spPr/>
      <dgm:t>
        <a:bodyPr/>
        <a:lstStyle/>
        <a:p>
          <a:endParaRPr lang="en-GB"/>
        </a:p>
      </dgm:t>
    </dgm:pt>
    <dgm:pt modelId="{59619609-7E4F-439E-BBB5-D6044DD37C06}">
      <dgm:prSet phldrT="[Text]"/>
      <dgm:spPr/>
      <dgm:t>
        <a:bodyPr/>
        <a:lstStyle/>
        <a:p>
          <a:r>
            <a:rPr lang="en-GB"/>
            <a:t>Adopts the rule logic seen in CHOL003</a:t>
          </a:r>
        </a:p>
      </dgm:t>
    </dgm:pt>
    <dgm:pt modelId="{E68A6C0A-9A5B-44C8-9A4E-3BDA697E8502}" type="parTrans" cxnId="{F8B56C79-D981-40A1-8998-2E3381193912}">
      <dgm:prSet/>
      <dgm:spPr/>
      <dgm:t>
        <a:bodyPr/>
        <a:lstStyle/>
        <a:p>
          <a:endParaRPr lang="en-GB"/>
        </a:p>
      </dgm:t>
    </dgm:pt>
    <dgm:pt modelId="{C8A91617-9B8C-4153-9D83-742A75570FAC}" type="sibTrans" cxnId="{F8B56C79-D981-40A1-8998-2E3381193912}">
      <dgm:prSet/>
      <dgm:spPr/>
      <dgm:t>
        <a:bodyPr/>
        <a:lstStyle/>
        <a:p>
          <a:endParaRPr lang="en-GB"/>
        </a:p>
      </dgm:t>
    </dgm:pt>
    <dgm:pt modelId="{2192B6AB-9202-4A2F-9E2F-C6EF09923291}" type="pres">
      <dgm:prSet presAssocID="{E2CA42B0-BFCD-42EE-8221-21A543A3D99C}" presName="Name0" presStyleCnt="0">
        <dgm:presLayoutVars>
          <dgm:dir/>
          <dgm:animLvl val="lvl"/>
          <dgm:resizeHandles val="exact"/>
        </dgm:presLayoutVars>
      </dgm:prSet>
      <dgm:spPr/>
    </dgm:pt>
    <dgm:pt modelId="{F65FA922-814D-43F1-9652-2AD0D852332C}" type="pres">
      <dgm:prSet presAssocID="{95AE2CAB-9649-4C76-8BFF-38F1DF8F3D32}" presName="linNode" presStyleCnt="0"/>
      <dgm:spPr/>
    </dgm:pt>
    <dgm:pt modelId="{92CCBB7B-52B0-47D4-908F-548D2ADBB01C}" type="pres">
      <dgm:prSet presAssocID="{95AE2CAB-9649-4C76-8BFF-38F1DF8F3D32}" presName="parentText" presStyleLbl="node1" presStyleIdx="0" presStyleCnt="2" custScaleX="131135">
        <dgm:presLayoutVars>
          <dgm:chMax val="1"/>
          <dgm:bulletEnabled val="1"/>
        </dgm:presLayoutVars>
      </dgm:prSet>
      <dgm:spPr/>
    </dgm:pt>
    <dgm:pt modelId="{4440FC06-C548-49A9-9504-AE053C27EC40}" type="pres">
      <dgm:prSet presAssocID="{95AE2CAB-9649-4C76-8BFF-38F1DF8F3D32}" presName="descendantText" presStyleLbl="alignAccFollowNode1" presStyleIdx="0" presStyleCnt="2" custScaleX="160060">
        <dgm:presLayoutVars>
          <dgm:bulletEnabled val="1"/>
        </dgm:presLayoutVars>
      </dgm:prSet>
      <dgm:spPr/>
    </dgm:pt>
    <dgm:pt modelId="{0A55B082-BA74-4513-A0B6-F2E1D0DDE809}" type="pres">
      <dgm:prSet presAssocID="{4A79B87A-8950-4B5A-98F7-727B5067BA97}" presName="sp" presStyleCnt="0"/>
      <dgm:spPr/>
    </dgm:pt>
    <dgm:pt modelId="{DBFEFCE3-B483-49E2-B198-65C008E68D97}" type="pres">
      <dgm:prSet presAssocID="{9E1A5721-DB7E-4221-A449-ECF8ABC4B8C7}" presName="linNode" presStyleCnt="0"/>
      <dgm:spPr/>
    </dgm:pt>
    <dgm:pt modelId="{0174F62A-2E79-4379-8123-DC93C9CD1C8B}" type="pres">
      <dgm:prSet presAssocID="{9E1A5721-DB7E-4221-A449-ECF8ABC4B8C7}" presName="parentText" presStyleLbl="node1" presStyleIdx="1" presStyleCnt="2" custScaleX="90419">
        <dgm:presLayoutVars>
          <dgm:chMax val="1"/>
          <dgm:bulletEnabled val="1"/>
        </dgm:presLayoutVars>
      </dgm:prSet>
      <dgm:spPr/>
    </dgm:pt>
    <dgm:pt modelId="{CF472EE9-6E36-4F79-BD19-DDB5AC2B6D80}" type="pres">
      <dgm:prSet presAssocID="{9E1A5721-DB7E-4221-A449-ECF8ABC4B8C7}" presName="descendantText" presStyleLbl="alignAccFollowNode1" presStyleIdx="1" presStyleCnt="2" custScaleX="110382" custScaleY="99851">
        <dgm:presLayoutVars>
          <dgm:bulletEnabled val="1"/>
        </dgm:presLayoutVars>
      </dgm:prSet>
      <dgm:spPr/>
    </dgm:pt>
  </dgm:ptLst>
  <dgm:cxnLst>
    <dgm:cxn modelId="{987BB72B-C881-4817-81DE-CFDCFA8515A2}" srcId="{9E1A5721-DB7E-4221-A449-ECF8ABC4B8C7}" destId="{4D0AA480-8FB2-4E12-B0C3-36D7872AE6D8}" srcOrd="1" destOrd="0" parTransId="{AA69C5BC-611B-41BA-8CC1-AECD2DF3834F}" sibTransId="{3D9C6868-4C89-48B0-9ABE-2E5DC8A93C03}"/>
    <dgm:cxn modelId="{F36FA531-BAC4-4E81-BF7E-8D5C158195CC}" srcId="{E2CA42B0-BFCD-42EE-8221-21A543A3D99C}" destId="{95AE2CAB-9649-4C76-8BFF-38F1DF8F3D32}" srcOrd="0" destOrd="0" parTransId="{F7B6F21A-878D-4122-B9C6-F42192227CF4}" sibTransId="{4A79B87A-8950-4B5A-98F7-727B5067BA97}"/>
    <dgm:cxn modelId="{39A53736-B144-4DB0-BB64-0EC2630BD323}" type="presOf" srcId="{4D0AA480-8FB2-4E12-B0C3-36D7872AE6D8}" destId="{CF472EE9-6E36-4F79-BD19-DDB5AC2B6D80}" srcOrd="0" destOrd="1" presId="urn:microsoft.com/office/officeart/2005/8/layout/vList5"/>
    <dgm:cxn modelId="{412DFA41-6D86-48B8-B29C-C01D99A5C238}" type="presOf" srcId="{B57FB23F-8928-48EB-BABB-EF7B807FEE8C}" destId="{4440FC06-C548-49A9-9504-AE053C27EC40}" srcOrd="0" destOrd="0" presId="urn:microsoft.com/office/officeart/2005/8/layout/vList5"/>
    <dgm:cxn modelId="{36ED3C44-86BC-4833-A52D-609B2576033B}" type="presOf" srcId="{95AE2CAB-9649-4C76-8BFF-38F1DF8F3D32}" destId="{92CCBB7B-52B0-47D4-908F-548D2ADBB01C}" srcOrd="0" destOrd="0" presId="urn:microsoft.com/office/officeart/2005/8/layout/vList5"/>
    <dgm:cxn modelId="{E421524C-088A-4591-A2D9-BA9342AB8CCB}" srcId="{9E1A5721-DB7E-4221-A449-ECF8ABC4B8C7}" destId="{8974FA87-9DD9-4C41-AB28-0AE0524C22AA}" srcOrd="0" destOrd="0" parTransId="{985EB6FA-0B50-431C-B146-3AA8350B2997}" sibTransId="{72F4F945-776B-4A53-80A8-8F749C67E2D5}"/>
    <dgm:cxn modelId="{61388674-FB89-4229-85B2-D468EED7D38D}" srcId="{E2CA42B0-BFCD-42EE-8221-21A543A3D99C}" destId="{9E1A5721-DB7E-4221-A449-ECF8ABC4B8C7}" srcOrd="1" destOrd="0" parTransId="{FEB79865-B113-428F-9BB8-9D442B1A1A0B}" sibTransId="{6F89C370-77B1-4EF2-AC4D-AAA1A7D68B1E}"/>
    <dgm:cxn modelId="{26549D55-1AD5-49D2-BE88-0955AE463492}" srcId="{95AE2CAB-9649-4C76-8BFF-38F1DF8F3D32}" destId="{986A0133-4346-41AF-BC09-0F271DCB088D}" srcOrd="1" destOrd="0" parTransId="{0974125A-2AD9-45D0-843F-A7984EB12B0A}" sibTransId="{A15D8CED-1133-4AE5-A1E9-CAAD66AD9C70}"/>
    <dgm:cxn modelId="{F8B56C79-D981-40A1-8998-2E3381193912}" srcId="{9E1A5721-DB7E-4221-A449-ECF8ABC4B8C7}" destId="{59619609-7E4F-439E-BBB5-D6044DD37C06}" srcOrd="2" destOrd="0" parTransId="{E68A6C0A-9A5B-44C8-9A4E-3BDA697E8502}" sibTransId="{C8A91617-9B8C-4153-9D83-742A75570FAC}"/>
    <dgm:cxn modelId="{6BF9159D-9327-40FA-8B28-8C624DA9185B}" type="presOf" srcId="{9E1A5721-DB7E-4221-A449-ECF8ABC4B8C7}" destId="{0174F62A-2E79-4379-8123-DC93C9CD1C8B}" srcOrd="0" destOrd="0" presId="urn:microsoft.com/office/officeart/2005/8/layout/vList5"/>
    <dgm:cxn modelId="{DAA37CAA-650F-43CB-931C-EB8108FEB0C0}" type="presOf" srcId="{E2CA42B0-BFCD-42EE-8221-21A543A3D99C}" destId="{2192B6AB-9202-4A2F-9E2F-C6EF09923291}" srcOrd="0" destOrd="0" presId="urn:microsoft.com/office/officeart/2005/8/layout/vList5"/>
    <dgm:cxn modelId="{6E1565AC-C1CC-467E-BF14-758B156CE301}" type="presOf" srcId="{8974FA87-9DD9-4C41-AB28-0AE0524C22AA}" destId="{CF472EE9-6E36-4F79-BD19-DDB5AC2B6D80}" srcOrd="0" destOrd="0" presId="urn:microsoft.com/office/officeart/2005/8/layout/vList5"/>
    <dgm:cxn modelId="{10B377CB-A35C-46FB-B03A-8B5C749E1B11}" type="presOf" srcId="{59619609-7E4F-439E-BBB5-D6044DD37C06}" destId="{CF472EE9-6E36-4F79-BD19-DDB5AC2B6D80}" srcOrd="0" destOrd="2" presId="urn:microsoft.com/office/officeart/2005/8/layout/vList5"/>
    <dgm:cxn modelId="{753BF4F1-25E1-4F49-89BE-493FA68D6AE4}" srcId="{95AE2CAB-9649-4C76-8BFF-38F1DF8F3D32}" destId="{B57FB23F-8928-48EB-BABB-EF7B807FEE8C}" srcOrd="0" destOrd="0" parTransId="{FC9FBCF1-2C5E-4F54-BADB-392FCC23CEEA}" sibTransId="{5664AAC9-66B2-49A5-B9DA-14F1CCEBA6FE}"/>
    <dgm:cxn modelId="{5460F4F2-314F-4B8A-BE8F-3A1EFF8A845C}" type="presOf" srcId="{986A0133-4346-41AF-BC09-0F271DCB088D}" destId="{4440FC06-C548-49A9-9504-AE053C27EC40}" srcOrd="0" destOrd="1" presId="urn:microsoft.com/office/officeart/2005/8/layout/vList5"/>
    <dgm:cxn modelId="{96ABFF22-19D6-4C1D-B569-F7BEC8E5D223}" type="presParOf" srcId="{2192B6AB-9202-4A2F-9E2F-C6EF09923291}" destId="{F65FA922-814D-43F1-9652-2AD0D852332C}" srcOrd="0" destOrd="0" presId="urn:microsoft.com/office/officeart/2005/8/layout/vList5"/>
    <dgm:cxn modelId="{62F6749A-61FF-4DBF-AEBF-10F772BA5D59}" type="presParOf" srcId="{F65FA922-814D-43F1-9652-2AD0D852332C}" destId="{92CCBB7B-52B0-47D4-908F-548D2ADBB01C}" srcOrd="0" destOrd="0" presId="urn:microsoft.com/office/officeart/2005/8/layout/vList5"/>
    <dgm:cxn modelId="{26247C49-CF7E-4FEA-A3FB-C84A0FED4D1F}" type="presParOf" srcId="{F65FA922-814D-43F1-9652-2AD0D852332C}" destId="{4440FC06-C548-49A9-9504-AE053C27EC40}" srcOrd="1" destOrd="0" presId="urn:microsoft.com/office/officeart/2005/8/layout/vList5"/>
    <dgm:cxn modelId="{6E03E01A-6B09-4778-84AB-F4153E40D38E}" type="presParOf" srcId="{2192B6AB-9202-4A2F-9E2F-C6EF09923291}" destId="{0A55B082-BA74-4513-A0B6-F2E1D0DDE809}" srcOrd="1" destOrd="0" presId="urn:microsoft.com/office/officeart/2005/8/layout/vList5"/>
    <dgm:cxn modelId="{EDE5860D-8A40-4CF0-864B-96B18C4C56EF}" type="presParOf" srcId="{2192B6AB-9202-4A2F-9E2F-C6EF09923291}" destId="{DBFEFCE3-B483-49E2-B198-65C008E68D97}" srcOrd="2" destOrd="0" presId="urn:microsoft.com/office/officeart/2005/8/layout/vList5"/>
    <dgm:cxn modelId="{2E257E69-6331-4D67-9AEF-14B9E9558D1B}" type="presParOf" srcId="{DBFEFCE3-B483-49E2-B198-65C008E68D97}" destId="{0174F62A-2E79-4379-8123-DC93C9CD1C8B}" srcOrd="0" destOrd="0" presId="urn:microsoft.com/office/officeart/2005/8/layout/vList5"/>
    <dgm:cxn modelId="{155DAD95-BDCF-425B-98B7-9DFB102C96B6}" type="presParOf" srcId="{DBFEFCE3-B483-49E2-B198-65C008E68D97}" destId="{CF472EE9-6E36-4F79-BD19-DDB5AC2B6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CA42B0-BFCD-42EE-8221-21A543A3D9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E1A5721-DB7E-4221-A449-ECF8ABC4B8C7}">
      <dgm:prSet phldrT="[Text]" custT="1"/>
      <dgm:spPr/>
      <dgm:t>
        <a:bodyPr/>
        <a:lstStyle/>
        <a:p>
          <a:r>
            <a:rPr lang="en-GB" sz="4400" b="1"/>
            <a:t>CHOL004</a:t>
          </a:r>
        </a:p>
        <a:p>
          <a:r>
            <a:rPr lang="en-GB" sz="4400" b="1"/>
            <a:t>LDL vs </a:t>
          </a:r>
          <a:r>
            <a:rPr lang="en-GB" sz="4400" b="1" err="1"/>
            <a:t>nHDL</a:t>
          </a:r>
          <a:r>
            <a:rPr lang="en-GB" sz="4400" b="1"/>
            <a:t> results</a:t>
          </a:r>
          <a:endParaRPr lang="en-GB" sz="5400" b="1"/>
        </a:p>
      </dgm:t>
    </dgm:pt>
    <dgm:pt modelId="{FEB79865-B113-428F-9BB8-9D442B1A1A0B}" type="parTrans" cxnId="{61388674-FB89-4229-85B2-D468EED7D38D}">
      <dgm:prSet/>
      <dgm:spPr/>
      <dgm:t>
        <a:bodyPr/>
        <a:lstStyle/>
        <a:p>
          <a:endParaRPr lang="en-GB"/>
        </a:p>
      </dgm:t>
    </dgm:pt>
    <dgm:pt modelId="{6F89C370-77B1-4EF2-AC4D-AAA1A7D68B1E}" type="sibTrans" cxnId="{61388674-FB89-4229-85B2-D468EED7D38D}">
      <dgm:prSet/>
      <dgm:spPr/>
      <dgm:t>
        <a:bodyPr/>
        <a:lstStyle/>
        <a:p>
          <a:endParaRPr lang="en-GB"/>
        </a:p>
      </dgm:t>
    </dgm:pt>
    <dgm:pt modelId="{8974FA87-9DD9-4C41-AB28-0AE0524C22AA}">
      <dgm:prSet phldrT="[Text]"/>
      <dgm:spPr/>
      <dgm:t>
        <a:bodyPr/>
        <a:lstStyle/>
        <a:p>
          <a:r>
            <a:rPr lang="en-GB"/>
            <a:t>Clarification added for LDL vs non-HDL</a:t>
          </a:r>
        </a:p>
      </dgm:t>
    </dgm:pt>
    <dgm:pt modelId="{985EB6FA-0B50-431C-B146-3AA8350B2997}" type="parTrans" cxnId="{E421524C-088A-4591-A2D9-BA9342AB8CCB}">
      <dgm:prSet/>
      <dgm:spPr/>
      <dgm:t>
        <a:bodyPr/>
        <a:lstStyle/>
        <a:p>
          <a:endParaRPr lang="en-GB"/>
        </a:p>
      </dgm:t>
    </dgm:pt>
    <dgm:pt modelId="{72F4F945-776B-4A53-80A8-8F749C67E2D5}" type="sibTrans" cxnId="{E421524C-088A-4591-A2D9-BA9342AB8CCB}">
      <dgm:prSet/>
      <dgm:spPr/>
      <dgm:t>
        <a:bodyPr/>
        <a:lstStyle/>
        <a:p>
          <a:endParaRPr lang="en-GB"/>
        </a:p>
      </dgm:t>
    </dgm:pt>
    <dgm:pt modelId="{040C390B-420F-415A-A256-C1936F82E92C}">
      <dgm:prSet phldrT="[Text]"/>
      <dgm:spPr/>
      <dgm:t>
        <a:bodyPr/>
        <a:lstStyle/>
        <a:p>
          <a:r>
            <a:rPr lang="en-GB" b="1"/>
            <a:t>LDL will be prioritised </a:t>
          </a:r>
          <a:r>
            <a:rPr lang="en-GB"/>
            <a:t>over non-HDL if done on same day</a:t>
          </a:r>
        </a:p>
      </dgm:t>
    </dgm:pt>
    <dgm:pt modelId="{BA15C283-804A-44EF-9F12-0EA7891C0021}" type="parTrans" cxnId="{5C44C671-4009-41D0-87D5-31105C47AA78}">
      <dgm:prSet/>
      <dgm:spPr/>
      <dgm:t>
        <a:bodyPr/>
        <a:lstStyle/>
        <a:p>
          <a:endParaRPr lang="en-GB"/>
        </a:p>
      </dgm:t>
    </dgm:pt>
    <dgm:pt modelId="{2ABDEEA2-3843-4F58-8CA4-23F1AECE3190}" type="sibTrans" cxnId="{5C44C671-4009-41D0-87D5-31105C47AA78}">
      <dgm:prSet/>
      <dgm:spPr/>
      <dgm:t>
        <a:bodyPr/>
        <a:lstStyle/>
        <a:p>
          <a:endParaRPr lang="en-GB"/>
        </a:p>
      </dgm:t>
    </dgm:pt>
    <dgm:pt modelId="{BC546851-380E-4318-8FAC-CB79BAA7123B}">
      <dgm:prSet phldrT="[Text]"/>
      <dgm:spPr/>
      <dgm:t>
        <a:bodyPr/>
        <a:lstStyle/>
        <a:p>
          <a:r>
            <a:rPr lang="en-GB"/>
            <a:t>Looks for most recent result</a:t>
          </a:r>
        </a:p>
      </dgm:t>
    </dgm:pt>
    <dgm:pt modelId="{C8384EF0-7688-42AB-8C09-0A10AE8B323A}" type="parTrans" cxnId="{E06F3C99-1605-4D3C-8C5C-CCCA24FA2B4E}">
      <dgm:prSet/>
      <dgm:spPr/>
      <dgm:t>
        <a:bodyPr/>
        <a:lstStyle/>
        <a:p>
          <a:endParaRPr lang="en-GB"/>
        </a:p>
      </dgm:t>
    </dgm:pt>
    <dgm:pt modelId="{EEEBDE76-92EB-44A7-B787-89FCBE8F55CC}" type="sibTrans" cxnId="{E06F3C99-1605-4D3C-8C5C-CCCA24FA2B4E}">
      <dgm:prSet/>
      <dgm:spPr/>
      <dgm:t>
        <a:bodyPr/>
        <a:lstStyle/>
        <a:p>
          <a:endParaRPr lang="en-GB"/>
        </a:p>
      </dgm:t>
    </dgm:pt>
    <dgm:pt modelId="{2192B6AB-9202-4A2F-9E2F-C6EF09923291}" type="pres">
      <dgm:prSet presAssocID="{E2CA42B0-BFCD-42EE-8221-21A543A3D99C}" presName="Name0" presStyleCnt="0">
        <dgm:presLayoutVars>
          <dgm:dir/>
          <dgm:animLvl val="lvl"/>
          <dgm:resizeHandles val="exact"/>
        </dgm:presLayoutVars>
      </dgm:prSet>
      <dgm:spPr/>
    </dgm:pt>
    <dgm:pt modelId="{DBFEFCE3-B483-49E2-B198-65C008E68D97}" type="pres">
      <dgm:prSet presAssocID="{9E1A5721-DB7E-4221-A449-ECF8ABC4B8C7}" presName="linNode" presStyleCnt="0"/>
      <dgm:spPr/>
    </dgm:pt>
    <dgm:pt modelId="{0174F62A-2E79-4379-8123-DC93C9CD1C8B}" type="pres">
      <dgm:prSet presAssocID="{9E1A5721-DB7E-4221-A449-ECF8ABC4B8C7}" presName="parentText" presStyleLbl="node1" presStyleIdx="0" presStyleCnt="1" custScaleX="107989">
        <dgm:presLayoutVars>
          <dgm:chMax val="1"/>
          <dgm:bulletEnabled val="1"/>
        </dgm:presLayoutVars>
      </dgm:prSet>
      <dgm:spPr/>
    </dgm:pt>
    <dgm:pt modelId="{CF472EE9-6E36-4F79-BD19-DDB5AC2B6D80}" type="pres">
      <dgm:prSet presAssocID="{9E1A5721-DB7E-4221-A449-ECF8ABC4B8C7}" presName="descendantText" presStyleLbl="alignAccFollowNode1" presStyleIdx="0" presStyleCnt="1">
        <dgm:presLayoutVars>
          <dgm:bulletEnabled val="1"/>
        </dgm:presLayoutVars>
      </dgm:prSet>
      <dgm:spPr/>
    </dgm:pt>
  </dgm:ptLst>
  <dgm:cxnLst>
    <dgm:cxn modelId="{A3828E00-7A34-40BD-A136-FE43EC20B744}" type="presOf" srcId="{BC546851-380E-4318-8FAC-CB79BAA7123B}" destId="{CF472EE9-6E36-4F79-BD19-DDB5AC2B6D80}" srcOrd="0" destOrd="1" presId="urn:microsoft.com/office/officeart/2005/8/layout/vList5"/>
    <dgm:cxn modelId="{E421524C-088A-4591-A2D9-BA9342AB8CCB}" srcId="{9E1A5721-DB7E-4221-A449-ECF8ABC4B8C7}" destId="{8974FA87-9DD9-4C41-AB28-0AE0524C22AA}" srcOrd="0" destOrd="0" parTransId="{985EB6FA-0B50-431C-B146-3AA8350B2997}" sibTransId="{72F4F945-776B-4A53-80A8-8F749C67E2D5}"/>
    <dgm:cxn modelId="{15EE6B6E-E7C8-44B8-ADA4-CEE4EAC1E521}" type="presOf" srcId="{9E1A5721-DB7E-4221-A449-ECF8ABC4B8C7}" destId="{0174F62A-2E79-4379-8123-DC93C9CD1C8B}" srcOrd="0" destOrd="0" presId="urn:microsoft.com/office/officeart/2005/8/layout/vList5"/>
    <dgm:cxn modelId="{5C44C671-4009-41D0-87D5-31105C47AA78}" srcId="{9E1A5721-DB7E-4221-A449-ECF8ABC4B8C7}" destId="{040C390B-420F-415A-A256-C1936F82E92C}" srcOrd="2" destOrd="0" parTransId="{BA15C283-804A-44EF-9F12-0EA7891C0021}" sibTransId="{2ABDEEA2-3843-4F58-8CA4-23F1AECE3190}"/>
    <dgm:cxn modelId="{61388674-FB89-4229-85B2-D468EED7D38D}" srcId="{E2CA42B0-BFCD-42EE-8221-21A543A3D99C}" destId="{9E1A5721-DB7E-4221-A449-ECF8ABC4B8C7}" srcOrd="0" destOrd="0" parTransId="{FEB79865-B113-428F-9BB8-9D442B1A1A0B}" sibTransId="{6F89C370-77B1-4EF2-AC4D-AAA1A7D68B1E}"/>
    <dgm:cxn modelId="{DAEF488E-D36D-4F3D-8E1C-088D54C4B90D}" type="presOf" srcId="{8974FA87-9DD9-4C41-AB28-0AE0524C22AA}" destId="{CF472EE9-6E36-4F79-BD19-DDB5AC2B6D80}" srcOrd="0" destOrd="0" presId="urn:microsoft.com/office/officeart/2005/8/layout/vList5"/>
    <dgm:cxn modelId="{2AF82698-74AF-4710-960F-84431160B532}" type="presOf" srcId="{040C390B-420F-415A-A256-C1936F82E92C}" destId="{CF472EE9-6E36-4F79-BD19-DDB5AC2B6D80}" srcOrd="0" destOrd="2" presId="urn:microsoft.com/office/officeart/2005/8/layout/vList5"/>
    <dgm:cxn modelId="{E06F3C99-1605-4D3C-8C5C-CCCA24FA2B4E}" srcId="{9E1A5721-DB7E-4221-A449-ECF8ABC4B8C7}" destId="{BC546851-380E-4318-8FAC-CB79BAA7123B}" srcOrd="1" destOrd="0" parTransId="{C8384EF0-7688-42AB-8C09-0A10AE8B323A}" sibTransId="{EEEBDE76-92EB-44A7-B787-89FCBE8F55CC}"/>
    <dgm:cxn modelId="{DAA37CAA-650F-43CB-931C-EB8108FEB0C0}" type="presOf" srcId="{E2CA42B0-BFCD-42EE-8221-21A543A3D99C}" destId="{2192B6AB-9202-4A2F-9E2F-C6EF09923291}" srcOrd="0" destOrd="0" presId="urn:microsoft.com/office/officeart/2005/8/layout/vList5"/>
    <dgm:cxn modelId="{B0A86E0C-8F4C-4FBC-8243-1DDC48CB6719}" type="presParOf" srcId="{2192B6AB-9202-4A2F-9E2F-C6EF09923291}" destId="{DBFEFCE3-B483-49E2-B198-65C008E68D97}" srcOrd="0" destOrd="0" presId="urn:microsoft.com/office/officeart/2005/8/layout/vList5"/>
    <dgm:cxn modelId="{E0F49153-61CB-4B2B-926D-E73EB94F9A0A}" type="presParOf" srcId="{DBFEFCE3-B483-49E2-B198-65C008E68D97}" destId="{0174F62A-2E79-4379-8123-DC93C9CD1C8B}" srcOrd="0" destOrd="0" presId="urn:microsoft.com/office/officeart/2005/8/layout/vList5"/>
    <dgm:cxn modelId="{513DCA77-EAB0-445B-8976-E32BA3BF5BD5}" type="presParOf" srcId="{DBFEFCE3-B483-49E2-B198-65C008E68D97}" destId="{CF472EE9-6E36-4F79-BD19-DDB5AC2B6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EDB97A-92C5-44BD-9BAF-81A45EEB3385}" type="doc">
      <dgm:prSet loTypeId="urn:microsoft.com/office/officeart/2005/8/layout/process2" loCatId="process" qsTypeId="urn:microsoft.com/office/officeart/2005/8/quickstyle/simple1" qsCatId="simple" csTypeId="urn:microsoft.com/office/officeart/2005/8/colors/accent1_2" csCatId="accent1" phldr="1"/>
      <dgm:spPr/>
    </dgm:pt>
    <dgm:pt modelId="{B87F35FB-026C-47FB-B876-8F8F58D14DDF}">
      <dgm:prSet phldrT="[Text]" custT="1"/>
      <dgm:spPr/>
      <dgm:t>
        <a:bodyPr/>
        <a:lstStyle/>
        <a:p>
          <a:r>
            <a:rPr lang="en-GB" sz="2000"/>
            <a:t>2024/25</a:t>
          </a:r>
          <a:br>
            <a:rPr lang="en-GB" sz="2000"/>
          </a:br>
          <a:r>
            <a:rPr lang="en-GB" sz="2000" b="1"/>
            <a:t>DM033</a:t>
          </a:r>
          <a:br>
            <a:rPr lang="en-GB" sz="2000"/>
          </a:br>
          <a:r>
            <a:rPr lang="en-GB" sz="2000"/>
            <a:t>Patients without moderate or severe frailty – BP 140/90 or less</a:t>
          </a:r>
        </a:p>
      </dgm:t>
    </dgm:pt>
    <dgm:pt modelId="{A880D77C-89CA-445C-A4CC-CA90013ED766}" type="parTrans" cxnId="{4FEBB74A-0878-4E3F-9A2F-FDA8D4DF56E1}">
      <dgm:prSet/>
      <dgm:spPr/>
      <dgm:t>
        <a:bodyPr/>
        <a:lstStyle/>
        <a:p>
          <a:endParaRPr lang="en-GB"/>
        </a:p>
      </dgm:t>
    </dgm:pt>
    <dgm:pt modelId="{C58FBBD2-F6DC-4243-8D95-7351D8ED89F1}" type="sibTrans" cxnId="{4FEBB74A-0878-4E3F-9A2F-FDA8D4DF56E1}">
      <dgm:prSet/>
      <dgm:spPr/>
      <dgm:t>
        <a:bodyPr/>
        <a:lstStyle/>
        <a:p>
          <a:endParaRPr lang="en-GB"/>
        </a:p>
      </dgm:t>
    </dgm:pt>
    <dgm:pt modelId="{95E79F9C-6658-473B-8017-ACC03699CF21}">
      <dgm:prSet phldrT="[Text]" custT="1"/>
      <dgm:spPr/>
      <dgm:t>
        <a:bodyPr/>
        <a:lstStyle/>
        <a:p>
          <a:r>
            <a:rPr lang="en-GB" sz="2400" b="1"/>
            <a:t>2025/26</a:t>
          </a:r>
        </a:p>
        <a:p>
          <a:r>
            <a:rPr lang="en-GB" sz="2400" b="1"/>
            <a:t>DM036</a:t>
          </a:r>
          <a:br>
            <a:rPr lang="en-GB" sz="2400"/>
          </a:br>
          <a:r>
            <a:rPr lang="en-GB" sz="2400"/>
            <a:t>Patients </a:t>
          </a:r>
          <a:r>
            <a:rPr lang="en-GB" sz="2400" b="1">
              <a:solidFill>
                <a:schemeClr val="bg1"/>
              </a:solidFill>
            </a:rPr>
            <a:t>aged 79 and under </a:t>
          </a:r>
          <a:r>
            <a:rPr lang="en-GB" sz="2400"/>
            <a:t>without moderate or severe frailty – BP 140/90 or less</a:t>
          </a:r>
        </a:p>
      </dgm:t>
    </dgm:pt>
    <dgm:pt modelId="{80FF3160-AD5F-4622-A965-F637EE0CD5EA}" type="parTrans" cxnId="{AD892062-6C61-4457-A50F-7AF6910B35DF}">
      <dgm:prSet/>
      <dgm:spPr/>
      <dgm:t>
        <a:bodyPr/>
        <a:lstStyle/>
        <a:p>
          <a:endParaRPr lang="en-GB"/>
        </a:p>
      </dgm:t>
    </dgm:pt>
    <dgm:pt modelId="{A3827E01-7AE5-4B7E-AD4D-C1233987D2F3}" type="sibTrans" cxnId="{AD892062-6C61-4457-A50F-7AF6910B35DF}">
      <dgm:prSet/>
      <dgm:spPr/>
      <dgm:t>
        <a:bodyPr/>
        <a:lstStyle/>
        <a:p>
          <a:endParaRPr lang="en-GB"/>
        </a:p>
      </dgm:t>
    </dgm:pt>
    <dgm:pt modelId="{66D6BA4E-D25B-475F-A02D-A4AAD578FC03}" type="pres">
      <dgm:prSet presAssocID="{4DEDB97A-92C5-44BD-9BAF-81A45EEB3385}" presName="linearFlow" presStyleCnt="0">
        <dgm:presLayoutVars>
          <dgm:resizeHandles val="exact"/>
        </dgm:presLayoutVars>
      </dgm:prSet>
      <dgm:spPr/>
    </dgm:pt>
    <dgm:pt modelId="{D1BDA64E-1381-4BE8-B0AB-6BF806F88FFE}" type="pres">
      <dgm:prSet presAssocID="{B87F35FB-026C-47FB-B876-8F8F58D14DDF}" presName="node" presStyleLbl="node1" presStyleIdx="0" presStyleCnt="2" custScaleX="174302" custScaleY="66665">
        <dgm:presLayoutVars>
          <dgm:bulletEnabled val="1"/>
        </dgm:presLayoutVars>
      </dgm:prSet>
      <dgm:spPr/>
    </dgm:pt>
    <dgm:pt modelId="{1EB946DF-969A-4E97-A808-D47C14E49439}" type="pres">
      <dgm:prSet presAssocID="{C58FBBD2-F6DC-4243-8D95-7351D8ED89F1}" presName="sibTrans" presStyleLbl="sibTrans2D1" presStyleIdx="0" presStyleCnt="1"/>
      <dgm:spPr/>
    </dgm:pt>
    <dgm:pt modelId="{4005B407-86BF-4D44-81A0-9DC19F0AC9D2}" type="pres">
      <dgm:prSet presAssocID="{C58FBBD2-F6DC-4243-8D95-7351D8ED89F1}" presName="connectorText" presStyleLbl="sibTrans2D1" presStyleIdx="0" presStyleCnt="1"/>
      <dgm:spPr/>
    </dgm:pt>
    <dgm:pt modelId="{2C08F0D4-E4DE-4668-952B-646E169B98F8}" type="pres">
      <dgm:prSet presAssocID="{95E79F9C-6658-473B-8017-ACC03699CF21}" presName="node" presStyleLbl="node1" presStyleIdx="1" presStyleCnt="2" custScaleX="174886" custLinFactNeighborX="-440" custLinFactNeighborY="-14406">
        <dgm:presLayoutVars>
          <dgm:bulletEnabled val="1"/>
        </dgm:presLayoutVars>
      </dgm:prSet>
      <dgm:spPr/>
    </dgm:pt>
  </dgm:ptLst>
  <dgm:cxnLst>
    <dgm:cxn modelId="{AD892062-6C61-4457-A50F-7AF6910B35DF}" srcId="{4DEDB97A-92C5-44BD-9BAF-81A45EEB3385}" destId="{95E79F9C-6658-473B-8017-ACC03699CF21}" srcOrd="1" destOrd="0" parTransId="{80FF3160-AD5F-4622-A965-F637EE0CD5EA}" sibTransId="{A3827E01-7AE5-4B7E-AD4D-C1233987D2F3}"/>
    <dgm:cxn modelId="{4FEBB74A-0878-4E3F-9A2F-FDA8D4DF56E1}" srcId="{4DEDB97A-92C5-44BD-9BAF-81A45EEB3385}" destId="{B87F35FB-026C-47FB-B876-8F8F58D14DDF}" srcOrd="0" destOrd="0" parTransId="{A880D77C-89CA-445C-A4CC-CA90013ED766}" sibTransId="{C58FBBD2-F6DC-4243-8D95-7351D8ED89F1}"/>
    <dgm:cxn modelId="{677C6A87-F4D8-419C-8ACF-9270DF1681F4}" type="presOf" srcId="{95E79F9C-6658-473B-8017-ACC03699CF21}" destId="{2C08F0D4-E4DE-4668-952B-646E169B98F8}" srcOrd="0" destOrd="0" presId="urn:microsoft.com/office/officeart/2005/8/layout/process2"/>
    <dgm:cxn modelId="{C7FA61A4-A22E-4546-A1BF-2DABB3C5A64B}" type="presOf" srcId="{C58FBBD2-F6DC-4243-8D95-7351D8ED89F1}" destId="{4005B407-86BF-4D44-81A0-9DC19F0AC9D2}" srcOrd="1" destOrd="0" presId="urn:microsoft.com/office/officeart/2005/8/layout/process2"/>
    <dgm:cxn modelId="{62A114AA-913B-4D8A-B2CB-A178DFE1FDE1}" type="presOf" srcId="{C58FBBD2-F6DC-4243-8D95-7351D8ED89F1}" destId="{1EB946DF-969A-4E97-A808-D47C14E49439}" srcOrd="0" destOrd="0" presId="urn:microsoft.com/office/officeart/2005/8/layout/process2"/>
    <dgm:cxn modelId="{B0FADDBA-A586-4133-B201-03AF74BF17D6}" type="presOf" srcId="{B87F35FB-026C-47FB-B876-8F8F58D14DDF}" destId="{D1BDA64E-1381-4BE8-B0AB-6BF806F88FFE}" srcOrd="0" destOrd="0" presId="urn:microsoft.com/office/officeart/2005/8/layout/process2"/>
    <dgm:cxn modelId="{C1386FF2-2809-4CBA-BE48-3E212E6F93E0}" type="presOf" srcId="{4DEDB97A-92C5-44BD-9BAF-81A45EEB3385}" destId="{66D6BA4E-D25B-475F-A02D-A4AAD578FC03}" srcOrd="0" destOrd="0" presId="urn:microsoft.com/office/officeart/2005/8/layout/process2"/>
    <dgm:cxn modelId="{91865BCA-C3D8-4349-9F62-8F00C41CE233}" type="presParOf" srcId="{66D6BA4E-D25B-475F-A02D-A4AAD578FC03}" destId="{D1BDA64E-1381-4BE8-B0AB-6BF806F88FFE}" srcOrd="0" destOrd="0" presId="urn:microsoft.com/office/officeart/2005/8/layout/process2"/>
    <dgm:cxn modelId="{135E5C21-AD58-4D3D-9EB9-784A8D8928A7}" type="presParOf" srcId="{66D6BA4E-D25B-475F-A02D-A4AAD578FC03}" destId="{1EB946DF-969A-4E97-A808-D47C14E49439}" srcOrd="1" destOrd="0" presId="urn:microsoft.com/office/officeart/2005/8/layout/process2"/>
    <dgm:cxn modelId="{E16DEE8C-76CC-4E94-8A87-500517DB19FC}" type="presParOf" srcId="{1EB946DF-969A-4E97-A808-D47C14E49439}" destId="{4005B407-86BF-4D44-81A0-9DC19F0AC9D2}" srcOrd="0" destOrd="0" presId="urn:microsoft.com/office/officeart/2005/8/layout/process2"/>
    <dgm:cxn modelId="{02EF5FC9-DCAF-44B7-B338-4A83B80AD731}" type="presParOf" srcId="{66D6BA4E-D25B-475F-A02D-A4AAD578FC03}" destId="{2C08F0D4-E4DE-4668-952B-646E169B98F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CA42B0-BFCD-42EE-8221-21A543A3D9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E1A5721-DB7E-4221-A449-ECF8ABC4B8C7}">
      <dgm:prSet phldrT="[Text]" custT="1"/>
      <dgm:spPr/>
      <dgm:t>
        <a:bodyPr/>
        <a:lstStyle/>
        <a:p>
          <a:r>
            <a:rPr lang="en-GB" sz="3700" b="1"/>
            <a:t>AST012</a:t>
          </a:r>
          <a:br>
            <a:rPr lang="en-GB" sz="3700" b="1"/>
          </a:br>
          <a:r>
            <a:rPr lang="en-GB" sz="2800" b="0"/>
            <a:t>(was AST011)</a:t>
          </a:r>
        </a:p>
        <a:p>
          <a:r>
            <a:rPr lang="en-GB" sz="3700" b="1"/>
            <a:t>Objective tests</a:t>
          </a:r>
        </a:p>
      </dgm:t>
    </dgm:pt>
    <dgm:pt modelId="{FEB79865-B113-428F-9BB8-9D442B1A1A0B}" type="parTrans" cxnId="{61388674-FB89-4229-85B2-D468EED7D38D}">
      <dgm:prSet/>
      <dgm:spPr/>
      <dgm:t>
        <a:bodyPr/>
        <a:lstStyle/>
        <a:p>
          <a:endParaRPr lang="en-GB"/>
        </a:p>
      </dgm:t>
    </dgm:pt>
    <dgm:pt modelId="{6F89C370-77B1-4EF2-AC4D-AAA1A7D68B1E}" type="sibTrans" cxnId="{61388674-FB89-4229-85B2-D468EED7D38D}">
      <dgm:prSet/>
      <dgm:spPr/>
      <dgm:t>
        <a:bodyPr/>
        <a:lstStyle/>
        <a:p>
          <a:endParaRPr lang="en-GB"/>
        </a:p>
      </dgm:t>
    </dgm:pt>
    <dgm:pt modelId="{8974FA87-9DD9-4C41-AB28-0AE0524C22AA}">
      <dgm:prSet phldrT="[Text]" custT="1"/>
      <dgm:spPr/>
      <dgm:t>
        <a:bodyPr/>
        <a:lstStyle/>
        <a:p>
          <a:pPr>
            <a:spcAft>
              <a:spcPts val="1200"/>
            </a:spcAft>
          </a:pPr>
          <a:r>
            <a:rPr lang="en-GB" sz="2000"/>
            <a:t>New asthma diagnosis from 1</a:t>
          </a:r>
          <a:r>
            <a:rPr lang="en-GB" sz="2000" baseline="30000"/>
            <a:t>st</a:t>
          </a:r>
          <a:r>
            <a:rPr lang="en-GB" sz="2000"/>
            <a:t> Apr 2025</a:t>
          </a:r>
        </a:p>
      </dgm:t>
    </dgm:pt>
    <dgm:pt modelId="{985EB6FA-0B50-431C-B146-3AA8350B2997}" type="parTrans" cxnId="{E421524C-088A-4591-A2D9-BA9342AB8CCB}">
      <dgm:prSet/>
      <dgm:spPr/>
      <dgm:t>
        <a:bodyPr/>
        <a:lstStyle/>
        <a:p>
          <a:endParaRPr lang="en-GB"/>
        </a:p>
      </dgm:t>
    </dgm:pt>
    <dgm:pt modelId="{72F4F945-776B-4A53-80A8-8F749C67E2D5}" type="sibTrans" cxnId="{E421524C-088A-4591-A2D9-BA9342AB8CCB}">
      <dgm:prSet/>
      <dgm:spPr/>
      <dgm:t>
        <a:bodyPr/>
        <a:lstStyle/>
        <a:p>
          <a:endParaRPr lang="en-GB"/>
        </a:p>
      </dgm:t>
    </dgm:pt>
    <dgm:pt modelId="{C4F063E4-BF83-4226-86F6-75C665537F18}">
      <dgm:prSet phldrT="[Text]" custT="1"/>
      <dgm:spPr/>
      <dgm:t>
        <a:bodyPr/>
        <a:lstStyle/>
        <a:p>
          <a:pPr>
            <a:spcAft>
              <a:spcPts val="1200"/>
            </a:spcAft>
          </a:pPr>
          <a:r>
            <a:rPr lang="en-GB" sz="2000"/>
            <a:t>Now need 1 test rather than 2</a:t>
          </a:r>
        </a:p>
      </dgm:t>
    </dgm:pt>
    <dgm:pt modelId="{6A27BAE7-87DE-4BC7-B35A-F5D058D539AA}" type="parTrans" cxnId="{CDFC54E0-318D-439C-9514-63091DE7F94F}">
      <dgm:prSet/>
      <dgm:spPr/>
      <dgm:t>
        <a:bodyPr/>
        <a:lstStyle/>
        <a:p>
          <a:endParaRPr lang="en-GB"/>
        </a:p>
      </dgm:t>
    </dgm:pt>
    <dgm:pt modelId="{B5586E6F-B659-4124-B1F8-31E0B68CAE5C}" type="sibTrans" cxnId="{CDFC54E0-318D-439C-9514-63091DE7F94F}">
      <dgm:prSet/>
      <dgm:spPr/>
      <dgm:t>
        <a:bodyPr/>
        <a:lstStyle/>
        <a:p>
          <a:endParaRPr lang="en-GB"/>
        </a:p>
      </dgm:t>
    </dgm:pt>
    <dgm:pt modelId="{09D72266-5618-4C12-BE19-388AB0598008}">
      <dgm:prSet phldrT="[Text]" custT="1"/>
      <dgm:spPr/>
      <dgm:t>
        <a:bodyPr/>
        <a:lstStyle/>
        <a:p>
          <a:pPr>
            <a:spcAft>
              <a:spcPts val="1200"/>
            </a:spcAft>
          </a:pPr>
          <a:r>
            <a:rPr lang="en-GB" sz="2000"/>
            <a:t>Test can be ANY of spirometry/</a:t>
          </a:r>
          <a:r>
            <a:rPr lang="en-GB" sz="2000" err="1"/>
            <a:t>FeNO</a:t>
          </a:r>
          <a:r>
            <a:rPr lang="en-GB" sz="2000"/>
            <a:t>/peak flow</a:t>
          </a:r>
        </a:p>
      </dgm:t>
    </dgm:pt>
    <dgm:pt modelId="{929869F4-9AE2-487C-8BA0-C5079D8C647F}" type="parTrans" cxnId="{643C2CCF-2F56-4FD8-BB01-0D6962019828}">
      <dgm:prSet/>
      <dgm:spPr/>
      <dgm:t>
        <a:bodyPr/>
        <a:lstStyle/>
        <a:p>
          <a:endParaRPr lang="en-GB"/>
        </a:p>
      </dgm:t>
    </dgm:pt>
    <dgm:pt modelId="{3EDE1E9C-79A7-4FAD-9DEE-5A223002246F}" type="sibTrans" cxnId="{643C2CCF-2F56-4FD8-BB01-0D6962019828}">
      <dgm:prSet/>
      <dgm:spPr/>
      <dgm:t>
        <a:bodyPr/>
        <a:lstStyle/>
        <a:p>
          <a:endParaRPr lang="en-GB"/>
        </a:p>
      </dgm:t>
    </dgm:pt>
    <dgm:pt modelId="{C5A6B59B-ACB8-49F9-BD76-774128654D69}">
      <dgm:prSet phldrT="[Text]" custT="1"/>
      <dgm:spPr/>
      <dgm:t>
        <a:bodyPr/>
        <a:lstStyle/>
        <a:p>
          <a:pPr>
            <a:spcAft>
              <a:spcPts val="1200"/>
            </a:spcAft>
          </a:pPr>
          <a:r>
            <a:rPr lang="en-GB" sz="2000"/>
            <a:t>Window for tests </a:t>
          </a:r>
          <a:r>
            <a:rPr lang="en-GB" sz="2000" b="1"/>
            <a:t>REDUCED</a:t>
          </a:r>
          <a:r>
            <a:rPr lang="en-GB" sz="2000"/>
            <a:t>:</a:t>
          </a:r>
        </a:p>
      </dgm:t>
    </dgm:pt>
    <dgm:pt modelId="{6482595C-4CBA-4564-90CF-4862BED31CE4}" type="parTrans" cxnId="{801D1A8F-E9CF-4EC7-A8F9-AD2D9F298E18}">
      <dgm:prSet/>
      <dgm:spPr/>
      <dgm:t>
        <a:bodyPr/>
        <a:lstStyle/>
        <a:p>
          <a:endParaRPr lang="en-GB"/>
        </a:p>
      </dgm:t>
    </dgm:pt>
    <dgm:pt modelId="{7E35C95B-70F5-4EC5-8CCF-94B99C1FB081}" type="sibTrans" cxnId="{801D1A8F-E9CF-4EC7-A8F9-AD2D9F298E18}">
      <dgm:prSet/>
      <dgm:spPr/>
      <dgm:t>
        <a:bodyPr/>
        <a:lstStyle/>
        <a:p>
          <a:endParaRPr lang="en-GB"/>
        </a:p>
      </dgm:t>
    </dgm:pt>
    <dgm:pt modelId="{5C9C3CDE-A9D6-40FD-937E-553C2A8B71C4}">
      <dgm:prSet phldrT="[Text]" custT="1"/>
      <dgm:spPr/>
      <dgm:t>
        <a:bodyPr/>
        <a:lstStyle/>
        <a:p>
          <a:pPr>
            <a:spcAft>
              <a:spcPts val="1200"/>
            </a:spcAft>
          </a:pPr>
          <a:r>
            <a:rPr lang="en-GB" sz="2000"/>
            <a:t>Previous window was 3 months before / 6 months after diagnosis</a:t>
          </a:r>
        </a:p>
      </dgm:t>
    </dgm:pt>
    <dgm:pt modelId="{41AF936E-5315-4165-93E0-53BCC0C4E337}" type="parTrans" cxnId="{E4C2280D-D2B1-44CE-B551-533D7F6E5B43}">
      <dgm:prSet/>
      <dgm:spPr/>
      <dgm:t>
        <a:bodyPr/>
        <a:lstStyle/>
        <a:p>
          <a:endParaRPr lang="en-GB"/>
        </a:p>
      </dgm:t>
    </dgm:pt>
    <dgm:pt modelId="{FB6F915C-D1AE-4F19-92BC-B966D78CCF4A}" type="sibTrans" cxnId="{E4C2280D-D2B1-44CE-B551-533D7F6E5B43}">
      <dgm:prSet/>
      <dgm:spPr/>
      <dgm:t>
        <a:bodyPr/>
        <a:lstStyle/>
        <a:p>
          <a:endParaRPr lang="en-GB"/>
        </a:p>
      </dgm:t>
    </dgm:pt>
    <dgm:pt modelId="{6DF7E936-6574-4E77-933D-857EFD3F236C}">
      <dgm:prSet phldrT="[Text]" custT="1"/>
      <dgm:spPr/>
      <dgm:t>
        <a:bodyPr/>
        <a:lstStyle/>
        <a:p>
          <a:pPr>
            <a:spcAft>
              <a:spcPts val="1200"/>
            </a:spcAft>
          </a:pPr>
          <a:r>
            <a:rPr lang="en-GB" sz="2000"/>
            <a:t>Now window is 3 months before / </a:t>
          </a:r>
          <a:r>
            <a:rPr lang="en-GB" sz="2000" b="1"/>
            <a:t>3 months</a:t>
          </a:r>
          <a:r>
            <a:rPr lang="en-GB" sz="2000"/>
            <a:t> after diagnosis </a:t>
          </a:r>
        </a:p>
      </dgm:t>
    </dgm:pt>
    <dgm:pt modelId="{4B84F6DA-F95C-49CB-AC0A-5A52F87818F6}" type="parTrans" cxnId="{AC7C4736-C4B4-42AF-96CB-2BE5CB29F336}">
      <dgm:prSet/>
      <dgm:spPr/>
      <dgm:t>
        <a:bodyPr/>
        <a:lstStyle/>
        <a:p>
          <a:endParaRPr lang="en-GB"/>
        </a:p>
      </dgm:t>
    </dgm:pt>
    <dgm:pt modelId="{A28173FA-30C9-4880-8703-C9590D4C455A}" type="sibTrans" cxnId="{AC7C4736-C4B4-42AF-96CB-2BE5CB29F336}">
      <dgm:prSet/>
      <dgm:spPr/>
      <dgm:t>
        <a:bodyPr/>
        <a:lstStyle/>
        <a:p>
          <a:endParaRPr lang="en-GB"/>
        </a:p>
      </dgm:t>
    </dgm:pt>
    <dgm:pt modelId="{2192B6AB-9202-4A2F-9E2F-C6EF09923291}" type="pres">
      <dgm:prSet presAssocID="{E2CA42B0-BFCD-42EE-8221-21A543A3D99C}" presName="Name0" presStyleCnt="0">
        <dgm:presLayoutVars>
          <dgm:dir/>
          <dgm:animLvl val="lvl"/>
          <dgm:resizeHandles val="exact"/>
        </dgm:presLayoutVars>
      </dgm:prSet>
      <dgm:spPr/>
    </dgm:pt>
    <dgm:pt modelId="{DBFEFCE3-B483-49E2-B198-65C008E68D97}" type="pres">
      <dgm:prSet presAssocID="{9E1A5721-DB7E-4221-A449-ECF8ABC4B8C7}" presName="linNode" presStyleCnt="0"/>
      <dgm:spPr/>
    </dgm:pt>
    <dgm:pt modelId="{0174F62A-2E79-4379-8123-DC93C9CD1C8B}" type="pres">
      <dgm:prSet presAssocID="{9E1A5721-DB7E-4221-A449-ECF8ABC4B8C7}" presName="parentText" presStyleLbl="node1" presStyleIdx="0" presStyleCnt="1" custScaleX="93674" custLinFactNeighborX="-504">
        <dgm:presLayoutVars>
          <dgm:chMax val="1"/>
          <dgm:bulletEnabled val="1"/>
        </dgm:presLayoutVars>
      </dgm:prSet>
      <dgm:spPr/>
    </dgm:pt>
    <dgm:pt modelId="{CF472EE9-6E36-4F79-BD19-DDB5AC2B6D80}" type="pres">
      <dgm:prSet presAssocID="{9E1A5721-DB7E-4221-A449-ECF8ABC4B8C7}" presName="descendantText" presStyleLbl="alignAccFollowNode1" presStyleIdx="0" presStyleCnt="1" custScaleX="123680">
        <dgm:presLayoutVars>
          <dgm:bulletEnabled val="1"/>
        </dgm:presLayoutVars>
      </dgm:prSet>
      <dgm:spPr/>
    </dgm:pt>
  </dgm:ptLst>
  <dgm:cxnLst>
    <dgm:cxn modelId="{9873CC05-9707-4F91-88A1-F39A86258B11}" type="presOf" srcId="{5C9C3CDE-A9D6-40FD-937E-553C2A8B71C4}" destId="{CF472EE9-6E36-4F79-BD19-DDB5AC2B6D80}" srcOrd="0" destOrd="4" presId="urn:microsoft.com/office/officeart/2005/8/layout/vList5"/>
    <dgm:cxn modelId="{E4C2280D-D2B1-44CE-B551-533D7F6E5B43}" srcId="{C5A6B59B-ACB8-49F9-BD76-774128654D69}" destId="{5C9C3CDE-A9D6-40FD-937E-553C2A8B71C4}" srcOrd="0" destOrd="0" parTransId="{41AF936E-5315-4165-93E0-53BCC0C4E337}" sibTransId="{FB6F915C-D1AE-4F19-92BC-B966D78CCF4A}"/>
    <dgm:cxn modelId="{E7FC0711-9A0B-44EC-BEF5-25A2B70E98A2}" type="presOf" srcId="{09D72266-5618-4C12-BE19-388AB0598008}" destId="{CF472EE9-6E36-4F79-BD19-DDB5AC2B6D80}" srcOrd="0" destOrd="2" presId="urn:microsoft.com/office/officeart/2005/8/layout/vList5"/>
    <dgm:cxn modelId="{AC7C4736-C4B4-42AF-96CB-2BE5CB29F336}" srcId="{C5A6B59B-ACB8-49F9-BD76-774128654D69}" destId="{6DF7E936-6574-4E77-933D-857EFD3F236C}" srcOrd="1" destOrd="0" parTransId="{4B84F6DA-F95C-49CB-AC0A-5A52F87818F6}" sibTransId="{A28173FA-30C9-4880-8703-C9590D4C455A}"/>
    <dgm:cxn modelId="{4A52633F-AED7-4AE8-8227-E4270A84134E}" type="presOf" srcId="{6DF7E936-6574-4E77-933D-857EFD3F236C}" destId="{CF472EE9-6E36-4F79-BD19-DDB5AC2B6D80}" srcOrd="0" destOrd="5" presId="urn:microsoft.com/office/officeart/2005/8/layout/vList5"/>
    <dgm:cxn modelId="{E421524C-088A-4591-A2D9-BA9342AB8CCB}" srcId="{9E1A5721-DB7E-4221-A449-ECF8ABC4B8C7}" destId="{8974FA87-9DD9-4C41-AB28-0AE0524C22AA}" srcOrd="0" destOrd="0" parTransId="{985EB6FA-0B50-431C-B146-3AA8350B2997}" sibTransId="{72F4F945-776B-4A53-80A8-8F749C67E2D5}"/>
    <dgm:cxn modelId="{C6464D6F-77A2-465E-B280-B1FA2E7B50E4}" type="presOf" srcId="{C4F063E4-BF83-4226-86F6-75C665537F18}" destId="{CF472EE9-6E36-4F79-BD19-DDB5AC2B6D80}" srcOrd="0" destOrd="1" presId="urn:microsoft.com/office/officeart/2005/8/layout/vList5"/>
    <dgm:cxn modelId="{61388674-FB89-4229-85B2-D468EED7D38D}" srcId="{E2CA42B0-BFCD-42EE-8221-21A543A3D99C}" destId="{9E1A5721-DB7E-4221-A449-ECF8ABC4B8C7}" srcOrd="0" destOrd="0" parTransId="{FEB79865-B113-428F-9BB8-9D442B1A1A0B}" sibTransId="{6F89C370-77B1-4EF2-AC4D-AAA1A7D68B1E}"/>
    <dgm:cxn modelId="{984F8678-06BE-4C2E-AFF3-AD4A32015195}" type="presOf" srcId="{8974FA87-9DD9-4C41-AB28-0AE0524C22AA}" destId="{CF472EE9-6E36-4F79-BD19-DDB5AC2B6D80}" srcOrd="0" destOrd="0" presId="urn:microsoft.com/office/officeart/2005/8/layout/vList5"/>
    <dgm:cxn modelId="{801D1A8F-E9CF-4EC7-A8F9-AD2D9F298E18}" srcId="{9E1A5721-DB7E-4221-A449-ECF8ABC4B8C7}" destId="{C5A6B59B-ACB8-49F9-BD76-774128654D69}" srcOrd="3" destOrd="0" parTransId="{6482595C-4CBA-4564-90CF-4862BED31CE4}" sibTransId="{7E35C95B-70F5-4EC5-8CCF-94B99C1FB081}"/>
    <dgm:cxn modelId="{DAA37CAA-650F-43CB-931C-EB8108FEB0C0}" type="presOf" srcId="{E2CA42B0-BFCD-42EE-8221-21A543A3D99C}" destId="{2192B6AB-9202-4A2F-9E2F-C6EF09923291}" srcOrd="0" destOrd="0" presId="urn:microsoft.com/office/officeart/2005/8/layout/vList5"/>
    <dgm:cxn modelId="{E610A7B8-254F-436E-AD08-60C32E494007}" type="presOf" srcId="{C5A6B59B-ACB8-49F9-BD76-774128654D69}" destId="{CF472EE9-6E36-4F79-BD19-DDB5AC2B6D80}" srcOrd="0" destOrd="3" presId="urn:microsoft.com/office/officeart/2005/8/layout/vList5"/>
    <dgm:cxn modelId="{B635B3BC-457F-461E-B9A5-2570DC25DF7A}" type="presOf" srcId="{9E1A5721-DB7E-4221-A449-ECF8ABC4B8C7}" destId="{0174F62A-2E79-4379-8123-DC93C9CD1C8B}" srcOrd="0" destOrd="0" presId="urn:microsoft.com/office/officeart/2005/8/layout/vList5"/>
    <dgm:cxn modelId="{643C2CCF-2F56-4FD8-BB01-0D6962019828}" srcId="{9E1A5721-DB7E-4221-A449-ECF8ABC4B8C7}" destId="{09D72266-5618-4C12-BE19-388AB0598008}" srcOrd="2" destOrd="0" parTransId="{929869F4-9AE2-487C-8BA0-C5079D8C647F}" sibTransId="{3EDE1E9C-79A7-4FAD-9DEE-5A223002246F}"/>
    <dgm:cxn modelId="{CDFC54E0-318D-439C-9514-63091DE7F94F}" srcId="{9E1A5721-DB7E-4221-A449-ECF8ABC4B8C7}" destId="{C4F063E4-BF83-4226-86F6-75C665537F18}" srcOrd="1" destOrd="0" parTransId="{6A27BAE7-87DE-4BC7-B35A-F5D058D539AA}" sibTransId="{B5586E6F-B659-4124-B1F8-31E0B68CAE5C}"/>
    <dgm:cxn modelId="{F6279E3E-5A7E-4B3D-94E1-D50F98057960}" type="presParOf" srcId="{2192B6AB-9202-4A2F-9E2F-C6EF09923291}" destId="{DBFEFCE3-B483-49E2-B198-65C008E68D97}" srcOrd="0" destOrd="0" presId="urn:microsoft.com/office/officeart/2005/8/layout/vList5"/>
    <dgm:cxn modelId="{404AFE04-A5B0-42FD-AB75-0AD9F2FCDFBA}" type="presParOf" srcId="{DBFEFCE3-B483-49E2-B198-65C008E68D97}" destId="{0174F62A-2E79-4379-8123-DC93C9CD1C8B}" srcOrd="0" destOrd="0" presId="urn:microsoft.com/office/officeart/2005/8/layout/vList5"/>
    <dgm:cxn modelId="{7CE6B864-724F-4A11-B29A-8583D185B70A}" type="presParOf" srcId="{DBFEFCE3-B483-49E2-B198-65C008E68D97}" destId="{CF472EE9-6E36-4F79-BD19-DDB5AC2B6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EDB97A-92C5-44BD-9BAF-81A45EEB3385}" type="doc">
      <dgm:prSet loTypeId="urn:microsoft.com/office/officeart/2005/8/layout/process2" loCatId="process" qsTypeId="urn:microsoft.com/office/officeart/2005/8/quickstyle/simple1" qsCatId="simple" csTypeId="urn:microsoft.com/office/officeart/2005/8/colors/accent1_2" csCatId="accent1" phldr="1"/>
      <dgm:spPr/>
    </dgm:pt>
    <dgm:pt modelId="{B87F35FB-026C-47FB-B876-8F8F58D14DDF}">
      <dgm:prSet phldrT="[Text]" custT="1"/>
      <dgm:spPr/>
      <dgm:t>
        <a:bodyPr/>
        <a:lstStyle/>
        <a:p>
          <a:r>
            <a:rPr lang="en-GB" sz="1600"/>
            <a:t>2024/25</a:t>
          </a:r>
          <a:br>
            <a:rPr lang="en-GB" sz="1600"/>
          </a:br>
          <a:r>
            <a:rPr lang="en-GB" sz="1600"/>
            <a:t>AST007</a:t>
          </a:r>
          <a:br>
            <a:rPr lang="en-GB" sz="1600"/>
          </a:br>
          <a:r>
            <a:rPr lang="en-GB" sz="1600"/>
            <a:t>Asthma review inc. assessment of asthma control using validated questionnaire (Asthma Control Test), record of exacerbations, assessment of inhaler technique &amp; action plan</a:t>
          </a:r>
          <a:endParaRPr lang="en-GB" sz="2000"/>
        </a:p>
      </dgm:t>
    </dgm:pt>
    <dgm:pt modelId="{A880D77C-89CA-445C-A4CC-CA90013ED766}" type="parTrans" cxnId="{4FEBB74A-0878-4E3F-9A2F-FDA8D4DF56E1}">
      <dgm:prSet/>
      <dgm:spPr/>
      <dgm:t>
        <a:bodyPr/>
        <a:lstStyle/>
        <a:p>
          <a:endParaRPr lang="en-GB"/>
        </a:p>
      </dgm:t>
    </dgm:pt>
    <dgm:pt modelId="{C58FBBD2-F6DC-4243-8D95-7351D8ED89F1}" type="sibTrans" cxnId="{4FEBB74A-0878-4E3F-9A2F-FDA8D4DF56E1}">
      <dgm:prSet/>
      <dgm:spPr/>
      <dgm:t>
        <a:bodyPr/>
        <a:lstStyle/>
        <a:p>
          <a:endParaRPr lang="en-GB"/>
        </a:p>
      </dgm:t>
    </dgm:pt>
    <dgm:pt modelId="{95E79F9C-6658-473B-8017-ACC03699CF21}">
      <dgm:prSet phldrT="[Text]" custT="1"/>
      <dgm:spPr/>
      <dgm:t>
        <a:bodyPr/>
        <a:lstStyle/>
        <a:p>
          <a:r>
            <a:rPr lang="en-GB" sz="2000" b="1"/>
            <a:t>2025/26</a:t>
          </a:r>
        </a:p>
        <a:p>
          <a:r>
            <a:rPr lang="en-GB" sz="2000" b="1"/>
            <a:t>AST007</a:t>
          </a:r>
          <a:br>
            <a:rPr lang="en-GB" sz="2000" b="1"/>
          </a:br>
          <a:r>
            <a:rPr lang="en-GB" sz="2000" b="1"/>
            <a:t>Asthma review inc. assessment of asthma control, record of exacerbations, assessment of inhaler technique &amp; action plan </a:t>
          </a:r>
        </a:p>
      </dgm:t>
    </dgm:pt>
    <dgm:pt modelId="{80FF3160-AD5F-4622-A965-F637EE0CD5EA}" type="parTrans" cxnId="{AD892062-6C61-4457-A50F-7AF6910B35DF}">
      <dgm:prSet/>
      <dgm:spPr/>
      <dgm:t>
        <a:bodyPr/>
        <a:lstStyle/>
        <a:p>
          <a:endParaRPr lang="en-GB"/>
        </a:p>
      </dgm:t>
    </dgm:pt>
    <dgm:pt modelId="{A3827E01-7AE5-4B7E-AD4D-C1233987D2F3}" type="sibTrans" cxnId="{AD892062-6C61-4457-A50F-7AF6910B35DF}">
      <dgm:prSet/>
      <dgm:spPr/>
      <dgm:t>
        <a:bodyPr/>
        <a:lstStyle/>
        <a:p>
          <a:endParaRPr lang="en-GB"/>
        </a:p>
      </dgm:t>
    </dgm:pt>
    <dgm:pt modelId="{66D6BA4E-D25B-475F-A02D-A4AAD578FC03}" type="pres">
      <dgm:prSet presAssocID="{4DEDB97A-92C5-44BD-9BAF-81A45EEB3385}" presName="linearFlow" presStyleCnt="0">
        <dgm:presLayoutVars>
          <dgm:resizeHandles val="exact"/>
        </dgm:presLayoutVars>
      </dgm:prSet>
      <dgm:spPr/>
    </dgm:pt>
    <dgm:pt modelId="{D1BDA64E-1381-4BE8-B0AB-6BF806F88FFE}" type="pres">
      <dgm:prSet presAssocID="{B87F35FB-026C-47FB-B876-8F8F58D14DDF}" presName="node" presStyleLbl="node1" presStyleIdx="0" presStyleCnt="2" custScaleX="174302" custScaleY="66665" custLinFactNeighborX="-1198" custLinFactNeighborY="4536">
        <dgm:presLayoutVars>
          <dgm:bulletEnabled val="1"/>
        </dgm:presLayoutVars>
      </dgm:prSet>
      <dgm:spPr/>
    </dgm:pt>
    <dgm:pt modelId="{1EB946DF-969A-4E97-A808-D47C14E49439}" type="pres">
      <dgm:prSet presAssocID="{C58FBBD2-F6DC-4243-8D95-7351D8ED89F1}" presName="sibTrans" presStyleLbl="sibTrans2D1" presStyleIdx="0" presStyleCnt="1"/>
      <dgm:spPr/>
    </dgm:pt>
    <dgm:pt modelId="{4005B407-86BF-4D44-81A0-9DC19F0AC9D2}" type="pres">
      <dgm:prSet presAssocID="{C58FBBD2-F6DC-4243-8D95-7351D8ED89F1}" presName="connectorText" presStyleLbl="sibTrans2D1" presStyleIdx="0" presStyleCnt="1"/>
      <dgm:spPr/>
    </dgm:pt>
    <dgm:pt modelId="{2C08F0D4-E4DE-4668-952B-646E169B98F8}" type="pres">
      <dgm:prSet presAssocID="{95E79F9C-6658-473B-8017-ACC03699CF21}" presName="node" presStyleLbl="node1" presStyleIdx="1" presStyleCnt="2" custScaleX="174886" custLinFactNeighborX="-440" custLinFactNeighborY="-14406">
        <dgm:presLayoutVars>
          <dgm:bulletEnabled val="1"/>
        </dgm:presLayoutVars>
      </dgm:prSet>
      <dgm:spPr/>
    </dgm:pt>
  </dgm:ptLst>
  <dgm:cxnLst>
    <dgm:cxn modelId="{AD892062-6C61-4457-A50F-7AF6910B35DF}" srcId="{4DEDB97A-92C5-44BD-9BAF-81A45EEB3385}" destId="{95E79F9C-6658-473B-8017-ACC03699CF21}" srcOrd="1" destOrd="0" parTransId="{80FF3160-AD5F-4622-A965-F637EE0CD5EA}" sibTransId="{A3827E01-7AE5-4B7E-AD4D-C1233987D2F3}"/>
    <dgm:cxn modelId="{4FEBB74A-0878-4E3F-9A2F-FDA8D4DF56E1}" srcId="{4DEDB97A-92C5-44BD-9BAF-81A45EEB3385}" destId="{B87F35FB-026C-47FB-B876-8F8F58D14DDF}" srcOrd="0" destOrd="0" parTransId="{A880D77C-89CA-445C-A4CC-CA90013ED766}" sibTransId="{C58FBBD2-F6DC-4243-8D95-7351D8ED89F1}"/>
    <dgm:cxn modelId="{677C6A87-F4D8-419C-8ACF-9270DF1681F4}" type="presOf" srcId="{95E79F9C-6658-473B-8017-ACC03699CF21}" destId="{2C08F0D4-E4DE-4668-952B-646E169B98F8}" srcOrd="0" destOrd="0" presId="urn:microsoft.com/office/officeart/2005/8/layout/process2"/>
    <dgm:cxn modelId="{C7FA61A4-A22E-4546-A1BF-2DABB3C5A64B}" type="presOf" srcId="{C58FBBD2-F6DC-4243-8D95-7351D8ED89F1}" destId="{4005B407-86BF-4D44-81A0-9DC19F0AC9D2}" srcOrd="1" destOrd="0" presId="urn:microsoft.com/office/officeart/2005/8/layout/process2"/>
    <dgm:cxn modelId="{62A114AA-913B-4D8A-B2CB-A178DFE1FDE1}" type="presOf" srcId="{C58FBBD2-F6DC-4243-8D95-7351D8ED89F1}" destId="{1EB946DF-969A-4E97-A808-D47C14E49439}" srcOrd="0" destOrd="0" presId="urn:microsoft.com/office/officeart/2005/8/layout/process2"/>
    <dgm:cxn modelId="{B0FADDBA-A586-4133-B201-03AF74BF17D6}" type="presOf" srcId="{B87F35FB-026C-47FB-B876-8F8F58D14DDF}" destId="{D1BDA64E-1381-4BE8-B0AB-6BF806F88FFE}" srcOrd="0" destOrd="0" presId="urn:microsoft.com/office/officeart/2005/8/layout/process2"/>
    <dgm:cxn modelId="{C1386FF2-2809-4CBA-BE48-3E212E6F93E0}" type="presOf" srcId="{4DEDB97A-92C5-44BD-9BAF-81A45EEB3385}" destId="{66D6BA4E-D25B-475F-A02D-A4AAD578FC03}" srcOrd="0" destOrd="0" presId="urn:microsoft.com/office/officeart/2005/8/layout/process2"/>
    <dgm:cxn modelId="{91865BCA-C3D8-4349-9F62-8F00C41CE233}" type="presParOf" srcId="{66D6BA4E-D25B-475F-A02D-A4AAD578FC03}" destId="{D1BDA64E-1381-4BE8-B0AB-6BF806F88FFE}" srcOrd="0" destOrd="0" presId="urn:microsoft.com/office/officeart/2005/8/layout/process2"/>
    <dgm:cxn modelId="{135E5C21-AD58-4D3D-9EB9-784A8D8928A7}" type="presParOf" srcId="{66D6BA4E-D25B-475F-A02D-A4AAD578FC03}" destId="{1EB946DF-969A-4E97-A808-D47C14E49439}" srcOrd="1" destOrd="0" presId="urn:microsoft.com/office/officeart/2005/8/layout/process2"/>
    <dgm:cxn modelId="{E16DEE8C-76CC-4E94-8A87-500517DB19FC}" type="presParOf" srcId="{1EB946DF-969A-4E97-A808-D47C14E49439}" destId="{4005B407-86BF-4D44-81A0-9DC19F0AC9D2}" srcOrd="0" destOrd="0" presId="urn:microsoft.com/office/officeart/2005/8/layout/process2"/>
    <dgm:cxn modelId="{02EF5FC9-DCAF-44B7-B338-4A83B80AD731}" type="presParOf" srcId="{66D6BA4E-D25B-475F-A02D-A4AAD578FC03}" destId="{2C08F0D4-E4DE-4668-952B-646E169B98F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CA42B0-BFCD-42EE-8221-21A543A3D9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E1A5721-DB7E-4221-A449-ECF8ABC4B8C7}">
      <dgm:prSet phldrT="[Text]" custT="1"/>
      <dgm:spPr/>
      <dgm:t>
        <a:bodyPr/>
        <a:lstStyle/>
        <a:p>
          <a:r>
            <a:rPr lang="en-GB" sz="5400" b="1"/>
            <a:t>AF008</a:t>
          </a:r>
        </a:p>
        <a:p>
          <a:r>
            <a:rPr lang="en-GB" sz="5400" b="1"/>
            <a:t>New PCA</a:t>
          </a:r>
        </a:p>
      </dgm:t>
    </dgm:pt>
    <dgm:pt modelId="{FEB79865-B113-428F-9BB8-9D442B1A1A0B}" type="parTrans" cxnId="{61388674-FB89-4229-85B2-D468EED7D38D}">
      <dgm:prSet/>
      <dgm:spPr/>
      <dgm:t>
        <a:bodyPr/>
        <a:lstStyle/>
        <a:p>
          <a:endParaRPr lang="en-GB"/>
        </a:p>
      </dgm:t>
    </dgm:pt>
    <dgm:pt modelId="{6F89C370-77B1-4EF2-AC4D-AAA1A7D68B1E}" type="sibTrans" cxnId="{61388674-FB89-4229-85B2-D468EED7D38D}">
      <dgm:prSet/>
      <dgm:spPr/>
      <dgm:t>
        <a:bodyPr/>
        <a:lstStyle/>
        <a:p>
          <a:endParaRPr lang="en-GB"/>
        </a:p>
      </dgm:t>
    </dgm:pt>
    <dgm:pt modelId="{8974FA87-9DD9-4C41-AB28-0AE0524C22AA}">
      <dgm:prSet phldrT="[Text]"/>
      <dgm:spPr/>
      <dgm:t>
        <a:bodyPr/>
        <a:lstStyle/>
        <a:p>
          <a:r>
            <a:rPr lang="en-GB"/>
            <a:t>Non-responder PCA will now apply to AF008</a:t>
          </a:r>
        </a:p>
      </dgm:t>
    </dgm:pt>
    <dgm:pt modelId="{985EB6FA-0B50-431C-B146-3AA8350B2997}" type="parTrans" cxnId="{E421524C-088A-4591-A2D9-BA9342AB8CCB}">
      <dgm:prSet/>
      <dgm:spPr/>
      <dgm:t>
        <a:bodyPr/>
        <a:lstStyle/>
        <a:p>
          <a:endParaRPr lang="en-GB"/>
        </a:p>
      </dgm:t>
    </dgm:pt>
    <dgm:pt modelId="{72F4F945-776B-4A53-80A8-8F749C67E2D5}" type="sibTrans" cxnId="{E421524C-088A-4591-A2D9-BA9342AB8CCB}">
      <dgm:prSet/>
      <dgm:spPr/>
      <dgm:t>
        <a:bodyPr/>
        <a:lstStyle/>
        <a:p>
          <a:endParaRPr lang="en-GB"/>
        </a:p>
      </dgm:t>
    </dgm:pt>
    <dgm:pt modelId="{5A6CFEA7-E41C-4BBB-B8EB-4EB40F7CDDA9}">
      <dgm:prSet phldrT="[Text]"/>
      <dgm:spPr/>
      <dgm:t>
        <a:bodyPr/>
        <a:lstStyle/>
        <a:p>
          <a:r>
            <a:rPr lang="en-GB"/>
            <a:t>2 x AF invites will automatically apply PCA</a:t>
          </a:r>
        </a:p>
      </dgm:t>
    </dgm:pt>
    <dgm:pt modelId="{67793580-5A71-4F9B-8848-1BE8A3609DAB}" type="parTrans" cxnId="{7B707401-1842-477A-83AD-519FAFA82B7C}">
      <dgm:prSet/>
      <dgm:spPr/>
    </dgm:pt>
    <dgm:pt modelId="{75804EEA-2CF9-41AD-9905-9BF66FEEC8A2}" type="sibTrans" cxnId="{7B707401-1842-477A-83AD-519FAFA82B7C}">
      <dgm:prSet/>
      <dgm:spPr/>
    </dgm:pt>
    <dgm:pt modelId="{2192B6AB-9202-4A2F-9E2F-C6EF09923291}" type="pres">
      <dgm:prSet presAssocID="{E2CA42B0-BFCD-42EE-8221-21A543A3D99C}" presName="Name0" presStyleCnt="0">
        <dgm:presLayoutVars>
          <dgm:dir/>
          <dgm:animLvl val="lvl"/>
          <dgm:resizeHandles val="exact"/>
        </dgm:presLayoutVars>
      </dgm:prSet>
      <dgm:spPr/>
    </dgm:pt>
    <dgm:pt modelId="{DBFEFCE3-B483-49E2-B198-65C008E68D97}" type="pres">
      <dgm:prSet presAssocID="{9E1A5721-DB7E-4221-A449-ECF8ABC4B8C7}" presName="linNode" presStyleCnt="0"/>
      <dgm:spPr/>
    </dgm:pt>
    <dgm:pt modelId="{0174F62A-2E79-4379-8123-DC93C9CD1C8B}" type="pres">
      <dgm:prSet presAssocID="{9E1A5721-DB7E-4221-A449-ECF8ABC4B8C7}" presName="parentText" presStyleLbl="node1" presStyleIdx="0" presStyleCnt="1" custScaleX="107989">
        <dgm:presLayoutVars>
          <dgm:chMax val="1"/>
          <dgm:bulletEnabled val="1"/>
        </dgm:presLayoutVars>
      </dgm:prSet>
      <dgm:spPr/>
    </dgm:pt>
    <dgm:pt modelId="{CF472EE9-6E36-4F79-BD19-DDB5AC2B6D80}" type="pres">
      <dgm:prSet presAssocID="{9E1A5721-DB7E-4221-A449-ECF8ABC4B8C7}" presName="descendantText" presStyleLbl="alignAccFollowNode1" presStyleIdx="0" presStyleCnt="1">
        <dgm:presLayoutVars>
          <dgm:bulletEnabled val="1"/>
        </dgm:presLayoutVars>
      </dgm:prSet>
      <dgm:spPr/>
    </dgm:pt>
  </dgm:ptLst>
  <dgm:cxnLst>
    <dgm:cxn modelId="{7B707401-1842-477A-83AD-519FAFA82B7C}" srcId="{9E1A5721-DB7E-4221-A449-ECF8ABC4B8C7}" destId="{5A6CFEA7-E41C-4BBB-B8EB-4EB40F7CDDA9}" srcOrd="1" destOrd="0" parTransId="{67793580-5A71-4F9B-8848-1BE8A3609DAB}" sibTransId="{75804EEA-2CF9-41AD-9905-9BF66FEEC8A2}"/>
    <dgm:cxn modelId="{E421524C-088A-4591-A2D9-BA9342AB8CCB}" srcId="{9E1A5721-DB7E-4221-A449-ECF8ABC4B8C7}" destId="{8974FA87-9DD9-4C41-AB28-0AE0524C22AA}" srcOrd="0" destOrd="0" parTransId="{985EB6FA-0B50-431C-B146-3AA8350B2997}" sibTransId="{72F4F945-776B-4A53-80A8-8F749C67E2D5}"/>
    <dgm:cxn modelId="{15EE6B6E-E7C8-44B8-ADA4-CEE4EAC1E521}" type="presOf" srcId="{9E1A5721-DB7E-4221-A449-ECF8ABC4B8C7}" destId="{0174F62A-2E79-4379-8123-DC93C9CD1C8B}" srcOrd="0" destOrd="0" presId="urn:microsoft.com/office/officeart/2005/8/layout/vList5"/>
    <dgm:cxn modelId="{61388674-FB89-4229-85B2-D468EED7D38D}" srcId="{E2CA42B0-BFCD-42EE-8221-21A543A3D99C}" destId="{9E1A5721-DB7E-4221-A449-ECF8ABC4B8C7}" srcOrd="0" destOrd="0" parTransId="{FEB79865-B113-428F-9BB8-9D442B1A1A0B}" sibTransId="{6F89C370-77B1-4EF2-AC4D-AAA1A7D68B1E}"/>
    <dgm:cxn modelId="{DAEF488E-D36D-4F3D-8E1C-088D54C4B90D}" type="presOf" srcId="{8974FA87-9DD9-4C41-AB28-0AE0524C22AA}" destId="{CF472EE9-6E36-4F79-BD19-DDB5AC2B6D80}" srcOrd="0" destOrd="0" presId="urn:microsoft.com/office/officeart/2005/8/layout/vList5"/>
    <dgm:cxn modelId="{DAA37CAA-650F-43CB-931C-EB8108FEB0C0}" type="presOf" srcId="{E2CA42B0-BFCD-42EE-8221-21A543A3D99C}" destId="{2192B6AB-9202-4A2F-9E2F-C6EF09923291}" srcOrd="0" destOrd="0" presId="urn:microsoft.com/office/officeart/2005/8/layout/vList5"/>
    <dgm:cxn modelId="{D513FACF-D6EB-4BB8-A9D9-F41C3BBD97B0}" type="presOf" srcId="{5A6CFEA7-E41C-4BBB-B8EB-4EB40F7CDDA9}" destId="{CF472EE9-6E36-4F79-BD19-DDB5AC2B6D80}" srcOrd="0" destOrd="1" presId="urn:microsoft.com/office/officeart/2005/8/layout/vList5"/>
    <dgm:cxn modelId="{B0A86E0C-8F4C-4FBC-8243-1DDC48CB6719}" type="presParOf" srcId="{2192B6AB-9202-4A2F-9E2F-C6EF09923291}" destId="{DBFEFCE3-B483-49E2-B198-65C008E68D97}" srcOrd="0" destOrd="0" presId="urn:microsoft.com/office/officeart/2005/8/layout/vList5"/>
    <dgm:cxn modelId="{E0F49153-61CB-4B2B-926D-E73EB94F9A0A}" type="presParOf" srcId="{DBFEFCE3-B483-49E2-B198-65C008E68D97}" destId="{0174F62A-2E79-4379-8123-DC93C9CD1C8B}" srcOrd="0" destOrd="0" presId="urn:microsoft.com/office/officeart/2005/8/layout/vList5"/>
    <dgm:cxn modelId="{513DCA77-EAB0-445B-8976-E32BA3BF5BD5}" type="presParOf" srcId="{DBFEFCE3-B483-49E2-B198-65C008E68D97}" destId="{CF472EE9-6E36-4F79-BD19-DDB5AC2B6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Retired Indicators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New Allocation of Points</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What does this mean for me?</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F5309AA0-F9E8-48AA-A856-348D02B90736}">
      <dgm:prSet custT="1"/>
      <dgm:spPr>
        <a:solidFill>
          <a:schemeClr val="bg2">
            <a:lumMod val="75000"/>
          </a:schemeClr>
        </a:solidFill>
      </dgm:spPr>
      <dgm:t>
        <a:bodyPr/>
        <a:lstStyle/>
        <a:p>
          <a:r>
            <a:rPr lang="en-GB" sz="1800"/>
            <a:t>Technical QOF Changes</a:t>
          </a:r>
        </a:p>
      </dgm:t>
    </dgm:pt>
    <dgm:pt modelId="{E60737F2-AE36-4D9E-8646-878D12DBA7F7}" type="parTrans" cxnId="{5D1B42EF-76E7-4AE0-8A98-8C2937E48A7B}">
      <dgm:prSet/>
      <dgm:spPr/>
      <dgm:t>
        <a:bodyPr/>
        <a:lstStyle/>
        <a:p>
          <a:endParaRPr lang="en-GB"/>
        </a:p>
      </dgm:t>
    </dgm:pt>
    <dgm:pt modelId="{AD7A770A-F8B8-4C52-8F81-49ED583618B6}" type="sibTrans" cxnId="{5D1B42EF-76E7-4AE0-8A98-8C2937E48A7B}">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4"/>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4"/>
      <dgm:spPr/>
    </dgm:pt>
    <dgm:pt modelId="{4535FBA9-8F18-4C94-9F04-DC93C541B77A}" type="pres">
      <dgm:prSet presAssocID="{049FBDCA-F73B-C541-BACF-75781D4BB3AD}" presName="dstNode" presStyleLbl="node1" presStyleIdx="0" presStyleCnt="4"/>
      <dgm:spPr/>
    </dgm:pt>
    <dgm:pt modelId="{01A3D8B4-366E-4352-8F59-EDECD565F86B}" type="pres">
      <dgm:prSet presAssocID="{D2C500D9-72B5-4E49-AC8B-41A73452718B}" presName="text_1" presStyleLbl="node1" presStyleIdx="0" presStyleCnt="4">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4"/>
      <dgm:spPr/>
    </dgm:pt>
    <dgm:pt modelId="{31F30E3C-65D4-D84D-9DA0-7B5BEFBB4366}" type="pres">
      <dgm:prSet presAssocID="{F5309AA0-F9E8-48AA-A856-348D02B90736}" presName="text_2" presStyleLbl="node1" presStyleIdx="1" presStyleCnt="4">
        <dgm:presLayoutVars>
          <dgm:bulletEnabled val="1"/>
        </dgm:presLayoutVars>
      </dgm:prSet>
      <dgm:spPr/>
    </dgm:pt>
    <dgm:pt modelId="{2D7F6643-D901-B849-B903-8885688797F3}" type="pres">
      <dgm:prSet presAssocID="{F5309AA0-F9E8-48AA-A856-348D02B90736}" presName="accent_2" presStyleCnt="0"/>
      <dgm:spPr/>
    </dgm:pt>
    <dgm:pt modelId="{B9538F54-D119-4937-88D1-C04DBFBC583E}" type="pres">
      <dgm:prSet presAssocID="{F5309AA0-F9E8-48AA-A856-348D02B90736}" presName="accentRepeatNode" presStyleLbl="solidFgAcc1" presStyleIdx="1" presStyleCnt="4"/>
      <dgm:spPr/>
    </dgm:pt>
    <dgm:pt modelId="{3151AF96-0976-294A-A5C0-865ECB2A888C}" type="pres">
      <dgm:prSet presAssocID="{A881419D-1C9D-9D4D-8ACA-CF68426FD255}" presName="text_3" presStyleLbl="node1" presStyleIdx="2" presStyleCnt="4">
        <dgm:presLayoutVars>
          <dgm:bulletEnabled val="1"/>
        </dgm:presLayoutVars>
      </dgm:prSet>
      <dgm:spPr/>
    </dgm:pt>
    <dgm:pt modelId="{0D544EAD-E863-4242-99A8-6EA40086AC2F}" type="pres">
      <dgm:prSet presAssocID="{A881419D-1C9D-9D4D-8ACA-CF68426FD255}" presName="accent_3" presStyleCnt="0"/>
      <dgm:spPr/>
    </dgm:pt>
    <dgm:pt modelId="{D86A0966-FB94-4700-AC01-A44414EDF743}" type="pres">
      <dgm:prSet presAssocID="{A881419D-1C9D-9D4D-8ACA-CF68426FD255}" presName="accentRepeatNode" presStyleLbl="solidFgAcc1" presStyleIdx="2" presStyleCnt="4"/>
      <dgm:spPr/>
    </dgm:pt>
    <dgm:pt modelId="{8C285D39-C760-443B-885C-EFC70EBB0CB3}" type="pres">
      <dgm:prSet presAssocID="{8D563849-1B69-A049-BEC7-7DD6BA84CBD7}" presName="text_4" presStyleLbl="node1" presStyleIdx="3" presStyleCnt="4">
        <dgm:presLayoutVars>
          <dgm:bulletEnabled val="1"/>
        </dgm:presLayoutVars>
      </dgm:prSet>
      <dgm:spPr/>
    </dgm:pt>
    <dgm:pt modelId="{DAF16860-5BEE-466D-B111-17BF3AEE1D31}" type="pres">
      <dgm:prSet presAssocID="{8D563849-1B69-A049-BEC7-7DD6BA84CBD7}" presName="accent_4" presStyleCnt="0"/>
      <dgm:spPr/>
    </dgm:pt>
    <dgm:pt modelId="{12C2EDE6-4F46-424A-BE08-A6988BBC3D07}" type="pres">
      <dgm:prSet presAssocID="{8D563849-1B69-A049-BEC7-7DD6BA84CBD7}" presName="accentRepeatNode" presStyleLbl="solidFgAcc1" presStyleIdx="3" presStyleCnt="4"/>
      <dgm:spPr/>
    </dgm:pt>
  </dgm:ptLst>
  <dgm:cxnLst>
    <dgm:cxn modelId="{73081066-B763-F440-A7D3-39CF83F82AD4}" srcId="{049FBDCA-F73B-C541-BACF-75781D4BB3AD}" destId="{A881419D-1C9D-9D4D-8ACA-CF68426FD255}" srcOrd="2" destOrd="0" parTransId="{4F81E4F8-A1F4-CD4D-A9BE-1F6C969C3BF8}" sibTransId="{89143916-A701-E54C-A7D5-8373C06F5CDF}"/>
    <dgm:cxn modelId="{DFE8CA57-6809-406E-8B0A-8D10C1D9E4B5}" type="presOf" srcId="{5D5471B5-C848-E64A-828F-285493AD5D16}" destId="{EB63FBC6-6E4D-4534-9BCF-86BED57EDB34}" srcOrd="0" destOrd="0" presId="urn:microsoft.com/office/officeart/2008/layout/VerticalCurvedList"/>
    <dgm:cxn modelId="{8B94438B-3E97-4968-84A2-AD1C025F424C}" type="presOf" srcId="{F5309AA0-F9E8-48AA-A856-348D02B90736}" destId="{31F30E3C-65D4-D84D-9DA0-7B5BEFBB4366}"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5DD139A3-0A70-4A3B-AF41-954651A46DA5}" type="presOf" srcId="{A881419D-1C9D-9D4D-8ACA-CF68426FD255}" destId="{3151AF96-0976-294A-A5C0-865ECB2A888C}" srcOrd="0" destOrd="0" presId="urn:microsoft.com/office/officeart/2008/layout/VerticalCurvedList"/>
    <dgm:cxn modelId="{E4B0CEA5-93F8-45DE-9780-D2EEBA37BC98}" type="presOf" srcId="{8D563849-1B69-A049-BEC7-7DD6BA84CBD7}" destId="{8C285D39-C760-443B-885C-EFC70EBB0CB3}"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797916CC-625E-409F-88C5-DD5A2C2AC6BB}" type="presOf" srcId="{D2C500D9-72B5-4E49-AC8B-41A73452718B}" destId="{01A3D8B4-366E-4352-8F59-EDECD565F86B}" srcOrd="0" destOrd="0" presId="urn:microsoft.com/office/officeart/2008/layout/VerticalCurvedList"/>
    <dgm:cxn modelId="{0C5FD9D5-6CCC-DC47-8513-D3BE2126103E}" srcId="{049FBDCA-F73B-C541-BACF-75781D4BB3AD}" destId="{8D563849-1B69-A049-BEC7-7DD6BA84CBD7}" srcOrd="3" destOrd="0" parTransId="{53008585-EBA5-1544-942A-8B83E5C5B35C}" sibTransId="{5179FBC8-887B-B84E-8F65-0E78E72D3A10}"/>
    <dgm:cxn modelId="{5D1B42EF-76E7-4AE0-8A98-8C2937E48A7B}" srcId="{049FBDCA-F73B-C541-BACF-75781D4BB3AD}" destId="{F5309AA0-F9E8-48AA-A856-348D02B90736}" srcOrd="1" destOrd="0" parTransId="{E60737F2-AE36-4D9E-8646-878D12DBA7F7}" sibTransId="{AD7A770A-F8B8-4C52-8F81-49ED583618B6}"/>
    <dgm:cxn modelId="{0D14B550-96DA-48C8-A273-DB46EFF5FB54}" type="presParOf" srcId="{2ADD1FD7-8150-4A93-A5A0-7B99461DA2A1}" destId="{0A2A3CB7-A139-4A11-8F2E-344F2C83E0AC}" srcOrd="0" destOrd="0" presId="urn:microsoft.com/office/officeart/2008/layout/VerticalCurvedList"/>
    <dgm:cxn modelId="{714C67F6-69F4-43EF-925B-ED807167C192}" type="presParOf" srcId="{0A2A3CB7-A139-4A11-8F2E-344F2C83E0AC}" destId="{B8E42997-A706-498C-96FE-CA19B9CCEE80}" srcOrd="0" destOrd="0" presId="urn:microsoft.com/office/officeart/2008/layout/VerticalCurvedList"/>
    <dgm:cxn modelId="{AEB884DE-A362-4746-B5E3-72E0A0E6A4AC}" type="presParOf" srcId="{B8E42997-A706-498C-96FE-CA19B9CCEE80}" destId="{CF7F9831-A2FC-4989-9D03-4A8F657CC75A}" srcOrd="0" destOrd="0" presId="urn:microsoft.com/office/officeart/2008/layout/VerticalCurvedList"/>
    <dgm:cxn modelId="{622CA6C6-85B0-405A-BC1E-BA331D4CDD86}" type="presParOf" srcId="{B8E42997-A706-498C-96FE-CA19B9CCEE80}" destId="{EB63FBC6-6E4D-4534-9BCF-86BED57EDB34}" srcOrd="1" destOrd="0" presId="urn:microsoft.com/office/officeart/2008/layout/VerticalCurvedList"/>
    <dgm:cxn modelId="{11E46BBB-59F1-47ED-A104-9CD87C864999}" type="presParOf" srcId="{B8E42997-A706-498C-96FE-CA19B9CCEE80}" destId="{9FACE347-A26D-4123-9B3F-4919E1EDFC0C}" srcOrd="2" destOrd="0" presId="urn:microsoft.com/office/officeart/2008/layout/VerticalCurvedList"/>
    <dgm:cxn modelId="{58D27F55-B5D2-47A4-BFED-4F46719B3316}" type="presParOf" srcId="{B8E42997-A706-498C-96FE-CA19B9CCEE80}" destId="{4535FBA9-8F18-4C94-9F04-DC93C541B77A}" srcOrd="3" destOrd="0" presId="urn:microsoft.com/office/officeart/2008/layout/VerticalCurvedList"/>
    <dgm:cxn modelId="{5031003D-52C1-425F-9A9B-130EE868073F}" type="presParOf" srcId="{0A2A3CB7-A139-4A11-8F2E-344F2C83E0AC}" destId="{01A3D8B4-366E-4352-8F59-EDECD565F86B}" srcOrd="1" destOrd="0" presId="urn:microsoft.com/office/officeart/2008/layout/VerticalCurvedList"/>
    <dgm:cxn modelId="{008DBFEA-15A5-421E-AA15-28390CA76351}" type="presParOf" srcId="{0A2A3CB7-A139-4A11-8F2E-344F2C83E0AC}" destId="{FF43ABF3-4B5F-4F93-8E04-143BBF021915}" srcOrd="2" destOrd="0" presId="urn:microsoft.com/office/officeart/2008/layout/VerticalCurvedList"/>
    <dgm:cxn modelId="{6C080675-BC31-48CD-A6D2-F4FD0C5D404A}" type="presParOf" srcId="{FF43ABF3-4B5F-4F93-8E04-143BBF021915}" destId="{341AE6EA-D274-455F-96E5-327CB55E5733}" srcOrd="0" destOrd="0" presId="urn:microsoft.com/office/officeart/2008/layout/VerticalCurvedList"/>
    <dgm:cxn modelId="{A3DDF9EC-0577-4AA7-BE16-5A2A61B0ED14}" type="presParOf" srcId="{0A2A3CB7-A139-4A11-8F2E-344F2C83E0AC}" destId="{31F30E3C-65D4-D84D-9DA0-7B5BEFBB4366}" srcOrd="3" destOrd="0" presId="urn:microsoft.com/office/officeart/2008/layout/VerticalCurvedList"/>
    <dgm:cxn modelId="{719F1691-7DB2-41AC-9706-08E4B0E0D6AB}" type="presParOf" srcId="{0A2A3CB7-A139-4A11-8F2E-344F2C83E0AC}" destId="{2D7F6643-D901-B849-B903-8885688797F3}" srcOrd="4" destOrd="0" presId="urn:microsoft.com/office/officeart/2008/layout/VerticalCurvedList"/>
    <dgm:cxn modelId="{2317BE48-02AE-4A66-805B-684BFA8BAFC4}" type="presParOf" srcId="{2D7F6643-D901-B849-B903-8885688797F3}" destId="{B9538F54-D119-4937-88D1-C04DBFBC583E}" srcOrd="0" destOrd="0" presId="urn:microsoft.com/office/officeart/2008/layout/VerticalCurvedList"/>
    <dgm:cxn modelId="{B40ABCCD-432C-46C2-BACD-AE65B1F7A500}" type="presParOf" srcId="{0A2A3CB7-A139-4A11-8F2E-344F2C83E0AC}" destId="{3151AF96-0976-294A-A5C0-865ECB2A888C}" srcOrd="5" destOrd="0" presId="urn:microsoft.com/office/officeart/2008/layout/VerticalCurvedList"/>
    <dgm:cxn modelId="{C859A135-E2C9-495F-9DBA-A1F576901435}" type="presParOf" srcId="{0A2A3CB7-A139-4A11-8F2E-344F2C83E0AC}" destId="{0D544EAD-E863-4242-99A8-6EA40086AC2F}" srcOrd="6" destOrd="0" presId="urn:microsoft.com/office/officeart/2008/layout/VerticalCurvedList"/>
    <dgm:cxn modelId="{42BD8146-7D81-41F1-8B31-396B1FA0B333}" type="presParOf" srcId="{0D544EAD-E863-4242-99A8-6EA40086AC2F}" destId="{D86A0966-FB94-4700-AC01-A44414EDF743}" srcOrd="0" destOrd="0" presId="urn:microsoft.com/office/officeart/2008/layout/VerticalCurvedList"/>
    <dgm:cxn modelId="{EFA9E81B-60BE-4FE4-B821-F8AE8B30AA21}" type="presParOf" srcId="{0A2A3CB7-A139-4A11-8F2E-344F2C83E0AC}" destId="{8C285D39-C760-443B-885C-EFC70EBB0CB3}" srcOrd="7" destOrd="0" presId="urn:microsoft.com/office/officeart/2008/layout/VerticalCurvedList"/>
    <dgm:cxn modelId="{5A47C055-0E01-4D67-8235-323A74E4CE95}" type="presParOf" srcId="{0A2A3CB7-A139-4A11-8F2E-344F2C83E0AC}" destId="{DAF16860-5BEE-466D-B111-17BF3AEE1D31}" srcOrd="8" destOrd="0" presId="urn:microsoft.com/office/officeart/2008/layout/VerticalCurvedList"/>
    <dgm:cxn modelId="{4919801D-0A31-4234-BC0E-70F08253A899}" type="presParOf" srcId="{DAF16860-5BEE-466D-B111-17BF3AEE1D31}"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DCDF2A-A3C1-2B46-A26B-402880528DFE}"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F824A25F-D05B-6147-8F5F-9981E414B24F}">
      <dgm:prSet/>
      <dgm:spPr>
        <a:solidFill>
          <a:schemeClr val="accent1"/>
        </a:solidFill>
      </dgm:spPr>
      <dgm:t>
        <a:bodyPr/>
        <a:lstStyle/>
        <a:p>
          <a:pPr algn="ctr"/>
          <a:r>
            <a:rPr lang="en-GB"/>
            <a:t>212 points removed</a:t>
          </a:r>
          <a:br>
            <a:rPr lang="en-GB"/>
          </a:br>
          <a:r>
            <a:rPr lang="en-GB"/>
            <a:t>(£298mn)</a:t>
          </a:r>
        </a:p>
      </dgm:t>
    </dgm:pt>
    <dgm:pt modelId="{3FCEBCB1-60D4-C148-BD66-6BA42E3924D6}" type="parTrans" cxnId="{B149D84E-82AF-3F4A-B21D-428BF9EB1594}">
      <dgm:prSet/>
      <dgm:spPr/>
      <dgm:t>
        <a:bodyPr/>
        <a:lstStyle/>
        <a:p>
          <a:endParaRPr lang="en-GB"/>
        </a:p>
      </dgm:t>
    </dgm:pt>
    <dgm:pt modelId="{CE9D82E1-ADE2-B740-B39A-B6DCE7C2F38D}" type="sibTrans" cxnId="{B149D84E-82AF-3F4A-B21D-428BF9EB1594}">
      <dgm:prSet/>
      <dgm:spPr/>
      <dgm:t>
        <a:bodyPr/>
        <a:lstStyle/>
        <a:p>
          <a:endParaRPr lang="en-GB"/>
        </a:p>
      </dgm:t>
    </dgm:pt>
    <dgm:pt modelId="{D5E25532-50F4-634E-B583-28EBD04A08CB}">
      <dgm:prSet/>
      <dgm:spPr/>
      <dgm:t>
        <a:bodyPr/>
        <a:lstStyle/>
        <a:p>
          <a:r>
            <a:rPr lang="en-GB"/>
            <a:t>71 points</a:t>
          </a:r>
          <a:br>
            <a:rPr lang="en-GB"/>
          </a:br>
          <a:r>
            <a:rPr lang="en-GB"/>
            <a:t>(£100mn)</a:t>
          </a:r>
        </a:p>
      </dgm:t>
    </dgm:pt>
    <dgm:pt modelId="{76A057A3-D45C-1B4E-ADA7-3C53F77F918C}" type="parTrans" cxnId="{80AA8838-E7B2-8343-9308-C205E958F7E8}">
      <dgm:prSet/>
      <dgm:spPr/>
      <dgm:t>
        <a:bodyPr/>
        <a:lstStyle/>
        <a:p>
          <a:endParaRPr lang="en-GB"/>
        </a:p>
      </dgm:t>
    </dgm:pt>
    <dgm:pt modelId="{B79F5316-755C-CB4F-93A5-3B4CB117E7A7}" type="sibTrans" cxnId="{80AA8838-E7B2-8343-9308-C205E958F7E8}">
      <dgm:prSet/>
      <dgm:spPr/>
      <dgm:t>
        <a:bodyPr/>
        <a:lstStyle/>
        <a:p>
          <a:endParaRPr lang="en-GB"/>
        </a:p>
      </dgm:t>
    </dgm:pt>
    <dgm:pt modelId="{A7B8F746-F29F-4A3F-84DE-7DB397D53F55}">
      <dgm:prSet/>
      <dgm:spPr/>
      <dgm:t>
        <a:bodyPr/>
        <a:lstStyle/>
        <a:p>
          <a:r>
            <a:rPr lang="en-GB"/>
            <a:t>141 points</a:t>
          </a:r>
          <a:br>
            <a:rPr lang="en-GB"/>
          </a:br>
          <a:r>
            <a:rPr lang="en-GB"/>
            <a:t>(£198mn)</a:t>
          </a:r>
        </a:p>
      </dgm:t>
    </dgm:pt>
    <dgm:pt modelId="{D051D864-F474-4B65-920D-5A5BD21D6094}" type="parTrans" cxnId="{A714AF43-0E84-4E23-959B-BF48C54EB194}">
      <dgm:prSet/>
      <dgm:spPr/>
      <dgm:t>
        <a:bodyPr/>
        <a:lstStyle/>
        <a:p>
          <a:endParaRPr lang="en-GB"/>
        </a:p>
      </dgm:t>
    </dgm:pt>
    <dgm:pt modelId="{E5FE0009-7CB1-4E0F-8E16-A02C606409F5}" type="sibTrans" cxnId="{A714AF43-0E84-4E23-959B-BF48C54EB194}">
      <dgm:prSet/>
      <dgm:spPr/>
      <dgm:t>
        <a:bodyPr/>
        <a:lstStyle/>
        <a:p>
          <a:endParaRPr lang="en-GB"/>
        </a:p>
      </dgm:t>
    </dgm:pt>
    <dgm:pt modelId="{95E25790-BCBD-4982-BC05-39C88C2396EC}">
      <dgm:prSet/>
      <dgm:spPr/>
      <dgm:t>
        <a:bodyPr/>
        <a:lstStyle/>
        <a:p>
          <a:r>
            <a:rPr lang="en-GB"/>
            <a:t>Global Sum &amp; </a:t>
          </a:r>
          <a:r>
            <a:rPr lang="en-GB">
              <a:latin typeface="Gotham"/>
            </a:rPr>
            <a:t>Vaccine</a:t>
          </a:r>
          <a:r>
            <a:rPr lang="en-GB"/>
            <a:t> fees</a:t>
          </a:r>
        </a:p>
      </dgm:t>
    </dgm:pt>
    <dgm:pt modelId="{C67C2E97-B856-45BA-BE55-9F85A590F24D}" type="parTrans" cxnId="{26DB9460-41FC-4815-A386-E741E4C5E46D}">
      <dgm:prSet/>
      <dgm:spPr/>
      <dgm:t>
        <a:bodyPr/>
        <a:lstStyle/>
        <a:p>
          <a:endParaRPr lang="en-GB"/>
        </a:p>
      </dgm:t>
    </dgm:pt>
    <dgm:pt modelId="{18060B1C-89EE-4E14-B0E8-C9572316B55D}" type="sibTrans" cxnId="{26DB9460-41FC-4815-A386-E741E4C5E46D}">
      <dgm:prSet/>
      <dgm:spPr/>
      <dgm:t>
        <a:bodyPr/>
        <a:lstStyle/>
        <a:p>
          <a:endParaRPr lang="en-GB"/>
        </a:p>
      </dgm:t>
    </dgm:pt>
    <dgm:pt modelId="{1F59B069-BFC4-49BF-9FF2-E695CCC47B35}">
      <dgm:prSet/>
      <dgm:spPr/>
      <dgm:t>
        <a:bodyPr/>
        <a:lstStyle/>
        <a:p>
          <a:r>
            <a:rPr lang="en-GB"/>
            <a:t>Extending QOF CVD indicators</a:t>
          </a:r>
        </a:p>
      </dgm:t>
    </dgm:pt>
    <dgm:pt modelId="{A0856BFF-BB45-4A3B-8FAB-0FF2DEC8279A}" type="parTrans" cxnId="{95470C47-F51A-411B-A1CE-89921DCF9AFA}">
      <dgm:prSet/>
      <dgm:spPr/>
      <dgm:t>
        <a:bodyPr/>
        <a:lstStyle/>
        <a:p>
          <a:endParaRPr lang="en-GB"/>
        </a:p>
      </dgm:t>
    </dgm:pt>
    <dgm:pt modelId="{AF90E1F4-61BE-4AC8-8426-65B13938867D}" type="sibTrans" cxnId="{95470C47-F51A-411B-A1CE-89921DCF9AFA}">
      <dgm:prSet/>
      <dgm:spPr/>
      <dgm:t>
        <a:bodyPr/>
        <a:lstStyle/>
        <a:p>
          <a:endParaRPr lang="en-GB"/>
        </a:p>
      </dgm:t>
    </dgm:pt>
    <dgm:pt modelId="{8E0247F9-5060-4E6C-9D49-F2C2BB66BC9B}" type="pres">
      <dgm:prSet presAssocID="{1FDCDF2A-A3C1-2B46-A26B-402880528DFE}" presName="Name0" presStyleCnt="0">
        <dgm:presLayoutVars>
          <dgm:chPref val="1"/>
          <dgm:dir/>
          <dgm:animOne val="branch"/>
          <dgm:animLvl val="lvl"/>
          <dgm:resizeHandles/>
        </dgm:presLayoutVars>
      </dgm:prSet>
      <dgm:spPr/>
    </dgm:pt>
    <dgm:pt modelId="{EB46D172-6E5F-410E-A973-BCC9EB0191BD}" type="pres">
      <dgm:prSet presAssocID="{F824A25F-D05B-6147-8F5F-9981E414B24F}" presName="vertOne" presStyleCnt="0"/>
      <dgm:spPr/>
    </dgm:pt>
    <dgm:pt modelId="{8B5E17B6-C856-415F-9A25-03C2CD70B2FE}" type="pres">
      <dgm:prSet presAssocID="{F824A25F-D05B-6147-8F5F-9981E414B24F}" presName="txOne" presStyleLbl="node0" presStyleIdx="0" presStyleCnt="1">
        <dgm:presLayoutVars>
          <dgm:chPref val="3"/>
        </dgm:presLayoutVars>
      </dgm:prSet>
      <dgm:spPr/>
    </dgm:pt>
    <dgm:pt modelId="{16BBCD43-7EFF-4211-AAFD-FCC3D3A4AF0E}" type="pres">
      <dgm:prSet presAssocID="{F824A25F-D05B-6147-8F5F-9981E414B24F}" presName="parTransOne" presStyleCnt="0"/>
      <dgm:spPr/>
    </dgm:pt>
    <dgm:pt modelId="{98CC4A4C-AC17-4B72-8029-3A8094FCB0F2}" type="pres">
      <dgm:prSet presAssocID="{F824A25F-D05B-6147-8F5F-9981E414B24F}" presName="horzOne" presStyleCnt="0"/>
      <dgm:spPr/>
    </dgm:pt>
    <dgm:pt modelId="{0AEA9702-3E8F-4819-A438-D5F80DE80BCD}" type="pres">
      <dgm:prSet presAssocID="{95E25790-BCBD-4982-BC05-39C88C2396EC}" presName="vertTwo" presStyleCnt="0"/>
      <dgm:spPr/>
    </dgm:pt>
    <dgm:pt modelId="{60F1A9AE-F0EC-4C68-9CA0-123F1568F934}" type="pres">
      <dgm:prSet presAssocID="{95E25790-BCBD-4982-BC05-39C88C2396EC}" presName="txTwo" presStyleLbl="node2" presStyleIdx="0" presStyleCnt="2">
        <dgm:presLayoutVars>
          <dgm:chPref val="3"/>
        </dgm:presLayoutVars>
      </dgm:prSet>
      <dgm:spPr/>
    </dgm:pt>
    <dgm:pt modelId="{DB02B03B-7AB9-413B-8624-623D17F35034}" type="pres">
      <dgm:prSet presAssocID="{95E25790-BCBD-4982-BC05-39C88C2396EC}" presName="parTransTwo" presStyleCnt="0"/>
      <dgm:spPr/>
    </dgm:pt>
    <dgm:pt modelId="{1188D2C8-4AD1-4344-84B6-CFAA611DE200}" type="pres">
      <dgm:prSet presAssocID="{95E25790-BCBD-4982-BC05-39C88C2396EC}" presName="horzTwo" presStyleCnt="0"/>
      <dgm:spPr/>
    </dgm:pt>
    <dgm:pt modelId="{644D76F2-3BA1-40D9-83A3-BC15B9C787A2}" type="pres">
      <dgm:prSet presAssocID="{D5E25532-50F4-634E-B583-28EBD04A08CB}" presName="vertThree" presStyleCnt="0"/>
      <dgm:spPr/>
    </dgm:pt>
    <dgm:pt modelId="{C9773301-44E9-4BD1-BEB8-BD419952B7F9}" type="pres">
      <dgm:prSet presAssocID="{D5E25532-50F4-634E-B583-28EBD04A08CB}" presName="txThree" presStyleLbl="node3" presStyleIdx="0" presStyleCnt="2" custLinFactNeighborY="1594">
        <dgm:presLayoutVars>
          <dgm:chPref val="3"/>
        </dgm:presLayoutVars>
      </dgm:prSet>
      <dgm:spPr/>
    </dgm:pt>
    <dgm:pt modelId="{EF3063B2-6240-49A4-B671-2CEB9CEF1A2B}" type="pres">
      <dgm:prSet presAssocID="{D5E25532-50F4-634E-B583-28EBD04A08CB}" presName="horzThree" presStyleCnt="0"/>
      <dgm:spPr/>
    </dgm:pt>
    <dgm:pt modelId="{7B77C885-098B-4FF3-9973-CD64BB245D7B}" type="pres">
      <dgm:prSet presAssocID="{18060B1C-89EE-4E14-B0E8-C9572316B55D}" presName="sibSpaceTwo" presStyleCnt="0"/>
      <dgm:spPr/>
    </dgm:pt>
    <dgm:pt modelId="{B19F7331-5CF1-42B1-ADA4-8163F0AC904B}" type="pres">
      <dgm:prSet presAssocID="{1F59B069-BFC4-49BF-9FF2-E695CCC47B35}" presName="vertTwo" presStyleCnt="0"/>
      <dgm:spPr/>
    </dgm:pt>
    <dgm:pt modelId="{0D518ED8-DCDB-4F35-BFD5-6F5B15D491A4}" type="pres">
      <dgm:prSet presAssocID="{1F59B069-BFC4-49BF-9FF2-E695CCC47B35}" presName="txTwo" presStyleLbl="node2" presStyleIdx="1" presStyleCnt="2">
        <dgm:presLayoutVars>
          <dgm:chPref val="3"/>
        </dgm:presLayoutVars>
      </dgm:prSet>
      <dgm:spPr/>
    </dgm:pt>
    <dgm:pt modelId="{E8DE9234-0837-4B91-8C10-2FAFFB588B10}" type="pres">
      <dgm:prSet presAssocID="{1F59B069-BFC4-49BF-9FF2-E695CCC47B35}" presName="parTransTwo" presStyleCnt="0"/>
      <dgm:spPr/>
    </dgm:pt>
    <dgm:pt modelId="{C90D7C28-2650-4F5B-8227-9E8A309D87D9}" type="pres">
      <dgm:prSet presAssocID="{1F59B069-BFC4-49BF-9FF2-E695CCC47B35}" presName="horzTwo" presStyleCnt="0"/>
      <dgm:spPr/>
    </dgm:pt>
    <dgm:pt modelId="{606CEB18-E9B8-451D-9996-F2B7879B9E9A}" type="pres">
      <dgm:prSet presAssocID="{A7B8F746-F29F-4A3F-84DE-7DB397D53F55}" presName="vertThree" presStyleCnt="0"/>
      <dgm:spPr/>
    </dgm:pt>
    <dgm:pt modelId="{F0AA0761-9BE5-4FE9-BFE1-4D0ABC6FD4E3}" type="pres">
      <dgm:prSet presAssocID="{A7B8F746-F29F-4A3F-84DE-7DB397D53F55}" presName="txThree" presStyleLbl="node3" presStyleIdx="1" presStyleCnt="2">
        <dgm:presLayoutVars>
          <dgm:chPref val="3"/>
        </dgm:presLayoutVars>
      </dgm:prSet>
      <dgm:spPr/>
    </dgm:pt>
    <dgm:pt modelId="{8F8363E6-7C94-4A75-ACF5-BAC565518C12}" type="pres">
      <dgm:prSet presAssocID="{A7B8F746-F29F-4A3F-84DE-7DB397D53F55}" presName="horzThree" presStyleCnt="0"/>
      <dgm:spPr/>
    </dgm:pt>
  </dgm:ptLst>
  <dgm:cxnLst>
    <dgm:cxn modelId="{80AA8838-E7B2-8343-9308-C205E958F7E8}" srcId="{95E25790-BCBD-4982-BC05-39C88C2396EC}" destId="{D5E25532-50F4-634E-B583-28EBD04A08CB}" srcOrd="0" destOrd="0" parTransId="{76A057A3-D45C-1B4E-ADA7-3C53F77F918C}" sibTransId="{B79F5316-755C-CB4F-93A5-3B4CB117E7A7}"/>
    <dgm:cxn modelId="{D0F7E03E-0A85-4615-B209-5EC3108DD351}" type="presOf" srcId="{A7B8F746-F29F-4A3F-84DE-7DB397D53F55}" destId="{F0AA0761-9BE5-4FE9-BFE1-4D0ABC6FD4E3}" srcOrd="0" destOrd="0" presId="urn:microsoft.com/office/officeart/2005/8/layout/hierarchy4"/>
    <dgm:cxn modelId="{26DB9460-41FC-4815-A386-E741E4C5E46D}" srcId="{F824A25F-D05B-6147-8F5F-9981E414B24F}" destId="{95E25790-BCBD-4982-BC05-39C88C2396EC}" srcOrd="0" destOrd="0" parTransId="{C67C2E97-B856-45BA-BE55-9F85A590F24D}" sibTransId="{18060B1C-89EE-4E14-B0E8-C9572316B55D}"/>
    <dgm:cxn modelId="{0ED14A41-DEEA-4638-B2C8-130B001026BF}" type="presOf" srcId="{95E25790-BCBD-4982-BC05-39C88C2396EC}" destId="{60F1A9AE-F0EC-4C68-9CA0-123F1568F934}" srcOrd="0" destOrd="0" presId="urn:microsoft.com/office/officeart/2005/8/layout/hierarchy4"/>
    <dgm:cxn modelId="{A714AF43-0E84-4E23-959B-BF48C54EB194}" srcId="{1F59B069-BFC4-49BF-9FF2-E695CCC47B35}" destId="{A7B8F746-F29F-4A3F-84DE-7DB397D53F55}" srcOrd="0" destOrd="0" parTransId="{D051D864-F474-4B65-920D-5A5BD21D6094}" sibTransId="{E5FE0009-7CB1-4E0F-8E16-A02C606409F5}"/>
    <dgm:cxn modelId="{8261BB43-FCAD-4C40-B5DA-A03F83967812}" type="presOf" srcId="{1FDCDF2A-A3C1-2B46-A26B-402880528DFE}" destId="{8E0247F9-5060-4E6C-9D49-F2C2BB66BC9B}" srcOrd="0" destOrd="0" presId="urn:microsoft.com/office/officeart/2005/8/layout/hierarchy4"/>
    <dgm:cxn modelId="{95470C47-F51A-411B-A1CE-89921DCF9AFA}" srcId="{F824A25F-D05B-6147-8F5F-9981E414B24F}" destId="{1F59B069-BFC4-49BF-9FF2-E695CCC47B35}" srcOrd="1" destOrd="0" parTransId="{A0856BFF-BB45-4A3B-8FAB-0FF2DEC8279A}" sibTransId="{AF90E1F4-61BE-4AC8-8426-65B13938867D}"/>
    <dgm:cxn modelId="{55916E69-0CD7-4618-8F15-AAD4A1CDD157}" type="presOf" srcId="{1F59B069-BFC4-49BF-9FF2-E695CCC47B35}" destId="{0D518ED8-DCDB-4F35-BFD5-6F5B15D491A4}" srcOrd="0" destOrd="0" presId="urn:microsoft.com/office/officeart/2005/8/layout/hierarchy4"/>
    <dgm:cxn modelId="{B149D84E-82AF-3F4A-B21D-428BF9EB1594}" srcId="{1FDCDF2A-A3C1-2B46-A26B-402880528DFE}" destId="{F824A25F-D05B-6147-8F5F-9981E414B24F}" srcOrd="0" destOrd="0" parTransId="{3FCEBCB1-60D4-C148-BD66-6BA42E3924D6}" sibTransId="{CE9D82E1-ADE2-B740-B39A-B6DCE7C2F38D}"/>
    <dgm:cxn modelId="{A138AD50-9713-4513-92B9-43FAE0A2FF25}" type="presOf" srcId="{F824A25F-D05B-6147-8F5F-9981E414B24F}" destId="{8B5E17B6-C856-415F-9A25-03C2CD70B2FE}" srcOrd="0" destOrd="0" presId="urn:microsoft.com/office/officeart/2005/8/layout/hierarchy4"/>
    <dgm:cxn modelId="{6D040BAD-597E-4F37-AEC0-47338B9D7EF3}" type="presOf" srcId="{D5E25532-50F4-634E-B583-28EBD04A08CB}" destId="{C9773301-44E9-4BD1-BEB8-BD419952B7F9}" srcOrd="0" destOrd="0" presId="urn:microsoft.com/office/officeart/2005/8/layout/hierarchy4"/>
    <dgm:cxn modelId="{B441B371-29C4-4552-951E-5BA3FF8C1180}" type="presParOf" srcId="{8E0247F9-5060-4E6C-9D49-F2C2BB66BC9B}" destId="{EB46D172-6E5F-410E-A973-BCC9EB0191BD}" srcOrd="0" destOrd="0" presId="urn:microsoft.com/office/officeart/2005/8/layout/hierarchy4"/>
    <dgm:cxn modelId="{3F049603-F490-4CAD-8D94-DEAE01DF1272}" type="presParOf" srcId="{EB46D172-6E5F-410E-A973-BCC9EB0191BD}" destId="{8B5E17B6-C856-415F-9A25-03C2CD70B2FE}" srcOrd="0" destOrd="0" presId="urn:microsoft.com/office/officeart/2005/8/layout/hierarchy4"/>
    <dgm:cxn modelId="{0E613639-6894-4353-A85A-A6654E57BCC7}" type="presParOf" srcId="{EB46D172-6E5F-410E-A973-BCC9EB0191BD}" destId="{16BBCD43-7EFF-4211-AAFD-FCC3D3A4AF0E}" srcOrd="1" destOrd="0" presId="urn:microsoft.com/office/officeart/2005/8/layout/hierarchy4"/>
    <dgm:cxn modelId="{FE6E5A68-7D57-4D1C-9827-D61DB8B731FF}" type="presParOf" srcId="{EB46D172-6E5F-410E-A973-BCC9EB0191BD}" destId="{98CC4A4C-AC17-4B72-8029-3A8094FCB0F2}" srcOrd="2" destOrd="0" presId="urn:microsoft.com/office/officeart/2005/8/layout/hierarchy4"/>
    <dgm:cxn modelId="{7448FA9C-99DE-4D16-AC2B-41F0D767D105}" type="presParOf" srcId="{98CC4A4C-AC17-4B72-8029-3A8094FCB0F2}" destId="{0AEA9702-3E8F-4819-A438-D5F80DE80BCD}" srcOrd="0" destOrd="0" presId="urn:microsoft.com/office/officeart/2005/8/layout/hierarchy4"/>
    <dgm:cxn modelId="{35A0B0B2-91BF-4425-9F25-43E2470DB3B4}" type="presParOf" srcId="{0AEA9702-3E8F-4819-A438-D5F80DE80BCD}" destId="{60F1A9AE-F0EC-4C68-9CA0-123F1568F934}" srcOrd="0" destOrd="0" presId="urn:microsoft.com/office/officeart/2005/8/layout/hierarchy4"/>
    <dgm:cxn modelId="{28C581F0-6366-44EA-88E0-13ED772307E4}" type="presParOf" srcId="{0AEA9702-3E8F-4819-A438-D5F80DE80BCD}" destId="{DB02B03B-7AB9-413B-8624-623D17F35034}" srcOrd="1" destOrd="0" presId="urn:microsoft.com/office/officeart/2005/8/layout/hierarchy4"/>
    <dgm:cxn modelId="{322DA5B2-0F90-4850-867D-04B875D67D1C}" type="presParOf" srcId="{0AEA9702-3E8F-4819-A438-D5F80DE80BCD}" destId="{1188D2C8-4AD1-4344-84B6-CFAA611DE200}" srcOrd="2" destOrd="0" presId="urn:microsoft.com/office/officeart/2005/8/layout/hierarchy4"/>
    <dgm:cxn modelId="{A4A2416D-2B1F-4036-AB3C-616CE302E429}" type="presParOf" srcId="{1188D2C8-4AD1-4344-84B6-CFAA611DE200}" destId="{644D76F2-3BA1-40D9-83A3-BC15B9C787A2}" srcOrd="0" destOrd="0" presId="urn:microsoft.com/office/officeart/2005/8/layout/hierarchy4"/>
    <dgm:cxn modelId="{6D3CE59D-98F7-428E-82FB-F92A094305CA}" type="presParOf" srcId="{644D76F2-3BA1-40D9-83A3-BC15B9C787A2}" destId="{C9773301-44E9-4BD1-BEB8-BD419952B7F9}" srcOrd="0" destOrd="0" presId="urn:microsoft.com/office/officeart/2005/8/layout/hierarchy4"/>
    <dgm:cxn modelId="{B1763718-805F-43BC-A008-057E665DBFAD}" type="presParOf" srcId="{644D76F2-3BA1-40D9-83A3-BC15B9C787A2}" destId="{EF3063B2-6240-49A4-B671-2CEB9CEF1A2B}" srcOrd="1" destOrd="0" presId="urn:microsoft.com/office/officeart/2005/8/layout/hierarchy4"/>
    <dgm:cxn modelId="{8BDD35A2-8E0B-4D96-AFB4-85FF2B28F1A0}" type="presParOf" srcId="{98CC4A4C-AC17-4B72-8029-3A8094FCB0F2}" destId="{7B77C885-098B-4FF3-9973-CD64BB245D7B}" srcOrd="1" destOrd="0" presId="urn:microsoft.com/office/officeart/2005/8/layout/hierarchy4"/>
    <dgm:cxn modelId="{C79AA804-33E0-491C-B887-727E402F1C2A}" type="presParOf" srcId="{98CC4A4C-AC17-4B72-8029-3A8094FCB0F2}" destId="{B19F7331-5CF1-42B1-ADA4-8163F0AC904B}" srcOrd="2" destOrd="0" presId="urn:microsoft.com/office/officeart/2005/8/layout/hierarchy4"/>
    <dgm:cxn modelId="{13868A32-D244-4BAE-A2EE-B8C9446DBAF0}" type="presParOf" srcId="{B19F7331-5CF1-42B1-ADA4-8163F0AC904B}" destId="{0D518ED8-DCDB-4F35-BFD5-6F5B15D491A4}" srcOrd="0" destOrd="0" presId="urn:microsoft.com/office/officeart/2005/8/layout/hierarchy4"/>
    <dgm:cxn modelId="{B2A65461-0EF2-4622-8962-66D55246A0CC}" type="presParOf" srcId="{B19F7331-5CF1-42B1-ADA4-8163F0AC904B}" destId="{E8DE9234-0837-4B91-8C10-2FAFFB588B10}" srcOrd="1" destOrd="0" presId="urn:microsoft.com/office/officeart/2005/8/layout/hierarchy4"/>
    <dgm:cxn modelId="{556DFCF8-EC5B-418F-B2BD-BCFF5FB1E357}" type="presParOf" srcId="{B19F7331-5CF1-42B1-ADA4-8163F0AC904B}" destId="{C90D7C28-2650-4F5B-8227-9E8A309D87D9}" srcOrd="2" destOrd="0" presId="urn:microsoft.com/office/officeart/2005/8/layout/hierarchy4"/>
    <dgm:cxn modelId="{CCC27FC9-9346-4C94-886B-384DCB3F9995}" type="presParOf" srcId="{C90D7C28-2650-4F5B-8227-9E8A309D87D9}" destId="{606CEB18-E9B8-451D-9996-F2B7879B9E9A}" srcOrd="0" destOrd="0" presId="urn:microsoft.com/office/officeart/2005/8/layout/hierarchy4"/>
    <dgm:cxn modelId="{8641592B-FE1F-4F4B-B2A4-55535DC15663}" type="presParOf" srcId="{606CEB18-E9B8-451D-9996-F2B7879B9E9A}" destId="{F0AA0761-9BE5-4FE9-BFE1-4D0ABC6FD4E3}" srcOrd="0" destOrd="0" presId="urn:microsoft.com/office/officeart/2005/8/layout/hierarchy4"/>
    <dgm:cxn modelId="{94EC08DA-5B68-427C-85F3-48E408345A8B}" type="presParOf" srcId="{606CEB18-E9B8-451D-9996-F2B7879B9E9A}" destId="{8F8363E6-7C94-4A75-ACF5-BAC565518C1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custT="1"/>
      <dgm:spPr/>
      <dgm:t>
        <a:bodyPr/>
        <a:lstStyle/>
        <a:p>
          <a:pPr rtl="0"/>
          <a:r>
            <a:rPr lang="en-GB" sz="2400">
              <a:latin typeface="Gotham"/>
            </a:rPr>
            <a:t>Cholesterol                    </a:t>
          </a:r>
          <a:r>
            <a:rPr lang="en-GB" sz="2400" b="1">
              <a:latin typeface="Gotham"/>
            </a:rPr>
            <a:t>CHOL003</a:t>
          </a:r>
          <a:endParaRPr lang="en-GB" sz="2400" b="1"/>
        </a:p>
      </dgm:t>
    </dgm:pt>
    <dgm:pt modelId="{1F17DE0C-A766-8340-8B54-AEFEDD903D70}" type="parTrans" cxnId="{EBC73DB8-F742-0F47-B27C-C33E38B98CD9}">
      <dgm:prSet/>
      <dgm:spPr/>
      <dgm:t>
        <a:bodyPr/>
        <a:lstStyle/>
        <a:p>
          <a:endParaRPr lang="en-GB" sz="2400"/>
        </a:p>
      </dgm:t>
    </dgm:pt>
    <dgm:pt modelId="{33DE1A80-156E-6C4D-84F2-17A5EC55709B}" type="sibTrans" cxnId="{EBC73DB8-F742-0F47-B27C-C33E38B98CD9}">
      <dgm:prSet/>
      <dgm:spPr/>
      <dgm:t>
        <a:bodyPr/>
        <a:lstStyle/>
        <a:p>
          <a:endParaRPr lang="en-GB" sz="2400"/>
        </a:p>
      </dgm:t>
    </dgm:pt>
    <dgm:pt modelId="{46D49278-7F00-420C-BC7B-C5110D6F980F}">
      <dgm:prSet custT="1"/>
      <dgm:spPr/>
      <dgm:t>
        <a:bodyPr/>
        <a:lstStyle/>
        <a:p>
          <a:r>
            <a:rPr lang="en-GB" sz="2400"/>
            <a:t>Points value</a:t>
          </a:r>
        </a:p>
      </dgm:t>
    </dgm:pt>
    <dgm:pt modelId="{CC1B6051-6394-4A33-B0D5-2E6E562DE8AD}" type="parTrans" cxnId="{4F4D3189-9A96-49F7-BE26-203A7BEAEF36}">
      <dgm:prSet/>
      <dgm:spPr/>
      <dgm:t>
        <a:bodyPr/>
        <a:lstStyle/>
        <a:p>
          <a:endParaRPr lang="en-GB" sz="2400"/>
        </a:p>
      </dgm:t>
    </dgm:pt>
    <dgm:pt modelId="{7C02DCAC-4B46-43BC-9CCF-8336E086A724}" type="sibTrans" cxnId="{4F4D3189-9A96-49F7-BE26-203A7BEAEF36}">
      <dgm:prSet/>
      <dgm:spPr/>
      <dgm:t>
        <a:bodyPr/>
        <a:lstStyle/>
        <a:p>
          <a:endParaRPr lang="en-GB" sz="2400"/>
        </a:p>
      </dgm:t>
    </dgm:pt>
    <dgm:pt modelId="{9F2BCC6D-6042-42B6-8F22-90A72328A65B}">
      <dgm:prSet custT="1"/>
      <dgm:spPr>
        <a:solidFill>
          <a:schemeClr val="bg1"/>
        </a:solidFill>
        <a:ln>
          <a:solidFill>
            <a:schemeClr val="accent1"/>
          </a:solidFill>
        </a:ln>
      </dgm:spPr>
      <dgm:t>
        <a:bodyPr/>
        <a:lstStyle/>
        <a:p>
          <a:pPr>
            <a:lnSpc>
              <a:spcPct val="100000"/>
            </a:lnSpc>
            <a:spcAft>
              <a:spcPts val="0"/>
            </a:spcAft>
          </a:pPr>
          <a:r>
            <a:rPr lang="en-GB" sz="2400">
              <a:solidFill>
                <a:schemeClr val="tx1"/>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a:solidFill>
                <a:schemeClr val="tx1"/>
              </a:solidFill>
            </a:rPr>
            <a:t>38</a:t>
          </a:r>
        </a:p>
        <a:p>
          <a:pPr>
            <a:lnSpc>
              <a:spcPct val="100000"/>
            </a:lnSpc>
            <a:spcAft>
              <a:spcPts val="0"/>
            </a:spcAft>
          </a:pPr>
          <a:r>
            <a:rPr lang="en-GB" sz="2400">
              <a:solidFill>
                <a:schemeClr val="tx1"/>
              </a:solidFill>
            </a:rPr>
            <a:t>points</a:t>
          </a:r>
        </a:p>
      </dgm:t>
    </dgm:pt>
    <dgm:pt modelId="{776AC03C-CA92-4655-B5D4-A3CCCBAD6758}" type="parTrans" cxnId="{A1CEE524-F8B5-4D76-B6AF-32C4F0D204BD}">
      <dgm:prSet/>
      <dgm:spPr/>
      <dgm:t>
        <a:bodyPr/>
        <a:lstStyle/>
        <a:p>
          <a:endParaRPr lang="en-GB" sz="2400"/>
        </a:p>
      </dgm:t>
    </dgm:pt>
    <dgm:pt modelId="{B0C030E7-1177-4C4A-BEC9-E8E415B6E48B}" type="sibTrans" cxnId="{A1CEE524-F8B5-4D76-B6AF-32C4F0D204BD}">
      <dgm:prSet/>
      <dgm:spPr/>
      <dgm:t>
        <a:bodyPr/>
        <a:lstStyle/>
        <a:p>
          <a:endParaRPr lang="en-GB" sz="2400"/>
        </a:p>
      </dgm:t>
    </dgm:pt>
    <dgm:pt modelId="{734CF7FC-414D-4A84-B5D6-07BCFDD35866}">
      <dgm:prSet custT="1"/>
      <dgm:spPr>
        <a:solidFill>
          <a:schemeClr val="bg1">
            <a:lumMod val="85000"/>
          </a:schemeClr>
        </a:solidFill>
      </dgm:spPr>
      <dgm:t>
        <a:bodyPr/>
        <a:lstStyle/>
        <a:p>
          <a:r>
            <a:rPr lang="en-GB" sz="2400">
              <a:solidFill>
                <a:schemeClr val="tx1"/>
              </a:solidFill>
              <a:latin typeface="Gotham"/>
            </a:rPr>
            <a:t>Prescribed</a:t>
          </a:r>
          <a:br>
            <a:rPr lang="en-GB" sz="2400">
              <a:solidFill>
                <a:schemeClr val="tx1"/>
              </a:solidFill>
            </a:rPr>
          </a:br>
          <a:r>
            <a:rPr lang="en-GB" sz="2400">
              <a:solidFill>
                <a:schemeClr val="tx1"/>
              </a:solidFill>
            </a:rPr>
            <a:t>lipid lowering drug</a:t>
          </a:r>
        </a:p>
      </dgm:t>
    </dgm:pt>
    <dgm:pt modelId="{3E6D0445-5D42-4993-8C5F-1C4AAEC43D71}" type="parTrans" cxnId="{8F33B82F-60CF-4A57-BFEC-B7BFEFDA4C8C}">
      <dgm:prSet/>
      <dgm:spPr/>
      <dgm:t>
        <a:bodyPr/>
        <a:lstStyle/>
        <a:p>
          <a:endParaRPr lang="en-GB" sz="2400"/>
        </a:p>
      </dgm:t>
    </dgm:pt>
    <dgm:pt modelId="{3272AEB5-68F0-457D-A72B-2185926DF46E}" type="sibTrans" cxnId="{8F33B82F-60CF-4A57-BFEC-B7BFEFDA4C8C}">
      <dgm:prSet/>
      <dgm:spPr/>
      <dgm:t>
        <a:bodyPr/>
        <a:lstStyle/>
        <a:p>
          <a:endParaRPr lang="en-GB" sz="2400"/>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1">
        <dgm:presLayoutVars>
          <dgm:chPref val="3"/>
        </dgm:presLayoutVars>
      </dgm:prSet>
      <dgm:spPr/>
    </dgm:pt>
    <dgm:pt modelId="{5FF0AE71-DA46-4A1E-B63E-15411D585EC3}" type="pres">
      <dgm:prSet presAssocID="{0AE2F037-2BCF-8D43-AA06-9B360310779E}" presName="parTransOne" presStyleCnt="0"/>
      <dgm:spPr/>
    </dgm:pt>
    <dgm:pt modelId="{7FAB9513-C8B8-43FD-AEE8-83D263A67B04}" type="pres">
      <dgm:prSet presAssocID="{0AE2F037-2BCF-8D43-AA06-9B360310779E}" presName="horzOne" presStyleCnt="0"/>
      <dgm:spPr/>
    </dgm:pt>
    <dgm:pt modelId="{85E93F56-5684-4537-A24A-B2AFEB0E3202}" type="pres">
      <dgm:prSet presAssocID="{734CF7FC-414D-4A84-B5D6-07BCFDD35866}" presName="vertTwo" presStyleCnt="0"/>
      <dgm:spPr/>
    </dgm:pt>
    <dgm:pt modelId="{D12CC792-A0E3-4544-8459-083391F4AB37}" type="pres">
      <dgm:prSet presAssocID="{734CF7FC-414D-4A84-B5D6-07BCFDD35866}" presName="txTwo" presStyleLbl="node2" presStyleIdx="0" presStyleCnt="1">
        <dgm:presLayoutVars>
          <dgm:chPref val="3"/>
        </dgm:presLayoutVars>
      </dgm:prSet>
      <dgm:spPr/>
    </dgm:pt>
    <dgm:pt modelId="{A38BB20B-0BE6-4081-BCE4-B566667DB03C}" type="pres">
      <dgm:prSet presAssocID="{734CF7FC-414D-4A84-B5D6-07BCFDD35866}" presName="parTransTwo" presStyleCnt="0"/>
      <dgm:spPr/>
    </dgm:pt>
    <dgm:pt modelId="{9167FDBB-080D-4D5D-B976-E67D985EDE4D}" type="pres">
      <dgm:prSet presAssocID="{734CF7FC-414D-4A84-B5D6-07BCFDD35866}" presName="horzTwo" presStyleCnt="0"/>
      <dgm:spPr/>
    </dgm:pt>
    <dgm:pt modelId="{56A04F45-DFE4-4DAA-9B42-E61DAA60FFBA}" type="pres">
      <dgm:prSet presAssocID="{46D49278-7F00-420C-BC7B-C5110D6F980F}" presName="vertThree" presStyleCnt="0"/>
      <dgm:spPr/>
    </dgm:pt>
    <dgm:pt modelId="{E9EAC20F-9C13-454C-B04C-81BF079DF764}" type="pres">
      <dgm:prSet presAssocID="{46D49278-7F00-420C-BC7B-C5110D6F980F}" presName="txThree" presStyleLbl="node3" presStyleIdx="0" presStyleCnt="1">
        <dgm:presLayoutVars>
          <dgm:chPref val="3"/>
        </dgm:presLayoutVars>
      </dgm:prSet>
      <dgm:spPr/>
    </dgm:pt>
    <dgm:pt modelId="{CFFF14A2-7770-42F0-8A3B-0F4F058F4964}" type="pres">
      <dgm:prSet presAssocID="{46D49278-7F00-420C-BC7B-C5110D6F980F}" presName="parTransThree" presStyleCnt="0"/>
      <dgm:spPr/>
    </dgm:pt>
    <dgm:pt modelId="{D5E6FF87-A160-40E4-B736-87F680411190}" type="pres">
      <dgm:prSet presAssocID="{46D49278-7F00-420C-BC7B-C5110D6F980F}" presName="horzThree" presStyleCnt="0"/>
      <dgm:spPr/>
    </dgm:pt>
    <dgm:pt modelId="{91F5B3E8-7A73-4834-96D1-9F612114AABB}" type="pres">
      <dgm:prSet presAssocID="{9F2BCC6D-6042-42B6-8F22-90A72328A65B}" presName="vertFour" presStyleCnt="0">
        <dgm:presLayoutVars>
          <dgm:chPref val="3"/>
        </dgm:presLayoutVars>
      </dgm:prSet>
      <dgm:spPr/>
    </dgm:pt>
    <dgm:pt modelId="{9D8C9B62-5007-475E-8CA6-E849CEBDE6E2}" type="pres">
      <dgm:prSet presAssocID="{9F2BCC6D-6042-42B6-8F22-90A72328A65B}" presName="txFour" presStyleLbl="node4" presStyleIdx="0" presStyleCnt="1">
        <dgm:presLayoutVars>
          <dgm:chPref val="3"/>
        </dgm:presLayoutVars>
      </dgm:prSet>
      <dgm:spPr/>
    </dgm:pt>
    <dgm:pt modelId="{E63D2BE6-DBE9-4DB5-95F7-EDBD545B0064}" type="pres">
      <dgm:prSet presAssocID="{9F2BCC6D-6042-42B6-8F22-90A72328A65B}" presName="horzFour" presStyleCnt="0"/>
      <dgm:spPr/>
    </dgm:pt>
  </dgm:ptLst>
  <dgm:cxnLst>
    <dgm:cxn modelId="{A1CEE524-F8B5-4D76-B6AF-32C4F0D204BD}" srcId="{46D49278-7F00-420C-BC7B-C5110D6F980F}" destId="{9F2BCC6D-6042-42B6-8F22-90A72328A65B}" srcOrd="0" destOrd="0" parTransId="{776AC03C-CA92-4655-B5D4-A3CCCBAD6758}" sibTransId="{B0C030E7-1177-4C4A-BEC9-E8E415B6E48B}"/>
    <dgm:cxn modelId="{B6715427-1988-4D01-9EF2-CF87B47AD8C1}" type="presOf" srcId="{0AE2F037-2BCF-8D43-AA06-9B360310779E}" destId="{DDBAB1F1-C542-40DF-ABEC-1E16EE0E6892}" srcOrd="0" destOrd="0" presId="urn:microsoft.com/office/officeart/2005/8/layout/hierarchy4"/>
    <dgm:cxn modelId="{8F33B82F-60CF-4A57-BFEC-B7BFEFDA4C8C}" srcId="{0AE2F037-2BCF-8D43-AA06-9B360310779E}" destId="{734CF7FC-414D-4A84-B5D6-07BCFDD35866}" srcOrd="0" destOrd="0" parTransId="{3E6D0445-5D42-4993-8C5F-1C4AAEC43D71}" sibTransId="{3272AEB5-68F0-457D-A72B-2185926DF46E}"/>
    <dgm:cxn modelId="{4F4D3189-9A96-49F7-BE26-203A7BEAEF36}" srcId="{734CF7FC-414D-4A84-B5D6-07BCFDD35866}" destId="{46D49278-7F00-420C-BC7B-C5110D6F980F}" srcOrd="0" destOrd="0" parTransId="{CC1B6051-6394-4A33-B0D5-2E6E562DE8AD}" sibTransId="{7C02DCAC-4B46-43BC-9CCF-8336E086A724}"/>
    <dgm:cxn modelId="{EBC73DB8-F742-0F47-B27C-C33E38B98CD9}" srcId="{C96847C3-CFB8-A546-88EC-F9E0445FE1BE}" destId="{0AE2F037-2BCF-8D43-AA06-9B360310779E}" srcOrd="0" destOrd="0" parTransId="{1F17DE0C-A766-8340-8B54-AEFEDD903D70}" sibTransId="{33DE1A80-156E-6C4D-84F2-17A5EC55709B}"/>
    <dgm:cxn modelId="{077291BF-DE3B-4A4A-9E6A-96570D5603B2}" type="presOf" srcId="{734CF7FC-414D-4A84-B5D6-07BCFDD35866}" destId="{D12CC792-A0E3-4544-8459-083391F4AB37}"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13F5B9CA-2ADC-4ED3-80EA-0051EF6F4DB1}" type="presOf" srcId="{46D49278-7F00-420C-BC7B-C5110D6F980F}" destId="{E9EAC20F-9C13-454C-B04C-81BF079DF764}" srcOrd="0" destOrd="0" presId="urn:microsoft.com/office/officeart/2005/8/layout/hierarchy4"/>
    <dgm:cxn modelId="{EA95A1F7-28F2-4939-87FC-3DA164C55C2A}" type="presOf" srcId="{9F2BCC6D-6042-42B6-8F22-90A72328A65B}" destId="{9D8C9B62-5007-475E-8CA6-E849CEBDE6E2}" srcOrd="0" destOrd="0" presId="urn:microsoft.com/office/officeart/2005/8/layout/hierarchy4"/>
    <dgm:cxn modelId="{0F7A236A-0B27-4163-9A81-25992FE55FE4}" type="presParOf" srcId="{5719DC7C-BC90-4AA0-8EEB-8090D81CC707}" destId="{281F7077-FDB8-4A5B-8993-C42F3D86CF8C}" srcOrd="0" destOrd="0" presId="urn:microsoft.com/office/officeart/2005/8/layout/hierarchy4"/>
    <dgm:cxn modelId="{AE4CBD72-ABA5-4ED0-8088-6913F2079D7A}" type="presParOf" srcId="{281F7077-FDB8-4A5B-8993-C42F3D86CF8C}" destId="{DDBAB1F1-C542-40DF-ABEC-1E16EE0E6892}" srcOrd="0" destOrd="0" presId="urn:microsoft.com/office/officeart/2005/8/layout/hierarchy4"/>
    <dgm:cxn modelId="{991D749D-E314-43B1-9553-E84DF4F7EFC4}" type="presParOf" srcId="{281F7077-FDB8-4A5B-8993-C42F3D86CF8C}" destId="{5FF0AE71-DA46-4A1E-B63E-15411D585EC3}" srcOrd="1" destOrd="0" presId="urn:microsoft.com/office/officeart/2005/8/layout/hierarchy4"/>
    <dgm:cxn modelId="{DF5DCB45-E403-49B9-866A-855DE0B22FD0}" type="presParOf" srcId="{281F7077-FDB8-4A5B-8993-C42F3D86CF8C}" destId="{7FAB9513-C8B8-43FD-AEE8-83D263A67B04}" srcOrd="2" destOrd="0" presId="urn:microsoft.com/office/officeart/2005/8/layout/hierarchy4"/>
    <dgm:cxn modelId="{F1F2A3F7-8B4F-4A7D-874B-630E5EBE645A}" type="presParOf" srcId="{7FAB9513-C8B8-43FD-AEE8-83D263A67B04}" destId="{85E93F56-5684-4537-A24A-B2AFEB0E3202}" srcOrd="0" destOrd="0" presId="urn:microsoft.com/office/officeart/2005/8/layout/hierarchy4"/>
    <dgm:cxn modelId="{155E42AC-2902-4527-81D2-6FFD9BD21A88}" type="presParOf" srcId="{85E93F56-5684-4537-A24A-B2AFEB0E3202}" destId="{D12CC792-A0E3-4544-8459-083391F4AB37}" srcOrd="0" destOrd="0" presId="urn:microsoft.com/office/officeart/2005/8/layout/hierarchy4"/>
    <dgm:cxn modelId="{60ABAEBC-C222-42FF-AB7E-C9FEC716FBE6}" type="presParOf" srcId="{85E93F56-5684-4537-A24A-B2AFEB0E3202}" destId="{A38BB20B-0BE6-4081-BCE4-B566667DB03C}" srcOrd="1" destOrd="0" presId="urn:microsoft.com/office/officeart/2005/8/layout/hierarchy4"/>
    <dgm:cxn modelId="{820FDE59-3C9B-4D36-B6D0-470E1C8DDDB9}" type="presParOf" srcId="{85E93F56-5684-4537-A24A-B2AFEB0E3202}" destId="{9167FDBB-080D-4D5D-B976-E67D985EDE4D}" srcOrd="2" destOrd="0" presId="urn:microsoft.com/office/officeart/2005/8/layout/hierarchy4"/>
    <dgm:cxn modelId="{F4B8FCE2-3870-4966-A18C-048BAFEC8688}" type="presParOf" srcId="{9167FDBB-080D-4D5D-B976-E67D985EDE4D}" destId="{56A04F45-DFE4-4DAA-9B42-E61DAA60FFBA}" srcOrd="0" destOrd="0" presId="urn:microsoft.com/office/officeart/2005/8/layout/hierarchy4"/>
    <dgm:cxn modelId="{E4D61A13-D919-425E-91C6-C08160A54243}" type="presParOf" srcId="{56A04F45-DFE4-4DAA-9B42-E61DAA60FFBA}" destId="{E9EAC20F-9C13-454C-B04C-81BF079DF764}" srcOrd="0" destOrd="0" presId="urn:microsoft.com/office/officeart/2005/8/layout/hierarchy4"/>
    <dgm:cxn modelId="{1FA3F3E1-55E3-49DB-B7D8-EF977EE0928A}" type="presParOf" srcId="{56A04F45-DFE4-4DAA-9B42-E61DAA60FFBA}" destId="{CFFF14A2-7770-42F0-8A3B-0F4F058F4964}" srcOrd="1" destOrd="0" presId="urn:microsoft.com/office/officeart/2005/8/layout/hierarchy4"/>
    <dgm:cxn modelId="{80493C0C-5B0E-4B28-80C8-E88E20C56A97}" type="presParOf" srcId="{56A04F45-DFE4-4DAA-9B42-E61DAA60FFBA}" destId="{D5E6FF87-A160-40E4-B736-87F680411190}" srcOrd="2" destOrd="0" presId="urn:microsoft.com/office/officeart/2005/8/layout/hierarchy4"/>
    <dgm:cxn modelId="{5A6A4F2F-0774-4C0E-91DA-200B385BAF36}" type="presParOf" srcId="{D5E6FF87-A160-40E4-B736-87F680411190}" destId="{91F5B3E8-7A73-4834-96D1-9F612114AABB}" srcOrd="0" destOrd="0" presId="urn:microsoft.com/office/officeart/2005/8/layout/hierarchy4"/>
    <dgm:cxn modelId="{66017F62-41FB-4309-B825-AC4025B3983E}" type="presParOf" srcId="{91F5B3E8-7A73-4834-96D1-9F612114AABB}" destId="{9D8C9B62-5007-475E-8CA6-E849CEBDE6E2}" srcOrd="0" destOrd="0" presId="urn:microsoft.com/office/officeart/2005/8/layout/hierarchy4"/>
    <dgm:cxn modelId="{11DF1255-CEEF-4847-8AE7-641419E55BA4}" type="presParOf" srcId="{91F5B3E8-7A73-4834-96D1-9F612114AABB}" destId="{E63D2BE6-DBE9-4DB5-95F7-EDBD545B006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custT="1"/>
      <dgm:spPr/>
      <dgm:t>
        <a:bodyPr/>
        <a:lstStyle/>
        <a:p>
          <a:pPr rtl="0"/>
          <a:r>
            <a:rPr lang="en-GB" sz="2400">
              <a:latin typeface="Gotham"/>
            </a:rPr>
            <a:t>Cholesterol                     </a:t>
          </a:r>
          <a:r>
            <a:rPr lang="en-GB" sz="2400" b="1">
              <a:latin typeface="Gotham"/>
            </a:rPr>
            <a:t>CHOL004</a:t>
          </a:r>
          <a:r>
            <a:rPr lang="en-GB" sz="2400">
              <a:latin typeface="Gotham"/>
            </a:rPr>
            <a:t> </a:t>
          </a:r>
          <a:endParaRPr lang="en-GB" sz="2400"/>
        </a:p>
      </dgm:t>
    </dgm:pt>
    <dgm:pt modelId="{1F17DE0C-A766-8340-8B54-AEFEDD903D70}" type="parTrans" cxnId="{EBC73DB8-F742-0F47-B27C-C33E38B98CD9}">
      <dgm:prSet/>
      <dgm:spPr/>
      <dgm:t>
        <a:bodyPr/>
        <a:lstStyle/>
        <a:p>
          <a:endParaRPr lang="en-GB" sz="2400"/>
        </a:p>
      </dgm:t>
    </dgm:pt>
    <dgm:pt modelId="{33DE1A80-156E-6C4D-84F2-17A5EC55709B}" type="sibTrans" cxnId="{EBC73DB8-F742-0F47-B27C-C33E38B98CD9}">
      <dgm:prSet/>
      <dgm:spPr/>
      <dgm:t>
        <a:bodyPr/>
        <a:lstStyle/>
        <a:p>
          <a:endParaRPr lang="en-GB" sz="2400"/>
        </a:p>
      </dgm:t>
    </dgm:pt>
    <dgm:pt modelId="{46D49278-7F00-420C-BC7B-C5110D6F980F}">
      <dgm:prSet custT="1"/>
      <dgm:spPr/>
      <dgm:t>
        <a:bodyPr/>
        <a:lstStyle/>
        <a:p>
          <a:r>
            <a:rPr lang="en-GB" sz="2400">
              <a:latin typeface="Gotham"/>
            </a:rPr>
            <a:t>UT</a:t>
          </a:r>
          <a:br>
            <a:rPr lang="en-GB" sz="2400"/>
          </a:br>
          <a:r>
            <a:rPr lang="en-GB" sz="2400"/>
            <a:t>35% </a:t>
          </a:r>
          <a:r>
            <a:rPr lang="en-GB" sz="18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t> 50%</a:t>
          </a:r>
        </a:p>
      </dgm:t>
    </dgm:pt>
    <dgm:pt modelId="{CC1B6051-6394-4A33-B0D5-2E6E562DE8AD}" type="parTrans" cxnId="{4F4D3189-9A96-49F7-BE26-203A7BEAEF36}">
      <dgm:prSet/>
      <dgm:spPr/>
      <dgm:t>
        <a:bodyPr/>
        <a:lstStyle/>
        <a:p>
          <a:endParaRPr lang="en-GB" sz="2400"/>
        </a:p>
      </dgm:t>
    </dgm:pt>
    <dgm:pt modelId="{7C02DCAC-4B46-43BC-9CCF-8336E086A724}" type="sibTrans" cxnId="{4F4D3189-9A96-49F7-BE26-203A7BEAEF36}">
      <dgm:prSet/>
      <dgm:spPr/>
      <dgm:t>
        <a:bodyPr/>
        <a:lstStyle/>
        <a:p>
          <a:endParaRPr lang="en-GB" sz="2400"/>
        </a:p>
      </dgm:t>
    </dgm:pt>
    <dgm:pt modelId="{9F2BCC6D-6042-42B6-8F22-90A72328A65B}">
      <dgm:prSet custT="1"/>
      <dgm:spPr>
        <a:solidFill>
          <a:schemeClr val="bg1"/>
        </a:solidFill>
        <a:ln>
          <a:solidFill>
            <a:schemeClr val="accent1"/>
          </a:solidFill>
        </a:ln>
      </dgm:spPr>
      <dgm:t>
        <a:bodyPr/>
        <a:lstStyle/>
        <a:p>
          <a:r>
            <a:rPr lang="en-GB" sz="2400">
              <a:solidFill>
                <a:schemeClr val="tx1"/>
              </a:solidFill>
            </a:rPr>
            <a:t>16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a:solidFill>
                <a:schemeClr val="tx1"/>
              </a:solidFill>
            </a:rPr>
            <a:t> 44</a:t>
          </a:r>
          <a:br>
            <a:rPr lang="en-GB" sz="2400">
              <a:solidFill>
                <a:schemeClr val="tx1"/>
              </a:solidFill>
            </a:rPr>
          </a:br>
          <a:r>
            <a:rPr lang="en-GB" sz="2400">
              <a:solidFill>
                <a:schemeClr val="tx1"/>
              </a:solidFill>
            </a:rPr>
            <a:t>points</a:t>
          </a:r>
        </a:p>
      </dgm:t>
    </dgm:pt>
    <dgm:pt modelId="{776AC03C-CA92-4655-B5D4-A3CCCBAD6758}" type="parTrans" cxnId="{A1CEE524-F8B5-4D76-B6AF-32C4F0D204BD}">
      <dgm:prSet/>
      <dgm:spPr/>
      <dgm:t>
        <a:bodyPr/>
        <a:lstStyle/>
        <a:p>
          <a:endParaRPr lang="en-GB" sz="2400"/>
        </a:p>
      </dgm:t>
    </dgm:pt>
    <dgm:pt modelId="{B0C030E7-1177-4C4A-BEC9-E8E415B6E48B}" type="sibTrans" cxnId="{A1CEE524-F8B5-4D76-B6AF-32C4F0D204BD}">
      <dgm:prSet/>
      <dgm:spPr/>
      <dgm:t>
        <a:bodyPr/>
        <a:lstStyle/>
        <a:p>
          <a:endParaRPr lang="en-GB" sz="2400"/>
        </a:p>
      </dgm:t>
    </dgm:pt>
    <dgm:pt modelId="{734CF7FC-414D-4A84-B5D6-07BCFDD35866}">
      <dgm:prSet phldr="0" custT="1"/>
      <dgm:spPr>
        <a:solidFill>
          <a:schemeClr val="bg1">
            <a:lumMod val="85000"/>
          </a:schemeClr>
        </a:solidFill>
      </dgm:spPr>
      <dgm:t>
        <a:bodyPr/>
        <a:lstStyle/>
        <a:p>
          <a:pPr rtl="0"/>
          <a:r>
            <a:rPr lang="en-GB" sz="2400">
              <a:solidFill>
                <a:schemeClr val="tx1"/>
              </a:solidFill>
              <a:latin typeface="Gotham"/>
            </a:rPr>
            <a:t>LDL ≤2.0 or non-HDL ≤2.6</a:t>
          </a:r>
          <a:endParaRPr lang="en-GB" sz="2400">
            <a:solidFill>
              <a:schemeClr val="tx1"/>
            </a:solidFill>
          </a:endParaRPr>
        </a:p>
      </dgm:t>
    </dgm:pt>
    <dgm:pt modelId="{3E6D0445-5D42-4993-8C5F-1C4AAEC43D71}" type="parTrans" cxnId="{8F33B82F-60CF-4A57-BFEC-B7BFEFDA4C8C}">
      <dgm:prSet/>
      <dgm:spPr/>
      <dgm:t>
        <a:bodyPr/>
        <a:lstStyle/>
        <a:p>
          <a:endParaRPr lang="en-GB" sz="2400"/>
        </a:p>
      </dgm:t>
    </dgm:pt>
    <dgm:pt modelId="{3272AEB5-68F0-457D-A72B-2185926DF46E}" type="sibTrans" cxnId="{8F33B82F-60CF-4A57-BFEC-B7BFEFDA4C8C}">
      <dgm:prSet/>
      <dgm:spPr/>
      <dgm:t>
        <a:bodyPr/>
        <a:lstStyle/>
        <a:p>
          <a:endParaRPr lang="en-GB" sz="2400"/>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1">
        <dgm:presLayoutVars>
          <dgm:chPref val="3"/>
        </dgm:presLayoutVars>
      </dgm:prSet>
      <dgm:spPr/>
    </dgm:pt>
    <dgm:pt modelId="{5FF0AE71-DA46-4A1E-B63E-15411D585EC3}" type="pres">
      <dgm:prSet presAssocID="{0AE2F037-2BCF-8D43-AA06-9B360310779E}" presName="parTransOne" presStyleCnt="0"/>
      <dgm:spPr/>
    </dgm:pt>
    <dgm:pt modelId="{7FAB9513-C8B8-43FD-AEE8-83D263A67B04}" type="pres">
      <dgm:prSet presAssocID="{0AE2F037-2BCF-8D43-AA06-9B360310779E}" presName="horzOne" presStyleCnt="0"/>
      <dgm:spPr/>
    </dgm:pt>
    <dgm:pt modelId="{5E93C81F-F214-4B68-AA02-9ADB4B685D4C}" type="pres">
      <dgm:prSet presAssocID="{734CF7FC-414D-4A84-B5D6-07BCFDD35866}" presName="vertTwo" presStyleCnt="0"/>
      <dgm:spPr/>
    </dgm:pt>
    <dgm:pt modelId="{86FA7EFB-E36E-43BD-8484-679BDC65FFB9}" type="pres">
      <dgm:prSet presAssocID="{734CF7FC-414D-4A84-B5D6-07BCFDD35866}" presName="txTwo" presStyleLbl="node2" presStyleIdx="0" presStyleCnt="1">
        <dgm:presLayoutVars>
          <dgm:chPref val="3"/>
        </dgm:presLayoutVars>
      </dgm:prSet>
      <dgm:spPr/>
    </dgm:pt>
    <dgm:pt modelId="{76DCF328-3FE0-49BA-97EE-3CD5B6E5710A}" type="pres">
      <dgm:prSet presAssocID="{734CF7FC-414D-4A84-B5D6-07BCFDD35866}" presName="parTransTwo" presStyleCnt="0"/>
      <dgm:spPr/>
    </dgm:pt>
    <dgm:pt modelId="{5206606F-17CB-4DA9-BE6D-E1BA0C9C47EA}" type="pres">
      <dgm:prSet presAssocID="{734CF7FC-414D-4A84-B5D6-07BCFDD35866}" presName="horzTwo" presStyleCnt="0"/>
      <dgm:spPr/>
    </dgm:pt>
    <dgm:pt modelId="{4F45E0B4-A14F-4F05-8241-34BEB16E2A2C}" type="pres">
      <dgm:prSet presAssocID="{46D49278-7F00-420C-BC7B-C5110D6F980F}" presName="vertThree" presStyleCnt="0"/>
      <dgm:spPr/>
    </dgm:pt>
    <dgm:pt modelId="{50EC4BB5-C0B0-4F94-85E4-1446095DE576}" type="pres">
      <dgm:prSet presAssocID="{46D49278-7F00-420C-BC7B-C5110D6F980F}" presName="txThree" presStyleLbl="node3" presStyleIdx="0" presStyleCnt="1">
        <dgm:presLayoutVars>
          <dgm:chPref val="3"/>
        </dgm:presLayoutVars>
      </dgm:prSet>
      <dgm:spPr/>
    </dgm:pt>
    <dgm:pt modelId="{2CDC9F4F-DF7D-4BAF-8E6F-673A4DEE69C2}" type="pres">
      <dgm:prSet presAssocID="{46D49278-7F00-420C-BC7B-C5110D6F980F}" presName="parTransThree" presStyleCnt="0"/>
      <dgm:spPr/>
    </dgm:pt>
    <dgm:pt modelId="{75CFB5B8-40E4-4D02-A6F7-7D559B61D6B4}" type="pres">
      <dgm:prSet presAssocID="{46D49278-7F00-420C-BC7B-C5110D6F980F}" presName="horzThree" presStyleCnt="0"/>
      <dgm:spPr/>
    </dgm:pt>
    <dgm:pt modelId="{7EB876C0-F757-4FCE-93DD-7F43A2C0B212}" type="pres">
      <dgm:prSet presAssocID="{9F2BCC6D-6042-42B6-8F22-90A72328A65B}" presName="vertFour" presStyleCnt="0">
        <dgm:presLayoutVars>
          <dgm:chPref val="3"/>
        </dgm:presLayoutVars>
      </dgm:prSet>
      <dgm:spPr/>
    </dgm:pt>
    <dgm:pt modelId="{787CA56A-C549-4BA8-BF72-0331BA2C0513}" type="pres">
      <dgm:prSet presAssocID="{9F2BCC6D-6042-42B6-8F22-90A72328A65B}" presName="txFour" presStyleLbl="node4" presStyleIdx="0" presStyleCnt="1">
        <dgm:presLayoutVars>
          <dgm:chPref val="3"/>
        </dgm:presLayoutVars>
      </dgm:prSet>
      <dgm:spPr/>
    </dgm:pt>
    <dgm:pt modelId="{FB558832-922D-4FE8-AE05-5CB120DCA206}" type="pres">
      <dgm:prSet presAssocID="{9F2BCC6D-6042-42B6-8F22-90A72328A65B}" presName="horzFour" presStyleCnt="0"/>
      <dgm:spPr/>
    </dgm:pt>
  </dgm:ptLst>
  <dgm:cxnLst>
    <dgm:cxn modelId="{A1CEE524-F8B5-4D76-B6AF-32C4F0D204BD}" srcId="{46D49278-7F00-420C-BC7B-C5110D6F980F}" destId="{9F2BCC6D-6042-42B6-8F22-90A72328A65B}" srcOrd="0" destOrd="0" parTransId="{776AC03C-CA92-4655-B5D4-A3CCCBAD6758}" sibTransId="{B0C030E7-1177-4C4A-BEC9-E8E415B6E48B}"/>
    <dgm:cxn modelId="{8F33B82F-60CF-4A57-BFEC-B7BFEFDA4C8C}" srcId="{0AE2F037-2BCF-8D43-AA06-9B360310779E}" destId="{734CF7FC-414D-4A84-B5D6-07BCFDD35866}" srcOrd="0" destOrd="0" parTransId="{3E6D0445-5D42-4993-8C5F-1C4AAEC43D71}" sibTransId="{3272AEB5-68F0-457D-A72B-2185926DF46E}"/>
    <dgm:cxn modelId="{50DD6638-8AFC-46DC-AE5C-262D2199F04E}" type="presOf" srcId="{9F2BCC6D-6042-42B6-8F22-90A72328A65B}" destId="{787CA56A-C549-4BA8-BF72-0331BA2C0513}" srcOrd="0" destOrd="0" presId="urn:microsoft.com/office/officeart/2005/8/layout/hierarchy4"/>
    <dgm:cxn modelId="{166E5484-18CB-4C3B-A0B5-066E8F08C6FF}" type="presOf" srcId="{46D49278-7F00-420C-BC7B-C5110D6F980F}" destId="{50EC4BB5-C0B0-4F94-85E4-1446095DE576}" srcOrd="0" destOrd="0" presId="urn:microsoft.com/office/officeart/2005/8/layout/hierarchy4"/>
    <dgm:cxn modelId="{4F4D3189-9A96-49F7-BE26-203A7BEAEF36}" srcId="{734CF7FC-414D-4A84-B5D6-07BCFDD35866}" destId="{46D49278-7F00-420C-BC7B-C5110D6F980F}" srcOrd="0" destOrd="0" parTransId="{CC1B6051-6394-4A33-B0D5-2E6E562DE8AD}" sibTransId="{7C02DCAC-4B46-43BC-9CCF-8336E086A724}"/>
    <dgm:cxn modelId="{385137B6-75BB-4C5F-BFB0-3C3A8DF93DA2}" type="presOf" srcId="{0AE2F037-2BCF-8D43-AA06-9B360310779E}" destId="{DDBAB1F1-C542-40DF-ABEC-1E16EE0E6892}" srcOrd="0" destOrd="0" presId="urn:microsoft.com/office/officeart/2005/8/layout/hierarchy4"/>
    <dgm:cxn modelId="{EBC73DB8-F742-0F47-B27C-C33E38B98CD9}" srcId="{C96847C3-CFB8-A546-88EC-F9E0445FE1BE}" destId="{0AE2F037-2BCF-8D43-AA06-9B360310779E}" srcOrd="0" destOrd="0" parTransId="{1F17DE0C-A766-8340-8B54-AEFEDD903D70}" sibTransId="{33DE1A80-156E-6C4D-84F2-17A5EC55709B}"/>
    <dgm:cxn modelId="{416167C2-8294-4677-904A-A6031B01BA18}" type="presOf" srcId="{C96847C3-CFB8-A546-88EC-F9E0445FE1BE}" destId="{5719DC7C-BC90-4AA0-8EEB-8090D81CC707}" srcOrd="0" destOrd="0" presId="urn:microsoft.com/office/officeart/2005/8/layout/hierarchy4"/>
    <dgm:cxn modelId="{40F533F2-66C2-4354-90D8-27E9110AD4C7}" type="presOf" srcId="{734CF7FC-414D-4A84-B5D6-07BCFDD35866}" destId="{86FA7EFB-E36E-43BD-8484-679BDC65FFB9}" srcOrd="0" destOrd="0" presId="urn:microsoft.com/office/officeart/2005/8/layout/hierarchy4"/>
    <dgm:cxn modelId="{C00E688B-8BAF-499F-A1F1-1344B8E33207}" type="presParOf" srcId="{5719DC7C-BC90-4AA0-8EEB-8090D81CC707}" destId="{281F7077-FDB8-4A5B-8993-C42F3D86CF8C}" srcOrd="0" destOrd="0" presId="urn:microsoft.com/office/officeart/2005/8/layout/hierarchy4"/>
    <dgm:cxn modelId="{FAA8B0EA-7802-4A50-863C-6E7E6CDD3A45}" type="presParOf" srcId="{281F7077-FDB8-4A5B-8993-C42F3D86CF8C}" destId="{DDBAB1F1-C542-40DF-ABEC-1E16EE0E6892}" srcOrd="0" destOrd="0" presId="urn:microsoft.com/office/officeart/2005/8/layout/hierarchy4"/>
    <dgm:cxn modelId="{81D2F2E8-5BB3-49CD-8CC5-BEFCB2F2D9B5}" type="presParOf" srcId="{281F7077-FDB8-4A5B-8993-C42F3D86CF8C}" destId="{5FF0AE71-DA46-4A1E-B63E-15411D585EC3}" srcOrd="1" destOrd="0" presId="urn:microsoft.com/office/officeart/2005/8/layout/hierarchy4"/>
    <dgm:cxn modelId="{44B5B1D8-CCCA-4B26-BE34-47EEE3D70451}" type="presParOf" srcId="{281F7077-FDB8-4A5B-8993-C42F3D86CF8C}" destId="{7FAB9513-C8B8-43FD-AEE8-83D263A67B04}" srcOrd="2" destOrd="0" presId="urn:microsoft.com/office/officeart/2005/8/layout/hierarchy4"/>
    <dgm:cxn modelId="{5B25E0B7-5640-43C5-AD5C-0B6AD6496684}" type="presParOf" srcId="{7FAB9513-C8B8-43FD-AEE8-83D263A67B04}" destId="{5E93C81F-F214-4B68-AA02-9ADB4B685D4C}" srcOrd="0" destOrd="0" presId="urn:microsoft.com/office/officeart/2005/8/layout/hierarchy4"/>
    <dgm:cxn modelId="{35A1701E-D68A-4828-9774-A5EAF7CD8AAF}" type="presParOf" srcId="{5E93C81F-F214-4B68-AA02-9ADB4B685D4C}" destId="{86FA7EFB-E36E-43BD-8484-679BDC65FFB9}" srcOrd="0" destOrd="0" presId="urn:microsoft.com/office/officeart/2005/8/layout/hierarchy4"/>
    <dgm:cxn modelId="{B71E5E5E-7C02-4C4D-861E-A91F40EFBCB7}" type="presParOf" srcId="{5E93C81F-F214-4B68-AA02-9ADB4B685D4C}" destId="{76DCF328-3FE0-49BA-97EE-3CD5B6E5710A}" srcOrd="1" destOrd="0" presId="urn:microsoft.com/office/officeart/2005/8/layout/hierarchy4"/>
    <dgm:cxn modelId="{C62FDF33-B0BE-40B9-9303-579A665A7DB8}" type="presParOf" srcId="{5E93C81F-F214-4B68-AA02-9ADB4B685D4C}" destId="{5206606F-17CB-4DA9-BE6D-E1BA0C9C47EA}" srcOrd="2" destOrd="0" presId="urn:microsoft.com/office/officeart/2005/8/layout/hierarchy4"/>
    <dgm:cxn modelId="{ABB0F578-2F46-43C1-A2CB-26789AA0E6DB}" type="presParOf" srcId="{5206606F-17CB-4DA9-BE6D-E1BA0C9C47EA}" destId="{4F45E0B4-A14F-4F05-8241-34BEB16E2A2C}" srcOrd="0" destOrd="0" presId="urn:microsoft.com/office/officeart/2005/8/layout/hierarchy4"/>
    <dgm:cxn modelId="{098ABF46-9601-4AD5-B7D5-19ECEC420FE0}" type="presParOf" srcId="{4F45E0B4-A14F-4F05-8241-34BEB16E2A2C}" destId="{50EC4BB5-C0B0-4F94-85E4-1446095DE576}" srcOrd="0" destOrd="0" presId="urn:microsoft.com/office/officeart/2005/8/layout/hierarchy4"/>
    <dgm:cxn modelId="{104CB4DD-DBB5-41A7-BE3D-88D3C96E11DA}" type="presParOf" srcId="{4F45E0B4-A14F-4F05-8241-34BEB16E2A2C}" destId="{2CDC9F4F-DF7D-4BAF-8E6F-673A4DEE69C2}" srcOrd="1" destOrd="0" presId="urn:microsoft.com/office/officeart/2005/8/layout/hierarchy4"/>
    <dgm:cxn modelId="{13790BB8-CE5B-4BFD-BAB8-8E137D04CD76}" type="presParOf" srcId="{4F45E0B4-A14F-4F05-8241-34BEB16E2A2C}" destId="{75CFB5B8-40E4-4D02-A6F7-7D559B61D6B4}" srcOrd="2" destOrd="0" presId="urn:microsoft.com/office/officeart/2005/8/layout/hierarchy4"/>
    <dgm:cxn modelId="{B6660AA5-8B2A-4411-A94A-D46548600FB0}" type="presParOf" srcId="{75CFB5B8-40E4-4D02-A6F7-7D559B61D6B4}" destId="{7EB876C0-F757-4FCE-93DD-7F43A2C0B212}" srcOrd="0" destOrd="0" presId="urn:microsoft.com/office/officeart/2005/8/layout/hierarchy4"/>
    <dgm:cxn modelId="{307E6A4A-2985-4F76-9055-2206E5254E95}" type="presParOf" srcId="{7EB876C0-F757-4FCE-93DD-7F43A2C0B212}" destId="{787CA56A-C549-4BA8-BF72-0331BA2C0513}" srcOrd="0" destOrd="0" presId="urn:microsoft.com/office/officeart/2005/8/layout/hierarchy4"/>
    <dgm:cxn modelId="{7BC379C3-55D8-45E9-91E1-41FAEFD1FB44}" type="presParOf" srcId="{7EB876C0-F757-4FCE-93DD-7F43A2C0B212}" destId="{FB558832-922D-4FE8-AE05-5CB120DCA2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Retired Indicators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dgm:t>
        <a:bodyPr/>
        <a:lstStyle/>
        <a:p>
          <a:r>
            <a:rPr lang="en-GB" sz="1800"/>
            <a:t>New Allocation of Points</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dgm:t>
        <a:bodyPr/>
        <a:lstStyle/>
        <a:p>
          <a:r>
            <a:rPr lang="en-GB" sz="1800"/>
            <a:t>What does this mean for me?</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F5309AA0-F9E8-48AA-A856-348D02B90736}">
      <dgm:prSet custT="1"/>
      <dgm:spPr/>
      <dgm:t>
        <a:bodyPr/>
        <a:lstStyle/>
        <a:p>
          <a:r>
            <a:rPr lang="en-GB" sz="1800"/>
            <a:t>Technical QOF Changes</a:t>
          </a:r>
        </a:p>
      </dgm:t>
    </dgm:pt>
    <dgm:pt modelId="{E60737F2-AE36-4D9E-8646-878D12DBA7F7}" type="parTrans" cxnId="{1A7636EC-9B5A-499F-A9A2-7485C75A37BE}">
      <dgm:prSet/>
      <dgm:spPr/>
      <dgm:t>
        <a:bodyPr/>
        <a:lstStyle/>
        <a:p>
          <a:endParaRPr lang="en-GB"/>
        </a:p>
      </dgm:t>
    </dgm:pt>
    <dgm:pt modelId="{AD7A770A-F8B8-4C52-8F81-49ED583618B6}" type="sibTrans" cxnId="{1A7636EC-9B5A-499F-A9A2-7485C75A37BE}">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4"/>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4"/>
      <dgm:spPr/>
    </dgm:pt>
    <dgm:pt modelId="{4535FBA9-8F18-4C94-9F04-DC93C541B77A}" type="pres">
      <dgm:prSet presAssocID="{049FBDCA-F73B-C541-BACF-75781D4BB3AD}" presName="dstNode" presStyleLbl="node1" presStyleIdx="0" presStyleCnt="4"/>
      <dgm:spPr/>
    </dgm:pt>
    <dgm:pt modelId="{01A3D8B4-366E-4352-8F59-EDECD565F86B}" type="pres">
      <dgm:prSet presAssocID="{D2C500D9-72B5-4E49-AC8B-41A73452718B}" presName="text_1" presStyleLbl="node1" presStyleIdx="0" presStyleCnt="4">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4"/>
      <dgm:spPr/>
    </dgm:pt>
    <dgm:pt modelId="{75969EB7-1CD5-7142-99A5-813BC30D00BE}" type="pres">
      <dgm:prSet presAssocID="{F5309AA0-F9E8-48AA-A856-348D02B90736}" presName="text_2" presStyleLbl="node1" presStyleIdx="1" presStyleCnt="4">
        <dgm:presLayoutVars>
          <dgm:bulletEnabled val="1"/>
        </dgm:presLayoutVars>
      </dgm:prSet>
      <dgm:spPr/>
    </dgm:pt>
    <dgm:pt modelId="{14316DF7-6F9A-9447-B9A7-48DE675F359E}" type="pres">
      <dgm:prSet presAssocID="{F5309AA0-F9E8-48AA-A856-348D02B90736}" presName="accent_2" presStyleCnt="0"/>
      <dgm:spPr/>
    </dgm:pt>
    <dgm:pt modelId="{B9538F54-D119-4937-88D1-C04DBFBC583E}" type="pres">
      <dgm:prSet presAssocID="{F5309AA0-F9E8-48AA-A856-348D02B90736}" presName="accentRepeatNode" presStyleLbl="solidFgAcc1" presStyleIdx="1" presStyleCnt="4"/>
      <dgm:spPr/>
    </dgm:pt>
    <dgm:pt modelId="{A6032DCB-BA21-2B4D-BACA-878FC9858935}" type="pres">
      <dgm:prSet presAssocID="{A881419D-1C9D-9D4D-8ACA-CF68426FD255}" presName="text_3" presStyleLbl="node1" presStyleIdx="2" presStyleCnt="4">
        <dgm:presLayoutVars>
          <dgm:bulletEnabled val="1"/>
        </dgm:presLayoutVars>
      </dgm:prSet>
      <dgm:spPr/>
    </dgm:pt>
    <dgm:pt modelId="{8F97DCC3-692F-B140-9EE1-E07CD1774467}" type="pres">
      <dgm:prSet presAssocID="{A881419D-1C9D-9D4D-8ACA-CF68426FD255}" presName="accent_3" presStyleCnt="0"/>
      <dgm:spPr/>
    </dgm:pt>
    <dgm:pt modelId="{D86A0966-FB94-4700-AC01-A44414EDF743}" type="pres">
      <dgm:prSet presAssocID="{A881419D-1C9D-9D4D-8ACA-CF68426FD255}" presName="accentRepeatNode" presStyleLbl="solidFgAcc1" presStyleIdx="2" presStyleCnt="4"/>
      <dgm:spPr/>
    </dgm:pt>
    <dgm:pt modelId="{8C285D39-C760-443B-885C-EFC70EBB0CB3}" type="pres">
      <dgm:prSet presAssocID="{8D563849-1B69-A049-BEC7-7DD6BA84CBD7}" presName="text_4" presStyleLbl="node1" presStyleIdx="3" presStyleCnt="4">
        <dgm:presLayoutVars>
          <dgm:bulletEnabled val="1"/>
        </dgm:presLayoutVars>
      </dgm:prSet>
      <dgm:spPr/>
    </dgm:pt>
    <dgm:pt modelId="{DAF16860-5BEE-466D-B111-17BF3AEE1D31}" type="pres">
      <dgm:prSet presAssocID="{8D563849-1B69-A049-BEC7-7DD6BA84CBD7}" presName="accent_4" presStyleCnt="0"/>
      <dgm:spPr/>
    </dgm:pt>
    <dgm:pt modelId="{12C2EDE6-4F46-424A-BE08-A6988BBC3D07}" type="pres">
      <dgm:prSet presAssocID="{8D563849-1B69-A049-BEC7-7DD6BA84CBD7}" presName="accentRepeatNode" presStyleLbl="solidFgAcc1" presStyleIdx="3" presStyleCnt="4"/>
      <dgm:spPr/>
    </dgm:pt>
  </dgm:ptLst>
  <dgm:cxnLst>
    <dgm:cxn modelId="{C9F89641-625C-4497-A38A-C739B96CBEDA}" type="presOf" srcId="{A881419D-1C9D-9D4D-8ACA-CF68426FD255}" destId="{A6032DCB-BA21-2B4D-BACA-878FC9858935}" srcOrd="0" destOrd="0" presId="urn:microsoft.com/office/officeart/2008/layout/VerticalCurvedList"/>
    <dgm:cxn modelId="{73081066-B763-F440-A7D3-39CF83F82AD4}" srcId="{049FBDCA-F73B-C541-BACF-75781D4BB3AD}" destId="{A881419D-1C9D-9D4D-8ACA-CF68426FD255}" srcOrd="2" destOrd="0" parTransId="{4F81E4F8-A1F4-CD4D-A9BE-1F6C969C3BF8}" sibTransId="{89143916-A701-E54C-A7D5-8373C06F5CDF}"/>
    <dgm:cxn modelId="{0CCB586A-3C97-47CC-8F68-8D5F109EB06D}" type="presOf" srcId="{D2C500D9-72B5-4E49-AC8B-41A73452718B}" destId="{01A3D8B4-366E-4352-8F59-EDECD565F86B}" srcOrd="0" destOrd="0" presId="urn:microsoft.com/office/officeart/2008/layout/VerticalCurvedList"/>
    <dgm:cxn modelId="{B529A380-198C-4E87-9857-BE5E4C4A5F26}" type="presOf" srcId="{5D5471B5-C848-E64A-828F-285493AD5D16}" destId="{EB63FBC6-6E4D-4534-9BCF-86BED57EDB34}"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3" destOrd="0" parTransId="{53008585-EBA5-1544-942A-8B83E5C5B35C}" sibTransId="{5179FBC8-887B-B84E-8F65-0E78E72D3A10}"/>
    <dgm:cxn modelId="{1A7636EC-9B5A-499F-A9A2-7485C75A37BE}" srcId="{049FBDCA-F73B-C541-BACF-75781D4BB3AD}" destId="{F5309AA0-F9E8-48AA-A856-348D02B90736}" srcOrd="1" destOrd="0" parTransId="{E60737F2-AE36-4D9E-8646-878D12DBA7F7}" sibTransId="{AD7A770A-F8B8-4C52-8F81-49ED583618B6}"/>
    <dgm:cxn modelId="{14B15FF1-9D30-47AB-B98B-411C64DE85D7}" type="presOf" srcId="{F5309AA0-F9E8-48AA-A856-348D02B90736}" destId="{75969EB7-1CD5-7142-99A5-813BC30D00BE}" srcOrd="0" destOrd="0" presId="urn:microsoft.com/office/officeart/2008/layout/VerticalCurvedList"/>
    <dgm:cxn modelId="{B8744FF3-D4A7-461C-9AC8-23C579DEDD25}" type="presOf" srcId="{8D563849-1B69-A049-BEC7-7DD6BA84CBD7}" destId="{8C285D39-C760-443B-885C-EFC70EBB0CB3}" srcOrd="0" destOrd="0" presId="urn:microsoft.com/office/officeart/2008/layout/VerticalCurvedList"/>
    <dgm:cxn modelId="{1DC10C53-95AC-44E3-9183-5C306B46ADBB}" type="presParOf" srcId="{2ADD1FD7-8150-4A93-A5A0-7B99461DA2A1}" destId="{0A2A3CB7-A139-4A11-8F2E-344F2C83E0AC}" srcOrd="0" destOrd="0" presId="urn:microsoft.com/office/officeart/2008/layout/VerticalCurvedList"/>
    <dgm:cxn modelId="{5834411A-BA36-4A0F-B221-E5500CB7B5EC}" type="presParOf" srcId="{0A2A3CB7-A139-4A11-8F2E-344F2C83E0AC}" destId="{B8E42997-A706-498C-96FE-CA19B9CCEE80}" srcOrd="0" destOrd="0" presId="urn:microsoft.com/office/officeart/2008/layout/VerticalCurvedList"/>
    <dgm:cxn modelId="{E42FB198-FBC3-487A-9D0D-D822D0829CE7}" type="presParOf" srcId="{B8E42997-A706-498C-96FE-CA19B9CCEE80}" destId="{CF7F9831-A2FC-4989-9D03-4A8F657CC75A}" srcOrd="0" destOrd="0" presId="urn:microsoft.com/office/officeart/2008/layout/VerticalCurvedList"/>
    <dgm:cxn modelId="{8C388212-517E-4CD7-B07C-44F9D3DB39D3}" type="presParOf" srcId="{B8E42997-A706-498C-96FE-CA19B9CCEE80}" destId="{EB63FBC6-6E4D-4534-9BCF-86BED57EDB34}" srcOrd="1" destOrd="0" presId="urn:microsoft.com/office/officeart/2008/layout/VerticalCurvedList"/>
    <dgm:cxn modelId="{FB0743D5-6513-4E2E-8B09-8FD397A6A164}" type="presParOf" srcId="{B8E42997-A706-498C-96FE-CA19B9CCEE80}" destId="{9FACE347-A26D-4123-9B3F-4919E1EDFC0C}" srcOrd="2" destOrd="0" presId="urn:microsoft.com/office/officeart/2008/layout/VerticalCurvedList"/>
    <dgm:cxn modelId="{0FCDFEEF-30EA-493B-AD09-39B8E409EE62}" type="presParOf" srcId="{B8E42997-A706-498C-96FE-CA19B9CCEE80}" destId="{4535FBA9-8F18-4C94-9F04-DC93C541B77A}" srcOrd="3" destOrd="0" presId="urn:microsoft.com/office/officeart/2008/layout/VerticalCurvedList"/>
    <dgm:cxn modelId="{A79DB511-C13D-48AA-A3FE-F45F7604A25D}" type="presParOf" srcId="{0A2A3CB7-A139-4A11-8F2E-344F2C83E0AC}" destId="{01A3D8B4-366E-4352-8F59-EDECD565F86B}" srcOrd="1" destOrd="0" presId="urn:microsoft.com/office/officeart/2008/layout/VerticalCurvedList"/>
    <dgm:cxn modelId="{071E81B1-3DB6-4FFB-8648-30FE143A4303}" type="presParOf" srcId="{0A2A3CB7-A139-4A11-8F2E-344F2C83E0AC}" destId="{FF43ABF3-4B5F-4F93-8E04-143BBF021915}" srcOrd="2" destOrd="0" presId="urn:microsoft.com/office/officeart/2008/layout/VerticalCurvedList"/>
    <dgm:cxn modelId="{D472EB50-CC6E-41C2-BA82-9A337996F433}" type="presParOf" srcId="{FF43ABF3-4B5F-4F93-8E04-143BBF021915}" destId="{341AE6EA-D274-455F-96E5-327CB55E5733}" srcOrd="0" destOrd="0" presId="urn:microsoft.com/office/officeart/2008/layout/VerticalCurvedList"/>
    <dgm:cxn modelId="{F76631B0-8346-4E44-83E0-D0CE901A5377}" type="presParOf" srcId="{0A2A3CB7-A139-4A11-8F2E-344F2C83E0AC}" destId="{75969EB7-1CD5-7142-99A5-813BC30D00BE}" srcOrd="3" destOrd="0" presId="urn:microsoft.com/office/officeart/2008/layout/VerticalCurvedList"/>
    <dgm:cxn modelId="{4FC893B5-9B53-4D4A-AA00-43B6C789ECF5}" type="presParOf" srcId="{0A2A3CB7-A139-4A11-8F2E-344F2C83E0AC}" destId="{14316DF7-6F9A-9447-B9A7-48DE675F359E}" srcOrd="4" destOrd="0" presId="urn:microsoft.com/office/officeart/2008/layout/VerticalCurvedList"/>
    <dgm:cxn modelId="{F908A048-96C1-4830-8382-1345715FC922}" type="presParOf" srcId="{14316DF7-6F9A-9447-B9A7-48DE675F359E}" destId="{B9538F54-D119-4937-88D1-C04DBFBC583E}" srcOrd="0" destOrd="0" presId="urn:microsoft.com/office/officeart/2008/layout/VerticalCurvedList"/>
    <dgm:cxn modelId="{C8BAE6F4-0797-4449-9E65-AA181ADE80E3}" type="presParOf" srcId="{0A2A3CB7-A139-4A11-8F2E-344F2C83E0AC}" destId="{A6032DCB-BA21-2B4D-BACA-878FC9858935}" srcOrd="5" destOrd="0" presId="urn:microsoft.com/office/officeart/2008/layout/VerticalCurvedList"/>
    <dgm:cxn modelId="{CB77F87A-CDD5-473D-A0CA-BEB5C1216990}" type="presParOf" srcId="{0A2A3CB7-A139-4A11-8F2E-344F2C83E0AC}" destId="{8F97DCC3-692F-B140-9EE1-E07CD1774467}" srcOrd="6" destOrd="0" presId="urn:microsoft.com/office/officeart/2008/layout/VerticalCurvedList"/>
    <dgm:cxn modelId="{CEEE7CC2-F92C-4840-A7CC-415654CB10F7}" type="presParOf" srcId="{8F97DCC3-692F-B140-9EE1-E07CD1774467}" destId="{D86A0966-FB94-4700-AC01-A44414EDF743}" srcOrd="0" destOrd="0" presId="urn:microsoft.com/office/officeart/2008/layout/VerticalCurvedList"/>
    <dgm:cxn modelId="{A0545CA3-9C88-4E6C-9144-DEE09529CA24}" type="presParOf" srcId="{0A2A3CB7-A139-4A11-8F2E-344F2C83E0AC}" destId="{8C285D39-C760-443B-885C-EFC70EBB0CB3}" srcOrd="7" destOrd="0" presId="urn:microsoft.com/office/officeart/2008/layout/VerticalCurvedList"/>
    <dgm:cxn modelId="{2A97CCC5-C020-476F-9D8F-8C8E805B7D55}" type="presParOf" srcId="{0A2A3CB7-A139-4A11-8F2E-344F2C83E0AC}" destId="{DAF16860-5BEE-466D-B111-17BF3AEE1D31}" srcOrd="8" destOrd="0" presId="urn:microsoft.com/office/officeart/2008/layout/VerticalCurvedList"/>
    <dgm:cxn modelId="{0771675B-D0FF-49B2-8E76-5AE809DB5939}" type="presParOf" srcId="{DAF16860-5BEE-466D-B111-17BF3AEE1D31}"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6847C3-CFB8-A546-88EC-F9E0445FE1BE}"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0AE2F037-2BCF-8D43-AA06-9B360310779E}">
      <dgm:prSet/>
      <dgm:spPr/>
      <dgm:t>
        <a:bodyPr/>
        <a:lstStyle/>
        <a:p>
          <a:r>
            <a:rPr lang="en-GB" b="1"/>
            <a:t>Hypertension</a:t>
          </a:r>
        </a:p>
      </dgm:t>
    </dgm:pt>
    <dgm:pt modelId="{1F17DE0C-A766-8340-8B54-AEFEDD903D70}" type="parTrans" cxnId="{EBC73DB8-F742-0F47-B27C-C33E38B98CD9}">
      <dgm:prSet/>
      <dgm:spPr/>
      <dgm:t>
        <a:bodyPr/>
        <a:lstStyle/>
        <a:p>
          <a:endParaRPr lang="en-GB"/>
        </a:p>
      </dgm:t>
    </dgm:pt>
    <dgm:pt modelId="{33DE1A80-156E-6C4D-84F2-17A5EC55709B}" type="sibTrans" cxnId="{EBC73DB8-F742-0F47-B27C-C33E38B98CD9}">
      <dgm:prSet/>
      <dgm:spPr/>
      <dgm:t>
        <a:bodyPr/>
        <a:lstStyle/>
        <a:p>
          <a:endParaRPr lang="en-GB"/>
        </a:p>
      </dgm:t>
    </dgm:pt>
    <dgm:pt modelId="{95645198-6264-044D-8B4A-DDC16297FC7B}">
      <dgm:prSet custT="1"/>
      <dgm:spPr>
        <a:solidFill>
          <a:schemeClr val="bg1">
            <a:lumMod val="85000"/>
          </a:schemeClr>
        </a:solidFill>
      </dgm:spPr>
      <dgm:t>
        <a:bodyPr/>
        <a:lstStyle/>
        <a:p>
          <a:pPr rtl="0">
            <a:buFontTx/>
            <a:buNone/>
          </a:pPr>
          <a:r>
            <a:rPr lang="en-GB" sz="2000" b="1">
              <a:solidFill>
                <a:schemeClr val="bg2">
                  <a:lumMod val="10000"/>
                </a:schemeClr>
              </a:solidFill>
              <a:latin typeface="Gotham"/>
            </a:rPr>
            <a:t>HYP008</a:t>
          </a:r>
          <a:br>
            <a:rPr lang="en-GB" sz="2000" b="1">
              <a:solidFill>
                <a:schemeClr val="bg2">
                  <a:lumMod val="10000"/>
                </a:schemeClr>
              </a:solidFill>
              <a:latin typeface="Gotham"/>
            </a:rPr>
          </a:br>
          <a:r>
            <a:rPr lang="en-GB" sz="2000">
              <a:solidFill>
                <a:schemeClr val="bg2">
                  <a:lumMod val="10000"/>
                </a:schemeClr>
              </a:solidFill>
            </a:rPr>
            <a:t>&lt; 80</a:t>
          </a:r>
        </a:p>
      </dgm:t>
    </dgm:pt>
    <dgm:pt modelId="{EA30F138-E707-E446-8389-2D83D3D6429D}" type="parTrans" cxnId="{AE32D28E-2067-D940-8833-2ABABBC283B5}">
      <dgm:prSet/>
      <dgm:spPr/>
      <dgm:t>
        <a:bodyPr/>
        <a:lstStyle/>
        <a:p>
          <a:endParaRPr lang="en-GB"/>
        </a:p>
      </dgm:t>
    </dgm:pt>
    <dgm:pt modelId="{2B81872D-D06E-BC47-997D-D242B7ED8FBF}" type="sibTrans" cxnId="{AE32D28E-2067-D940-8833-2ABABBC283B5}">
      <dgm:prSet/>
      <dgm:spPr/>
      <dgm:t>
        <a:bodyPr/>
        <a:lstStyle/>
        <a:p>
          <a:endParaRPr lang="en-GB"/>
        </a:p>
      </dgm:t>
    </dgm:pt>
    <dgm:pt modelId="{0C7139EC-C7EC-644E-82DD-EB6A51A71E52}">
      <dgm:prSet custT="1"/>
      <dgm:spPr/>
      <dgm:t>
        <a:bodyPr/>
        <a:lstStyle/>
        <a:p>
          <a:pPr>
            <a:spcAft>
              <a:spcPts val="0"/>
            </a:spcAft>
          </a:pPr>
          <a:r>
            <a:rPr lang="en-GB" sz="2000"/>
            <a:t>UT</a:t>
          </a:r>
        </a:p>
        <a:p>
          <a:pPr>
            <a:spcAft>
              <a:spcPts val="0"/>
            </a:spcAft>
          </a:pP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05B9B293-9121-4D43-9533-A8EDF3D270FE}" type="parTrans" cxnId="{47052656-274B-7B43-A566-03B48EE79157}">
      <dgm:prSet/>
      <dgm:spPr/>
      <dgm:t>
        <a:bodyPr/>
        <a:lstStyle/>
        <a:p>
          <a:endParaRPr lang="en-GB"/>
        </a:p>
      </dgm:t>
    </dgm:pt>
    <dgm:pt modelId="{8A99385A-B4F8-BC4B-B5A8-A46F22F6893D}" type="sibTrans" cxnId="{47052656-274B-7B43-A566-03B48EE79157}">
      <dgm:prSet/>
      <dgm:spPr/>
      <dgm:t>
        <a:bodyPr/>
        <a:lstStyle/>
        <a:p>
          <a:endParaRPr lang="en-GB"/>
        </a:p>
      </dgm:t>
    </dgm:pt>
    <dgm:pt modelId="{8A15296D-2E7D-BC4F-B992-75765BBD19DD}">
      <dgm:prSet custT="1"/>
      <dgm:spPr>
        <a:solidFill>
          <a:schemeClr val="bg1"/>
        </a:solidFill>
        <a:ln>
          <a:solidFill>
            <a:schemeClr val="accent1"/>
          </a:solidFill>
        </a:ln>
      </dgm:spPr>
      <dgm:t>
        <a:bodyPr/>
        <a:lstStyle/>
        <a:p>
          <a:r>
            <a:rPr lang="en-GB" sz="2200">
              <a:solidFill>
                <a:sysClr val="windowText" lastClr="000000"/>
              </a:solidFill>
            </a:rPr>
            <a:t>14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38</a:t>
          </a:r>
          <a:br>
            <a:rPr lang="en-GB" sz="2200">
              <a:solidFill>
                <a:sysClr val="windowText" lastClr="000000"/>
              </a:solidFill>
            </a:rPr>
          </a:br>
          <a:r>
            <a:rPr lang="en-GB" sz="2200">
              <a:solidFill>
                <a:sysClr val="windowText" lastClr="000000"/>
              </a:solidFill>
            </a:rPr>
            <a:t>points</a:t>
          </a:r>
        </a:p>
      </dgm:t>
    </dgm:pt>
    <dgm:pt modelId="{59B0C7FD-390F-8746-9343-886DDE7458D6}" type="parTrans" cxnId="{908F06FB-5EBA-2245-9209-6FC635EAAFC7}">
      <dgm:prSet/>
      <dgm:spPr/>
      <dgm:t>
        <a:bodyPr/>
        <a:lstStyle/>
        <a:p>
          <a:endParaRPr lang="en-GB"/>
        </a:p>
      </dgm:t>
    </dgm:pt>
    <dgm:pt modelId="{21CB2DEC-82BD-484F-AFAB-D05F40CF1B37}" type="sibTrans" cxnId="{908F06FB-5EBA-2245-9209-6FC635EAAFC7}">
      <dgm:prSet/>
      <dgm:spPr/>
      <dgm:t>
        <a:bodyPr/>
        <a:lstStyle/>
        <a:p>
          <a:endParaRPr lang="en-GB"/>
        </a:p>
      </dgm:t>
    </dgm:pt>
    <dgm:pt modelId="{F28613D2-A153-BD42-A144-78D4303E2C1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HYP009</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C2339DE-EF48-9742-A371-B44971796307}" type="parTrans" cxnId="{FAB45F63-2778-EC41-AE6F-CB00EEFF7BA4}">
      <dgm:prSet/>
      <dgm:spPr/>
      <dgm:t>
        <a:bodyPr/>
        <a:lstStyle/>
        <a:p>
          <a:endParaRPr lang="en-GB"/>
        </a:p>
      </dgm:t>
    </dgm:pt>
    <dgm:pt modelId="{251ECDA8-F4D6-6244-884B-BAAF8CB1AF08}" type="sibTrans" cxnId="{FAB45F63-2778-EC41-AE6F-CB00EEFF7BA4}">
      <dgm:prSet/>
      <dgm:spPr/>
      <dgm:t>
        <a:bodyPr/>
        <a:lstStyle/>
        <a:p>
          <a:endParaRPr lang="en-GB"/>
        </a:p>
      </dgm:t>
    </dgm:pt>
    <dgm:pt modelId="{E13E1909-3E33-B14F-9DA3-6A75036C3903}">
      <dgm:prSet custT="1"/>
      <dgm:spPr/>
      <dgm:t>
        <a:bodyPr/>
        <a:lstStyle/>
        <a:p>
          <a:r>
            <a:rPr lang="en-GB" sz="2000"/>
            <a:t>UT</a:t>
          </a:r>
          <a:br>
            <a:rPr lang="en-GB" sz="2000"/>
          </a:br>
          <a:r>
            <a:rPr lang="en-GB" sz="2000"/>
            <a:t>80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85%</a:t>
          </a:r>
        </a:p>
      </dgm:t>
    </dgm:pt>
    <dgm:pt modelId="{DE2E3105-A4F9-B04A-813E-47965E5A5984}" type="parTrans" cxnId="{4BBA76B0-6452-ED4C-A722-5D7599AD2222}">
      <dgm:prSet/>
      <dgm:spPr/>
      <dgm:t>
        <a:bodyPr/>
        <a:lstStyle/>
        <a:p>
          <a:endParaRPr lang="en-GB"/>
        </a:p>
      </dgm:t>
    </dgm:pt>
    <dgm:pt modelId="{7F51B6AD-6CBF-744D-9538-68B5D048117F}" type="sibTrans" cxnId="{4BBA76B0-6452-ED4C-A722-5D7599AD2222}">
      <dgm:prSet/>
      <dgm:spPr/>
      <dgm:t>
        <a:bodyPr/>
        <a:lstStyle/>
        <a:p>
          <a:endParaRPr lang="en-GB"/>
        </a:p>
      </dgm:t>
    </dgm:pt>
    <dgm:pt modelId="{EE4AEAC3-E205-B24A-9C37-EE65DA8F138F}">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23FEC762-7489-874A-964B-B9D23818F959}" type="parTrans" cxnId="{4E287EB5-DFD5-F44C-B39C-5F3B784A8663}">
      <dgm:prSet/>
      <dgm:spPr/>
      <dgm:t>
        <a:bodyPr/>
        <a:lstStyle/>
        <a:p>
          <a:endParaRPr lang="en-GB"/>
        </a:p>
      </dgm:t>
    </dgm:pt>
    <dgm:pt modelId="{E71E9098-A975-7642-AA10-E8E4004E5604}" type="sibTrans" cxnId="{4E287EB5-DFD5-F44C-B39C-5F3B784A8663}">
      <dgm:prSet/>
      <dgm:spPr/>
      <dgm:t>
        <a:bodyPr/>
        <a:lstStyle/>
        <a:p>
          <a:endParaRPr lang="en-GB"/>
        </a:p>
      </dgm:t>
    </dgm:pt>
    <dgm:pt modelId="{2066F63A-D749-504A-A66A-BCEDC6F019A4}">
      <dgm:prSet/>
      <dgm:spPr/>
      <dgm:t>
        <a:bodyPr/>
        <a:lstStyle/>
        <a:p>
          <a:r>
            <a:rPr lang="en-GB" b="1"/>
            <a:t>STIA</a:t>
          </a:r>
        </a:p>
      </dgm:t>
    </dgm:pt>
    <dgm:pt modelId="{46F34BFB-CBAB-E44D-9B75-8DF50B7FA465}" type="parTrans" cxnId="{376EC395-CDCA-9D48-80FC-CF63A8B228DC}">
      <dgm:prSet/>
      <dgm:spPr/>
      <dgm:t>
        <a:bodyPr/>
        <a:lstStyle/>
        <a:p>
          <a:endParaRPr lang="en-GB"/>
        </a:p>
      </dgm:t>
    </dgm:pt>
    <dgm:pt modelId="{66CEEF60-F568-CD48-9AAB-3A1ABE47DC5C}" type="sibTrans" cxnId="{376EC395-CDCA-9D48-80FC-CF63A8B228DC}">
      <dgm:prSet/>
      <dgm:spPr/>
      <dgm:t>
        <a:bodyPr/>
        <a:lstStyle/>
        <a:p>
          <a:endParaRPr lang="en-GB"/>
        </a:p>
      </dgm:t>
    </dgm:pt>
    <dgm:pt modelId="{6D6E3D9E-CA04-BB4E-88C7-BE930720F57E}">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STIA014</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29B304F2-207B-4E48-B56F-450D31CDFA00}" type="parTrans" cxnId="{28483C3E-D58F-4640-AE0D-82B54CB6C910}">
      <dgm:prSet/>
      <dgm:spPr/>
      <dgm:t>
        <a:bodyPr/>
        <a:lstStyle/>
        <a:p>
          <a:endParaRPr lang="en-GB"/>
        </a:p>
      </dgm:t>
    </dgm:pt>
    <dgm:pt modelId="{9FC6F6E6-409E-DB49-B032-7EB39E0BD1D5}" type="sibTrans" cxnId="{28483C3E-D58F-4640-AE0D-82B54CB6C910}">
      <dgm:prSet/>
      <dgm:spPr/>
      <dgm:t>
        <a:bodyPr/>
        <a:lstStyle/>
        <a:p>
          <a:endParaRPr lang="en-GB"/>
        </a:p>
      </dgm:t>
    </dgm:pt>
    <dgm:pt modelId="{E5E58EEE-7455-1E41-B539-C5F1CC5FF695}">
      <dgm:prSet custT="1"/>
      <dgm:spPr/>
      <dgm:t>
        <a:bodyPr/>
        <a:lstStyle/>
        <a:p>
          <a:r>
            <a:rPr lang="en-GB" sz="2000"/>
            <a:t>UT</a:t>
          </a:r>
          <a:br>
            <a:rPr lang="en-GB" sz="2000"/>
          </a:br>
          <a:r>
            <a:rPr lang="en-GB" sz="2000"/>
            <a:t>73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7321729A-5D01-CF4D-9129-F1E1B12CBB32}" type="parTrans" cxnId="{04F2C076-C9D0-D948-B4DD-21579762BD09}">
      <dgm:prSet/>
      <dgm:spPr/>
      <dgm:t>
        <a:bodyPr/>
        <a:lstStyle/>
        <a:p>
          <a:endParaRPr lang="en-GB"/>
        </a:p>
      </dgm:t>
    </dgm:pt>
    <dgm:pt modelId="{A4116BE1-B280-9D46-91B0-8F1816988EDE}" type="sibTrans" cxnId="{04F2C076-C9D0-D948-B4DD-21579762BD09}">
      <dgm:prSet/>
      <dgm:spPr/>
      <dgm:t>
        <a:bodyPr/>
        <a:lstStyle/>
        <a:p>
          <a:endParaRPr lang="en-GB"/>
        </a:p>
      </dgm:t>
    </dgm:pt>
    <dgm:pt modelId="{98FB69B5-5211-6948-9AFA-EAF3E7B10A09}">
      <dgm:prSet custT="1"/>
      <dgm:spPr>
        <a:solidFill>
          <a:schemeClr val="bg1"/>
        </a:solidFill>
        <a:ln>
          <a:solidFill>
            <a:schemeClr val="accent1"/>
          </a:solidFill>
        </a:ln>
      </dgm:spPr>
      <dgm:t>
        <a:bodyPr/>
        <a:lstStyle/>
        <a:p>
          <a:pPr rtl="0"/>
          <a:r>
            <a:rPr lang="en-GB" sz="2200">
              <a:solidFill>
                <a:sysClr val="windowText" lastClr="000000"/>
              </a:solidFill>
            </a:rPr>
            <a:t>3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8</a:t>
          </a:r>
          <a:br>
            <a:rPr lang="en-GB" sz="2200">
              <a:solidFill>
                <a:sysClr val="windowText" lastClr="000000"/>
              </a:solidFill>
            </a:rPr>
          </a:br>
          <a:r>
            <a:rPr lang="en-GB" sz="2200">
              <a:solidFill>
                <a:sysClr val="windowText" lastClr="000000"/>
              </a:solidFill>
            </a:rPr>
            <a:t>points</a:t>
          </a:r>
        </a:p>
      </dgm:t>
    </dgm:pt>
    <dgm:pt modelId="{CD0ED744-892D-9149-80D9-DD6B6CA4C1F0}" type="parTrans" cxnId="{E7BB676C-9817-CC42-8136-ACE71955EA84}">
      <dgm:prSet/>
      <dgm:spPr/>
      <dgm:t>
        <a:bodyPr/>
        <a:lstStyle/>
        <a:p>
          <a:endParaRPr lang="en-GB"/>
        </a:p>
      </dgm:t>
    </dgm:pt>
    <dgm:pt modelId="{C6E5E0E2-36F4-514B-91B3-D94E4C60C6AF}" type="sibTrans" cxnId="{E7BB676C-9817-CC42-8136-ACE71955EA84}">
      <dgm:prSet/>
      <dgm:spPr/>
      <dgm:t>
        <a:bodyPr/>
        <a:lstStyle/>
        <a:p>
          <a:endParaRPr lang="en-GB"/>
        </a:p>
      </dgm:t>
    </dgm:pt>
    <dgm:pt modelId="{A03AA042-3D80-184F-8B57-723CEB6D5E7D}">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6241BEFB-9F30-1045-9A85-53261104CD0D}" type="parTrans" cxnId="{790F0187-EDB0-E647-A8EF-50AFB4AF16BB}">
      <dgm:prSet/>
      <dgm:spPr/>
      <dgm:t>
        <a:bodyPr/>
        <a:lstStyle/>
        <a:p>
          <a:endParaRPr lang="en-GB"/>
        </a:p>
      </dgm:t>
    </dgm:pt>
    <dgm:pt modelId="{46648F6F-4C2D-6E46-A447-5DCD751E9CA6}" type="sibTrans" cxnId="{790F0187-EDB0-E647-A8EF-50AFB4AF16BB}">
      <dgm:prSet/>
      <dgm:spPr/>
      <dgm:t>
        <a:bodyPr/>
        <a:lstStyle/>
        <a:p>
          <a:endParaRPr lang="en-GB"/>
        </a:p>
      </dgm:t>
    </dgm:pt>
    <dgm:pt modelId="{FEC5601E-ADE4-8F4D-A3A7-2CCE534D9530}">
      <dgm:prSet custT="1"/>
      <dgm:spPr>
        <a:solidFill>
          <a:schemeClr val="bg1"/>
        </a:solidFill>
        <a:ln>
          <a:solidFill>
            <a:schemeClr val="accent1"/>
          </a:solidFill>
        </a:ln>
      </dgm:spPr>
      <dgm:t>
        <a:bodyPr/>
        <a:lstStyle/>
        <a:p>
          <a:pPr rtl="0"/>
          <a:r>
            <a:rPr lang="en-GB" sz="2200">
              <a:solidFill>
                <a:sysClr val="windowText" lastClr="000000"/>
              </a:solidFill>
            </a:rPr>
            <a:t>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6</a:t>
          </a:r>
          <a:br>
            <a:rPr lang="en-GB" sz="2200">
              <a:solidFill>
                <a:sysClr val="windowText" lastClr="000000"/>
              </a:solidFill>
            </a:rPr>
          </a:br>
          <a:r>
            <a:rPr lang="en-GB" sz="2200">
              <a:solidFill>
                <a:sysClr val="windowText" lastClr="000000"/>
              </a:solidFill>
            </a:rPr>
            <a:t>points</a:t>
          </a:r>
        </a:p>
      </dgm:t>
    </dgm:pt>
    <dgm:pt modelId="{AECFB445-56A1-2446-A0A7-771FDC016C1A}" type="parTrans" cxnId="{25703920-A1EA-EE4C-96E1-188F6F5FC678}">
      <dgm:prSet/>
      <dgm:spPr/>
      <dgm:t>
        <a:bodyPr/>
        <a:lstStyle/>
        <a:p>
          <a:endParaRPr lang="en-GB"/>
        </a:p>
      </dgm:t>
    </dgm:pt>
    <dgm:pt modelId="{5D74164B-C8D0-CB40-AEF5-D2E09AAC5F76}" type="sibTrans" cxnId="{25703920-A1EA-EE4C-96E1-188F6F5FC678}">
      <dgm:prSet/>
      <dgm:spPr/>
      <dgm:t>
        <a:bodyPr/>
        <a:lstStyle/>
        <a:p>
          <a:endParaRPr lang="en-GB"/>
        </a:p>
      </dgm:t>
    </dgm:pt>
    <dgm:pt modelId="{93C41651-10BA-754A-A517-4A8B1589F1E0}">
      <dgm:prSet/>
      <dgm:spPr/>
      <dgm:t>
        <a:bodyPr/>
        <a:lstStyle/>
        <a:p>
          <a:r>
            <a:rPr lang="en-GB" b="1"/>
            <a:t>CHD</a:t>
          </a:r>
        </a:p>
      </dgm:t>
    </dgm:pt>
    <dgm:pt modelId="{C69F744C-C0F2-2044-86CD-8837ACB7884F}" type="parTrans" cxnId="{2E173CFC-A1DA-DE45-8DDD-8822CD7998A8}">
      <dgm:prSet/>
      <dgm:spPr/>
      <dgm:t>
        <a:bodyPr/>
        <a:lstStyle/>
        <a:p>
          <a:endParaRPr lang="en-GB"/>
        </a:p>
      </dgm:t>
    </dgm:pt>
    <dgm:pt modelId="{2896E09A-25C7-DD42-883E-621CEC627626}" type="sibTrans" cxnId="{2E173CFC-A1DA-DE45-8DDD-8822CD7998A8}">
      <dgm:prSet/>
      <dgm:spPr/>
      <dgm:t>
        <a:bodyPr/>
        <a:lstStyle/>
        <a:p>
          <a:endParaRPr lang="en-GB"/>
        </a:p>
      </dgm:t>
    </dgm:pt>
    <dgm:pt modelId="{0DEE6064-FF0C-DE4A-ACC5-0E003AC7943D}">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CHD015</a:t>
          </a:r>
          <a:br>
            <a:rPr lang="en-GB" sz="2000" b="1" baseline="0">
              <a:solidFill>
                <a:schemeClr val="tx1">
                  <a:lumMod val="50000"/>
                </a:schemeClr>
              </a:solidFill>
              <a:latin typeface="Gotham"/>
            </a:rPr>
          </a:br>
          <a:r>
            <a:rPr lang="en-GB" sz="2000" baseline="0">
              <a:solidFill>
                <a:schemeClr val="tx1">
                  <a:lumMod val="50000"/>
                </a:schemeClr>
              </a:solidFill>
            </a:rPr>
            <a:t>&lt; 80</a:t>
          </a:r>
        </a:p>
      </dgm:t>
    </dgm:pt>
    <dgm:pt modelId="{9160F7D8-D656-DE43-A39A-67F1EA3B21FF}" type="parTrans" cxnId="{C1A6B8A6-1E06-9544-9420-3FAB9763E358}">
      <dgm:prSet/>
      <dgm:spPr/>
      <dgm:t>
        <a:bodyPr/>
        <a:lstStyle/>
        <a:p>
          <a:endParaRPr lang="en-GB"/>
        </a:p>
      </dgm:t>
    </dgm:pt>
    <dgm:pt modelId="{507A9511-869E-7848-8675-8C88F5CE0A9F}" type="sibTrans" cxnId="{C1A6B8A6-1E06-9544-9420-3FAB9763E358}">
      <dgm:prSet/>
      <dgm:spPr/>
      <dgm:t>
        <a:bodyPr/>
        <a:lstStyle/>
        <a:p>
          <a:endParaRPr lang="en-GB"/>
        </a:p>
      </dgm:t>
    </dgm:pt>
    <dgm:pt modelId="{20E5D64F-8B67-914A-B307-471C8810EF70}">
      <dgm:prSet custT="1"/>
      <dgm:spPr/>
      <dgm:t>
        <a:bodyPr/>
        <a:lstStyle/>
        <a:p>
          <a:r>
            <a:rPr lang="en-GB" sz="2000"/>
            <a:t>UT</a:t>
          </a:r>
          <a:br>
            <a:rPr lang="en-GB" sz="2000"/>
          </a:br>
          <a:r>
            <a:rPr lang="en-GB" sz="2000"/>
            <a:t>77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1FCAF641-0CF5-404B-AA5D-5F1A98126E81}" type="parTrans" cxnId="{53C81DBA-6339-BA49-928A-79004CA72D8A}">
      <dgm:prSet/>
      <dgm:spPr/>
      <dgm:t>
        <a:bodyPr/>
        <a:lstStyle/>
        <a:p>
          <a:endParaRPr lang="en-GB"/>
        </a:p>
      </dgm:t>
    </dgm:pt>
    <dgm:pt modelId="{662CC27F-25FA-9243-BFD0-B0FBE0FCE6A6}" type="sibTrans" cxnId="{53C81DBA-6339-BA49-928A-79004CA72D8A}">
      <dgm:prSet/>
      <dgm:spPr/>
      <dgm:t>
        <a:bodyPr/>
        <a:lstStyle/>
        <a:p>
          <a:endParaRPr lang="en-GB"/>
        </a:p>
      </dgm:t>
    </dgm:pt>
    <dgm:pt modelId="{2DEB8FBF-2F00-A84E-AB01-55ADD9B58532}">
      <dgm:prSet custT="1"/>
      <dgm:spPr>
        <a:solidFill>
          <a:schemeClr val="bg1"/>
        </a:solidFill>
        <a:ln>
          <a:solidFill>
            <a:schemeClr val="accent1"/>
          </a:solidFill>
        </a:ln>
      </dgm:spPr>
      <dgm:t>
        <a:bodyPr/>
        <a:lstStyle/>
        <a:p>
          <a:r>
            <a:rPr lang="en-GB" sz="2200">
              <a:solidFill>
                <a:sysClr val="windowText" lastClr="000000"/>
              </a:solidFill>
            </a:rPr>
            <a:t>12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33</a:t>
          </a:r>
          <a:br>
            <a:rPr lang="en-GB" sz="2200">
              <a:solidFill>
                <a:sysClr val="windowText" lastClr="000000"/>
              </a:solidFill>
            </a:rPr>
          </a:br>
          <a:r>
            <a:rPr lang="en-GB" sz="2200">
              <a:solidFill>
                <a:sysClr val="windowText" lastClr="000000"/>
              </a:solidFill>
            </a:rPr>
            <a:t>points</a:t>
          </a:r>
        </a:p>
      </dgm:t>
    </dgm:pt>
    <dgm:pt modelId="{BE54F230-2DE4-A743-8562-6C9DE875B6E3}" type="parTrans" cxnId="{FFC886AB-E7FD-654C-8297-0CB4DCDCF577}">
      <dgm:prSet/>
      <dgm:spPr/>
      <dgm:t>
        <a:bodyPr/>
        <a:lstStyle/>
        <a:p>
          <a:endParaRPr lang="en-GB"/>
        </a:p>
      </dgm:t>
    </dgm:pt>
    <dgm:pt modelId="{2CAE6665-8F25-E549-AA76-486044FE41DA}" type="sibTrans" cxnId="{FFC886AB-E7FD-654C-8297-0CB4DCDCF577}">
      <dgm:prSet/>
      <dgm:spPr/>
      <dgm:t>
        <a:bodyPr/>
        <a:lstStyle/>
        <a:p>
          <a:endParaRPr lang="en-GB"/>
        </a:p>
      </dgm:t>
    </dgm:pt>
    <dgm:pt modelId="{EC98D084-C47F-9646-A6CF-F56BD564CFDB}">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CHD016</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C131644F-397A-5D4F-A2B7-9B2612604BB9}" type="parTrans" cxnId="{11CB330E-5F1C-BA4E-A19F-64C8BA40D5CD}">
      <dgm:prSet/>
      <dgm:spPr/>
      <dgm:t>
        <a:bodyPr/>
        <a:lstStyle/>
        <a:p>
          <a:endParaRPr lang="en-GB"/>
        </a:p>
      </dgm:t>
    </dgm:pt>
    <dgm:pt modelId="{65A77153-B583-0846-80AB-BD9148D8F60F}" type="sibTrans" cxnId="{11CB330E-5F1C-BA4E-A19F-64C8BA40D5CD}">
      <dgm:prSet/>
      <dgm:spPr/>
      <dgm:t>
        <a:bodyPr/>
        <a:lstStyle/>
        <a:p>
          <a:endParaRPr lang="en-GB"/>
        </a:p>
      </dgm:t>
    </dgm:pt>
    <dgm:pt modelId="{2E64C679-F23D-0C44-82FB-0209269C4FA6}">
      <dgm:prSet custT="1"/>
      <dgm:spPr/>
      <dgm:t>
        <a:bodyPr/>
        <a:lstStyle/>
        <a:p>
          <a:r>
            <a:rPr lang="en-GB" sz="2000"/>
            <a:t>UT</a:t>
          </a:r>
          <a:br>
            <a:rPr lang="en-GB" sz="2000"/>
          </a:br>
          <a:r>
            <a:rPr lang="en-GB" sz="2000"/>
            <a:t>86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48DF24B-CD4E-044E-BEE3-AB4F9217C592}" type="parTrans" cxnId="{0124B826-2911-684E-ADFA-EECE24CB58CD}">
      <dgm:prSet/>
      <dgm:spPr/>
      <dgm:t>
        <a:bodyPr/>
        <a:lstStyle/>
        <a:p>
          <a:endParaRPr lang="en-GB"/>
        </a:p>
      </dgm:t>
    </dgm:pt>
    <dgm:pt modelId="{96FB0431-EF1B-FC4A-B9E7-48DFC4F3667F}" type="sibTrans" cxnId="{0124B826-2911-684E-ADFA-EECE24CB58CD}">
      <dgm:prSet/>
      <dgm:spPr/>
      <dgm:t>
        <a:bodyPr/>
        <a:lstStyle/>
        <a:p>
          <a:endParaRPr lang="en-GB"/>
        </a:p>
      </dgm:t>
    </dgm:pt>
    <dgm:pt modelId="{9B6EF0A6-BADF-E74C-9751-6DED8647BED7}">
      <dgm:prSet custT="1"/>
      <dgm:spPr>
        <a:solidFill>
          <a:schemeClr val="bg1"/>
        </a:solidFill>
        <a:ln>
          <a:solidFill>
            <a:schemeClr val="accent1"/>
          </a:solidFill>
        </a:ln>
      </dgm:spPr>
      <dgm:t>
        <a:bodyPr/>
        <a:lstStyle/>
        <a:p>
          <a:pPr rtl="0"/>
          <a:r>
            <a:rPr lang="en-GB" sz="2200">
              <a:solidFill>
                <a:sysClr val="windowText" lastClr="000000"/>
              </a:solidFill>
            </a:rPr>
            <a:t>5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14</a:t>
          </a:r>
          <a:br>
            <a:rPr lang="en-GB" sz="2200">
              <a:solidFill>
                <a:sysClr val="windowText" lastClr="000000"/>
              </a:solidFill>
            </a:rPr>
          </a:br>
          <a:r>
            <a:rPr lang="en-GB" sz="2200">
              <a:solidFill>
                <a:sysClr val="windowText" lastClr="000000"/>
              </a:solidFill>
            </a:rPr>
            <a:t>points</a:t>
          </a:r>
        </a:p>
      </dgm:t>
    </dgm:pt>
    <dgm:pt modelId="{7547FBC2-2591-8B45-9A0E-06ACF39A7081}" type="parTrans" cxnId="{688AB14A-75A6-AB4F-8330-B1614DEB56EF}">
      <dgm:prSet/>
      <dgm:spPr/>
      <dgm:t>
        <a:bodyPr/>
        <a:lstStyle/>
        <a:p>
          <a:endParaRPr lang="en-GB"/>
        </a:p>
      </dgm:t>
    </dgm:pt>
    <dgm:pt modelId="{3A409E32-4303-294B-A640-8159DB0A98AC}" type="sibTrans" cxnId="{688AB14A-75A6-AB4F-8330-B1614DEB56EF}">
      <dgm:prSet/>
      <dgm:spPr/>
      <dgm:t>
        <a:bodyPr/>
        <a:lstStyle/>
        <a:p>
          <a:endParaRPr lang="en-GB"/>
        </a:p>
      </dgm:t>
    </dgm:pt>
    <dgm:pt modelId="{10695618-3496-AF45-8C8E-C4D0208D4C09}">
      <dgm:prSet/>
      <dgm:spPr/>
      <dgm:t>
        <a:bodyPr/>
        <a:lstStyle/>
        <a:p>
          <a:r>
            <a:rPr lang="en-GB" b="1"/>
            <a:t>Diabetes</a:t>
          </a:r>
        </a:p>
      </dgm:t>
    </dgm:pt>
    <dgm:pt modelId="{3AC7A443-AB5C-E94E-B062-B95B62878105}" type="parTrans" cxnId="{B94DAD89-C54C-A948-A9F4-63D935575730}">
      <dgm:prSet/>
      <dgm:spPr/>
      <dgm:t>
        <a:bodyPr/>
        <a:lstStyle/>
        <a:p>
          <a:endParaRPr lang="en-GB"/>
        </a:p>
      </dgm:t>
    </dgm:pt>
    <dgm:pt modelId="{4F98CD19-FAFF-0E42-9F36-BF12AE5A7CFD}" type="sibTrans" cxnId="{B94DAD89-C54C-A948-A9F4-63D935575730}">
      <dgm:prSet/>
      <dgm:spPr/>
      <dgm:t>
        <a:bodyPr/>
        <a:lstStyle/>
        <a:p>
          <a:endParaRPr lang="en-GB"/>
        </a:p>
      </dgm:t>
    </dgm:pt>
    <dgm:pt modelId="{07F0EF6C-6276-9449-8A0F-DC0EBCDFB53F}">
      <dgm:prSet custT="1"/>
      <dgm:spPr>
        <a:solidFill>
          <a:schemeClr val="bg1">
            <a:lumMod val="85000"/>
          </a:schemeClr>
        </a:solidFill>
      </dgm:spPr>
      <dgm:t>
        <a:bodyPr/>
        <a:lstStyle/>
        <a:p>
          <a:pPr rtl="0">
            <a:lnSpc>
              <a:spcPct val="100000"/>
            </a:lnSpc>
            <a:spcAft>
              <a:spcPts val="0"/>
            </a:spcAft>
            <a:buFontTx/>
            <a:buNone/>
          </a:pPr>
          <a:r>
            <a:rPr lang="en-GB" sz="2000" b="1" baseline="0">
              <a:solidFill>
                <a:schemeClr val="tx1">
                  <a:lumMod val="50000"/>
                </a:schemeClr>
              </a:solidFill>
              <a:latin typeface="Gotham"/>
            </a:rPr>
            <a:t>DM036</a:t>
          </a:r>
          <a:br>
            <a:rPr lang="en-GB" sz="2000" b="1" baseline="0">
              <a:solidFill>
                <a:schemeClr val="tx1">
                  <a:lumMod val="50000"/>
                </a:schemeClr>
              </a:solidFill>
              <a:latin typeface="Gotham"/>
            </a:rPr>
          </a:br>
          <a:r>
            <a:rPr lang="en-GB" sz="2000" baseline="0">
              <a:solidFill>
                <a:schemeClr val="tx1">
                  <a:lumMod val="50000"/>
                </a:schemeClr>
              </a:solidFill>
            </a:rPr>
            <a:t>&lt; 80 </a:t>
          </a:r>
        </a:p>
        <a:p>
          <a:pPr rtl="0">
            <a:lnSpc>
              <a:spcPct val="90000"/>
            </a:lnSpc>
            <a:spcAft>
              <a:spcPct val="35000"/>
            </a:spcAft>
            <a:buFontTx/>
            <a:buNone/>
          </a:pPr>
          <a:r>
            <a:rPr lang="en-GB" sz="1300" baseline="0">
              <a:solidFill>
                <a:schemeClr val="tx1">
                  <a:lumMod val="50000"/>
                </a:schemeClr>
              </a:solidFill>
            </a:rPr>
            <a:t>(without frailty)</a:t>
          </a:r>
        </a:p>
      </dgm:t>
    </dgm:pt>
    <dgm:pt modelId="{61050963-F1A1-104F-B4A7-E185D75B9757}" type="parTrans" cxnId="{13DA7833-2DCC-AA4E-985F-17D4C8765838}">
      <dgm:prSet/>
      <dgm:spPr/>
      <dgm:t>
        <a:bodyPr/>
        <a:lstStyle/>
        <a:p>
          <a:endParaRPr lang="en-GB"/>
        </a:p>
      </dgm:t>
    </dgm:pt>
    <dgm:pt modelId="{FBD1FA23-AC3C-3F40-BC85-B632C040CB21}" type="sibTrans" cxnId="{13DA7833-2DCC-AA4E-985F-17D4C8765838}">
      <dgm:prSet/>
      <dgm:spPr/>
      <dgm:t>
        <a:bodyPr/>
        <a:lstStyle/>
        <a:p>
          <a:endParaRPr lang="en-GB"/>
        </a:p>
      </dgm:t>
    </dgm:pt>
    <dgm:pt modelId="{0B8E6B9E-1E35-0C45-A518-F44B70236FDC}">
      <dgm:prSet custT="1"/>
      <dgm:spPr/>
      <dgm:t>
        <a:bodyPr/>
        <a:lstStyle/>
        <a:p>
          <a:r>
            <a:rPr lang="en-GB" sz="2000"/>
            <a:t>UT</a:t>
          </a:r>
          <a:br>
            <a:rPr lang="en-GB" sz="2000"/>
          </a:br>
          <a:r>
            <a:rPr lang="en-GB" sz="2000"/>
            <a:t>78 </a:t>
          </a:r>
          <a:r>
            <a:rPr lang="en-GB" sz="16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a:t> 90%</a:t>
          </a:r>
        </a:p>
      </dgm:t>
    </dgm:pt>
    <dgm:pt modelId="{5F76201E-0CD3-BF4C-BB5B-C58D0D9DE337}" type="parTrans" cxnId="{1C44DA3C-9D7A-494C-9B14-52EE7630E065}">
      <dgm:prSet/>
      <dgm:spPr/>
      <dgm:t>
        <a:bodyPr/>
        <a:lstStyle/>
        <a:p>
          <a:endParaRPr lang="en-GB"/>
        </a:p>
      </dgm:t>
    </dgm:pt>
    <dgm:pt modelId="{9216D090-EAFB-9B4F-A10A-97EA71D77508}" type="sibTrans" cxnId="{1C44DA3C-9D7A-494C-9B14-52EE7630E065}">
      <dgm:prSet/>
      <dgm:spPr/>
      <dgm:t>
        <a:bodyPr/>
        <a:lstStyle/>
        <a:p>
          <a:endParaRPr lang="en-GB"/>
        </a:p>
      </dgm:t>
    </dgm:pt>
    <dgm:pt modelId="{67BC15C1-4B80-DA4F-BC17-05516A6BFE06}">
      <dgm:prSet custT="1"/>
      <dgm:spPr>
        <a:solidFill>
          <a:schemeClr val="bg1"/>
        </a:solidFill>
        <a:ln>
          <a:solidFill>
            <a:schemeClr val="accent1"/>
          </a:solidFill>
        </a:ln>
      </dgm:spPr>
      <dgm:t>
        <a:bodyPr/>
        <a:lstStyle/>
        <a:p>
          <a:r>
            <a:rPr lang="en-GB" sz="2200">
              <a:solidFill>
                <a:sysClr val="windowText" lastClr="000000"/>
              </a:solidFill>
            </a:rPr>
            <a:t>10 </a:t>
          </a:r>
          <a:r>
            <a:rPr lang="en-GB" sz="18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a:solidFill>
                <a:sysClr val="windowText" lastClr="000000"/>
              </a:solidFill>
            </a:rPr>
            <a:t> 27</a:t>
          </a:r>
          <a:br>
            <a:rPr lang="en-GB" sz="2200">
              <a:solidFill>
                <a:sysClr val="windowText" lastClr="000000"/>
              </a:solidFill>
            </a:rPr>
          </a:br>
          <a:r>
            <a:rPr lang="en-GB" sz="2200">
              <a:solidFill>
                <a:sysClr val="windowText" lastClr="000000"/>
              </a:solidFill>
            </a:rPr>
            <a:t>points</a:t>
          </a:r>
        </a:p>
      </dgm:t>
    </dgm:pt>
    <dgm:pt modelId="{A50EA9EB-F9C7-0547-AFDC-FCA5C796400F}" type="parTrans" cxnId="{6D4C7900-C7CE-5F4F-A3F3-F93F507822EB}">
      <dgm:prSet/>
      <dgm:spPr/>
      <dgm:t>
        <a:bodyPr/>
        <a:lstStyle/>
        <a:p>
          <a:endParaRPr lang="en-GB"/>
        </a:p>
      </dgm:t>
    </dgm:pt>
    <dgm:pt modelId="{4803DD62-D042-6243-A535-A4E0266CAB1F}" type="sibTrans" cxnId="{6D4C7900-C7CE-5F4F-A3F3-F93F507822EB}">
      <dgm:prSet/>
      <dgm:spPr/>
      <dgm:t>
        <a:bodyPr/>
        <a:lstStyle/>
        <a:p>
          <a:endParaRPr lang="en-GB"/>
        </a:p>
      </dgm:t>
    </dgm:pt>
    <dgm:pt modelId="{86BFE04E-63FE-41FB-8D5D-A1D32DD376A0}">
      <dgm:prSet custT="1"/>
      <dgm:spPr>
        <a:solidFill>
          <a:schemeClr val="bg1">
            <a:lumMod val="85000"/>
          </a:schemeClr>
        </a:solidFill>
      </dgm:spPr>
      <dgm:t>
        <a:bodyPr/>
        <a:lstStyle/>
        <a:p>
          <a:pPr rtl="0">
            <a:buFontTx/>
            <a:buNone/>
          </a:pPr>
          <a:r>
            <a:rPr lang="en-GB" sz="2000" b="1" baseline="0">
              <a:solidFill>
                <a:schemeClr val="tx1">
                  <a:lumMod val="50000"/>
                </a:schemeClr>
              </a:solidFill>
              <a:latin typeface="Gotham"/>
            </a:rPr>
            <a:t>STIA015</a:t>
          </a:r>
          <a:br>
            <a:rPr lang="en-GB" sz="2000" b="1" baseline="0">
              <a:solidFill>
                <a:schemeClr val="tx1">
                  <a:lumMod val="50000"/>
                </a:schemeClr>
              </a:solidFill>
              <a:latin typeface="Gotham"/>
            </a:rPr>
          </a:br>
          <a:r>
            <a:rPr lang="en-GB" sz="2000" baseline="0">
              <a:solidFill>
                <a:schemeClr val="tx1">
                  <a:lumMod val="50000"/>
                </a:schemeClr>
              </a:solidFill>
            </a:rPr>
            <a:t>≥ 80</a:t>
          </a:r>
        </a:p>
      </dgm:t>
    </dgm:pt>
    <dgm:pt modelId="{8E15B382-96FA-4B11-BFE1-8CC235717EC0}" type="parTrans" cxnId="{1B6A4565-72D9-4D2E-A627-BFB822B1F8E0}">
      <dgm:prSet/>
      <dgm:spPr/>
      <dgm:t>
        <a:bodyPr/>
        <a:lstStyle/>
        <a:p>
          <a:endParaRPr lang="en-GB"/>
        </a:p>
      </dgm:t>
    </dgm:pt>
    <dgm:pt modelId="{622C3EE8-31FB-49D3-A6B5-C4CFC28AB983}" type="sibTrans" cxnId="{1B6A4565-72D9-4D2E-A627-BFB822B1F8E0}">
      <dgm:prSet/>
      <dgm:spPr/>
      <dgm:t>
        <a:bodyPr/>
        <a:lstStyle/>
        <a:p>
          <a:endParaRPr lang="en-GB"/>
        </a:p>
      </dgm:t>
    </dgm:pt>
    <dgm:pt modelId="{5719DC7C-BC90-4AA0-8EEB-8090D81CC707}" type="pres">
      <dgm:prSet presAssocID="{C96847C3-CFB8-A546-88EC-F9E0445FE1BE}" presName="Name0" presStyleCnt="0">
        <dgm:presLayoutVars>
          <dgm:chPref val="1"/>
          <dgm:dir/>
          <dgm:animOne val="branch"/>
          <dgm:animLvl val="lvl"/>
          <dgm:resizeHandles/>
        </dgm:presLayoutVars>
      </dgm:prSet>
      <dgm:spPr/>
    </dgm:pt>
    <dgm:pt modelId="{281F7077-FDB8-4A5B-8993-C42F3D86CF8C}" type="pres">
      <dgm:prSet presAssocID="{0AE2F037-2BCF-8D43-AA06-9B360310779E}" presName="vertOne" presStyleCnt="0"/>
      <dgm:spPr/>
    </dgm:pt>
    <dgm:pt modelId="{DDBAB1F1-C542-40DF-ABEC-1E16EE0E6892}" type="pres">
      <dgm:prSet presAssocID="{0AE2F037-2BCF-8D43-AA06-9B360310779E}" presName="txOne" presStyleLbl="node0" presStyleIdx="0" presStyleCnt="4" custScaleY="56769">
        <dgm:presLayoutVars>
          <dgm:chPref val="3"/>
        </dgm:presLayoutVars>
      </dgm:prSet>
      <dgm:spPr/>
    </dgm:pt>
    <dgm:pt modelId="{CEAD118F-55DC-497B-B9AA-3D4E62AABFF6}" type="pres">
      <dgm:prSet presAssocID="{0AE2F037-2BCF-8D43-AA06-9B360310779E}" presName="parTransOne" presStyleCnt="0"/>
      <dgm:spPr/>
    </dgm:pt>
    <dgm:pt modelId="{7FAB9513-C8B8-43FD-AEE8-83D263A67B04}" type="pres">
      <dgm:prSet presAssocID="{0AE2F037-2BCF-8D43-AA06-9B360310779E}" presName="horzOne" presStyleCnt="0"/>
      <dgm:spPr/>
    </dgm:pt>
    <dgm:pt modelId="{F462EE08-146D-4D97-B7CF-E95B3B0238E8}" type="pres">
      <dgm:prSet presAssocID="{95645198-6264-044D-8B4A-DDC16297FC7B}" presName="vertTwo" presStyleCnt="0"/>
      <dgm:spPr/>
    </dgm:pt>
    <dgm:pt modelId="{4A8EE12F-D970-4DA9-A2BA-1CEE63BBBE42}" type="pres">
      <dgm:prSet presAssocID="{95645198-6264-044D-8B4A-DDC16297FC7B}" presName="txTwo" presStyleLbl="node2" presStyleIdx="0" presStyleCnt="7">
        <dgm:presLayoutVars>
          <dgm:chPref val="3"/>
        </dgm:presLayoutVars>
      </dgm:prSet>
      <dgm:spPr/>
    </dgm:pt>
    <dgm:pt modelId="{3DCCB253-F062-4F7F-9690-6CD724CEED67}" type="pres">
      <dgm:prSet presAssocID="{95645198-6264-044D-8B4A-DDC16297FC7B}" presName="parTransTwo" presStyleCnt="0"/>
      <dgm:spPr/>
    </dgm:pt>
    <dgm:pt modelId="{E7C7C48C-ADFE-467C-8067-DDE22EE8D930}" type="pres">
      <dgm:prSet presAssocID="{95645198-6264-044D-8B4A-DDC16297FC7B}" presName="horzTwo" presStyleCnt="0"/>
      <dgm:spPr/>
    </dgm:pt>
    <dgm:pt modelId="{6D4EE738-7D1D-4ABB-95AB-3FA4043B916F}" type="pres">
      <dgm:prSet presAssocID="{0C7139EC-C7EC-644E-82DD-EB6A51A71E52}" presName="vertThree" presStyleCnt="0"/>
      <dgm:spPr/>
    </dgm:pt>
    <dgm:pt modelId="{1D5B15A4-3F66-479E-BD64-1F1510D17527}" type="pres">
      <dgm:prSet presAssocID="{0C7139EC-C7EC-644E-82DD-EB6A51A71E52}" presName="txThree" presStyleLbl="node3" presStyleIdx="0" presStyleCnt="7">
        <dgm:presLayoutVars>
          <dgm:chPref val="3"/>
        </dgm:presLayoutVars>
      </dgm:prSet>
      <dgm:spPr/>
    </dgm:pt>
    <dgm:pt modelId="{115427EC-3BF6-4640-9D78-7CF59D3ED2E2}" type="pres">
      <dgm:prSet presAssocID="{0C7139EC-C7EC-644E-82DD-EB6A51A71E52}" presName="parTransThree" presStyleCnt="0"/>
      <dgm:spPr/>
    </dgm:pt>
    <dgm:pt modelId="{15ACD12E-E611-4387-94E5-94EC768B0CB5}" type="pres">
      <dgm:prSet presAssocID="{0C7139EC-C7EC-644E-82DD-EB6A51A71E52}" presName="horzThree" presStyleCnt="0"/>
      <dgm:spPr/>
    </dgm:pt>
    <dgm:pt modelId="{5C8B41F6-93FE-43B4-B240-1765AE906B32}" type="pres">
      <dgm:prSet presAssocID="{8A15296D-2E7D-BC4F-B992-75765BBD19DD}" presName="vertFour" presStyleCnt="0">
        <dgm:presLayoutVars>
          <dgm:chPref val="3"/>
        </dgm:presLayoutVars>
      </dgm:prSet>
      <dgm:spPr/>
    </dgm:pt>
    <dgm:pt modelId="{F24803D6-E920-48B0-80D1-CCBDEAC1C527}" type="pres">
      <dgm:prSet presAssocID="{8A15296D-2E7D-BC4F-B992-75765BBD19DD}" presName="txFour" presStyleLbl="node4" presStyleIdx="0" presStyleCnt="7">
        <dgm:presLayoutVars>
          <dgm:chPref val="3"/>
        </dgm:presLayoutVars>
      </dgm:prSet>
      <dgm:spPr/>
    </dgm:pt>
    <dgm:pt modelId="{7BF283B1-2881-4C69-88EF-6E4A94BD35D5}" type="pres">
      <dgm:prSet presAssocID="{8A15296D-2E7D-BC4F-B992-75765BBD19DD}" presName="horzFour" presStyleCnt="0"/>
      <dgm:spPr/>
    </dgm:pt>
    <dgm:pt modelId="{3E4A6746-605C-48B1-8A96-32E650F8311D}" type="pres">
      <dgm:prSet presAssocID="{2B81872D-D06E-BC47-997D-D242B7ED8FBF}" presName="sibSpaceTwo" presStyleCnt="0"/>
      <dgm:spPr/>
    </dgm:pt>
    <dgm:pt modelId="{A4750CF5-FA1F-41C7-B9BE-FCCD9B28883A}" type="pres">
      <dgm:prSet presAssocID="{F28613D2-A153-BD42-A144-78D4303E2C1D}" presName="vertTwo" presStyleCnt="0"/>
      <dgm:spPr/>
    </dgm:pt>
    <dgm:pt modelId="{0561819B-A6D3-4FAA-9944-2D9D429FCD9D}" type="pres">
      <dgm:prSet presAssocID="{F28613D2-A153-BD42-A144-78D4303E2C1D}" presName="txTwo" presStyleLbl="node2" presStyleIdx="1" presStyleCnt="7">
        <dgm:presLayoutVars>
          <dgm:chPref val="3"/>
        </dgm:presLayoutVars>
      </dgm:prSet>
      <dgm:spPr/>
    </dgm:pt>
    <dgm:pt modelId="{3E86AE04-AE23-412D-97FF-A7DAAF170F66}" type="pres">
      <dgm:prSet presAssocID="{F28613D2-A153-BD42-A144-78D4303E2C1D}" presName="parTransTwo" presStyleCnt="0"/>
      <dgm:spPr/>
    </dgm:pt>
    <dgm:pt modelId="{E556AC39-6309-45ED-B959-7E4C5E80926C}" type="pres">
      <dgm:prSet presAssocID="{F28613D2-A153-BD42-A144-78D4303E2C1D}" presName="horzTwo" presStyleCnt="0"/>
      <dgm:spPr/>
    </dgm:pt>
    <dgm:pt modelId="{7E71BFB9-9536-45B0-84E0-6606188FDFE9}" type="pres">
      <dgm:prSet presAssocID="{E13E1909-3E33-B14F-9DA3-6A75036C3903}" presName="vertThree" presStyleCnt="0"/>
      <dgm:spPr/>
    </dgm:pt>
    <dgm:pt modelId="{B44EEBCE-3B4E-4D1C-B51A-A8CF7D415B77}" type="pres">
      <dgm:prSet presAssocID="{E13E1909-3E33-B14F-9DA3-6A75036C3903}" presName="txThree" presStyleLbl="node3" presStyleIdx="1" presStyleCnt="7">
        <dgm:presLayoutVars>
          <dgm:chPref val="3"/>
        </dgm:presLayoutVars>
      </dgm:prSet>
      <dgm:spPr/>
    </dgm:pt>
    <dgm:pt modelId="{08B05B59-ECD1-4D4B-9E62-1F5B8E2D6C61}" type="pres">
      <dgm:prSet presAssocID="{E13E1909-3E33-B14F-9DA3-6A75036C3903}" presName="parTransThree" presStyleCnt="0"/>
      <dgm:spPr/>
    </dgm:pt>
    <dgm:pt modelId="{E5D236F6-5667-4614-992D-99148C8B7698}" type="pres">
      <dgm:prSet presAssocID="{E13E1909-3E33-B14F-9DA3-6A75036C3903}" presName="horzThree" presStyleCnt="0"/>
      <dgm:spPr/>
    </dgm:pt>
    <dgm:pt modelId="{7E8F9B68-D51D-4561-9AD8-207E8BDC47A1}" type="pres">
      <dgm:prSet presAssocID="{EE4AEAC3-E205-B24A-9C37-EE65DA8F138F}" presName="vertFour" presStyleCnt="0">
        <dgm:presLayoutVars>
          <dgm:chPref val="3"/>
        </dgm:presLayoutVars>
      </dgm:prSet>
      <dgm:spPr/>
    </dgm:pt>
    <dgm:pt modelId="{D33D7D64-0779-4EF3-873A-7220C3C67113}" type="pres">
      <dgm:prSet presAssocID="{EE4AEAC3-E205-B24A-9C37-EE65DA8F138F}" presName="txFour" presStyleLbl="node4" presStyleIdx="1" presStyleCnt="7">
        <dgm:presLayoutVars>
          <dgm:chPref val="3"/>
        </dgm:presLayoutVars>
      </dgm:prSet>
      <dgm:spPr/>
    </dgm:pt>
    <dgm:pt modelId="{92747F59-6723-4D31-AF64-ACBB2C09F714}" type="pres">
      <dgm:prSet presAssocID="{EE4AEAC3-E205-B24A-9C37-EE65DA8F138F}" presName="horzFour" presStyleCnt="0"/>
      <dgm:spPr/>
    </dgm:pt>
    <dgm:pt modelId="{A56D1CD6-23F2-4B4B-B898-C16F5E61D89D}" type="pres">
      <dgm:prSet presAssocID="{33DE1A80-156E-6C4D-84F2-17A5EC55709B}" presName="sibSpaceOne" presStyleCnt="0"/>
      <dgm:spPr/>
    </dgm:pt>
    <dgm:pt modelId="{D0C84F3C-F708-44D6-848E-55C4B9EC6574}" type="pres">
      <dgm:prSet presAssocID="{2066F63A-D749-504A-A66A-BCEDC6F019A4}" presName="vertOne" presStyleCnt="0"/>
      <dgm:spPr/>
    </dgm:pt>
    <dgm:pt modelId="{3F8FF57C-054F-47BC-A359-F69AB926141A}" type="pres">
      <dgm:prSet presAssocID="{2066F63A-D749-504A-A66A-BCEDC6F019A4}" presName="txOne" presStyleLbl="node0" presStyleIdx="1" presStyleCnt="4" custScaleY="56820">
        <dgm:presLayoutVars>
          <dgm:chPref val="3"/>
        </dgm:presLayoutVars>
      </dgm:prSet>
      <dgm:spPr/>
    </dgm:pt>
    <dgm:pt modelId="{169262A5-8C6C-40D6-B684-276561103D6D}" type="pres">
      <dgm:prSet presAssocID="{2066F63A-D749-504A-A66A-BCEDC6F019A4}" presName="parTransOne" presStyleCnt="0"/>
      <dgm:spPr/>
    </dgm:pt>
    <dgm:pt modelId="{CC75F4A6-0E80-4991-BF5A-1964582E38D9}" type="pres">
      <dgm:prSet presAssocID="{2066F63A-D749-504A-A66A-BCEDC6F019A4}" presName="horzOne" presStyleCnt="0"/>
      <dgm:spPr/>
    </dgm:pt>
    <dgm:pt modelId="{D0E8F2E4-8A65-4057-BBE5-D5E926BCF5D1}" type="pres">
      <dgm:prSet presAssocID="{6D6E3D9E-CA04-BB4E-88C7-BE930720F57E}" presName="vertTwo" presStyleCnt="0"/>
      <dgm:spPr/>
    </dgm:pt>
    <dgm:pt modelId="{80E2A6DD-325A-452E-AF79-C97054C2F79F}" type="pres">
      <dgm:prSet presAssocID="{6D6E3D9E-CA04-BB4E-88C7-BE930720F57E}" presName="txTwo" presStyleLbl="node2" presStyleIdx="2" presStyleCnt="7">
        <dgm:presLayoutVars>
          <dgm:chPref val="3"/>
        </dgm:presLayoutVars>
      </dgm:prSet>
      <dgm:spPr/>
    </dgm:pt>
    <dgm:pt modelId="{97D1DE13-6C33-416F-BB2B-630886CEC0C8}" type="pres">
      <dgm:prSet presAssocID="{6D6E3D9E-CA04-BB4E-88C7-BE930720F57E}" presName="parTransTwo" presStyleCnt="0"/>
      <dgm:spPr/>
    </dgm:pt>
    <dgm:pt modelId="{F339051B-626A-448D-B2EB-4846A1383E6A}" type="pres">
      <dgm:prSet presAssocID="{6D6E3D9E-CA04-BB4E-88C7-BE930720F57E}" presName="horzTwo" presStyleCnt="0"/>
      <dgm:spPr/>
    </dgm:pt>
    <dgm:pt modelId="{89B2F2D2-DD3E-44A1-87C8-593A0154D01A}" type="pres">
      <dgm:prSet presAssocID="{E5E58EEE-7455-1E41-B539-C5F1CC5FF695}" presName="vertThree" presStyleCnt="0"/>
      <dgm:spPr/>
    </dgm:pt>
    <dgm:pt modelId="{2487EF5E-40CC-49F9-88B1-E7C706D3B312}" type="pres">
      <dgm:prSet presAssocID="{E5E58EEE-7455-1E41-B539-C5F1CC5FF695}" presName="txThree" presStyleLbl="node3" presStyleIdx="2" presStyleCnt="7">
        <dgm:presLayoutVars>
          <dgm:chPref val="3"/>
        </dgm:presLayoutVars>
      </dgm:prSet>
      <dgm:spPr/>
    </dgm:pt>
    <dgm:pt modelId="{356603E7-D4B0-4993-B6CE-8C99A8E82851}" type="pres">
      <dgm:prSet presAssocID="{E5E58EEE-7455-1E41-B539-C5F1CC5FF695}" presName="parTransThree" presStyleCnt="0"/>
      <dgm:spPr/>
    </dgm:pt>
    <dgm:pt modelId="{D37C938C-33CB-4A4F-8926-35A76C50C332}" type="pres">
      <dgm:prSet presAssocID="{E5E58EEE-7455-1E41-B539-C5F1CC5FF695}" presName="horzThree" presStyleCnt="0"/>
      <dgm:spPr/>
    </dgm:pt>
    <dgm:pt modelId="{1D37340E-A6E0-4310-8A75-CA3504F44914}" type="pres">
      <dgm:prSet presAssocID="{98FB69B5-5211-6948-9AFA-EAF3E7B10A09}" presName="vertFour" presStyleCnt="0">
        <dgm:presLayoutVars>
          <dgm:chPref val="3"/>
        </dgm:presLayoutVars>
      </dgm:prSet>
      <dgm:spPr/>
    </dgm:pt>
    <dgm:pt modelId="{A412AEDA-CE6C-4AF8-87DA-BD16CB3AF300}" type="pres">
      <dgm:prSet presAssocID="{98FB69B5-5211-6948-9AFA-EAF3E7B10A09}" presName="txFour" presStyleLbl="node4" presStyleIdx="2" presStyleCnt="7">
        <dgm:presLayoutVars>
          <dgm:chPref val="3"/>
        </dgm:presLayoutVars>
      </dgm:prSet>
      <dgm:spPr/>
    </dgm:pt>
    <dgm:pt modelId="{EE124EDD-E878-452C-B4BA-E463FC081134}" type="pres">
      <dgm:prSet presAssocID="{98FB69B5-5211-6948-9AFA-EAF3E7B10A09}" presName="horzFour" presStyleCnt="0"/>
      <dgm:spPr/>
    </dgm:pt>
    <dgm:pt modelId="{1D0F37DF-D2FC-4CA6-9AAC-72053AB400E9}" type="pres">
      <dgm:prSet presAssocID="{9FC6F6E6-409E-DB49-B032-7EB39E0BD1D5}" presName="sibSpaceTwo" presStyleCnt="0"/>
      <dgm:spPr/>
    </dgm:pt>
    <dgm:pt modelId="{D6E4BF2C-6729-4BDA-B60B-E3B8584BE079}" type="pres">
      <dgm:prSet presAssocID="{86BFE04E-63FE-41FB-8D5D-A1D32DD376A0}" presName="vertTwo" presStyleCnt="0"/>
      <dgm:spPr/>
    </dgm:pt>
    <dgm:pt modelId="{88DA0366-1FAD-4FC2-AC83-80F41D825266}" type="pres">
      <dgm:prSet presAssocID="{86BFE04E-63FE-41FB-8D5D-A1D32DD376A0}" presName="txTwo" presStyleLbl="node2" presStyleIdx="3" presStyleCnt="7">
        <dgm:presLayoutVars>
          <dgm:chPref val="3"/>
        </dgm:presLayoutVars>
      </dgm:prSet>
      <dgm:spPr/>
    </dgm:pt>
    <dgm:pt modelId="{7190D829-DA31-41AE-BAEF-A267379D2F1D}" type="pres">
      <dgm:prSet presAssocID="{86BFE04E-63FE-41FB-8D5D-A1D32DD376A0}" presName="parTransTwo" presStyleCnt="0"/>
      <dgm:spPr/>
    </dgm:pt>
    <dgm:pt modelId="{78DDB190-E2CD-4B9F-8CF7-8D29A3376A39}" type="pres">
      <dgm:prSet presAssocID="{86BFE04E-63FE-41FB-8D5D-A1D32DD376A0}" presName="horzTwo" presStyleCnt="0"/>
      <dgm:spPr/>
    </dgm:pt>
    <dgm:pt modelId="{59113801-08B0-46EC-9A5F-AABEF62195C6}" type="pres">
      <dgm:prSet presAssocID="{A03AA042-3D80-184F-8B57-723CEB6D5E7D}" presName="vertThree" presStyleCnt="0"/>
      <dgm:spPr/>
    </dgm:pt>
    <dgm:pt modelId="{362463C5-BC9F-4D29-8CF0-31B519338F00}" type="pres">
      <dgm:prSet presAssocID="{A03AA042-3D80-184F-8B57-723CEB6D5E7D}" presName="txThree" presStyleLbl="node3" presStyleIdx="3" presStyleCnt="7">
        <dgm:presLayoutVars>
          <dgm:chPref val="3"/>
        </dgm:presLayoutVars>
      </dgm:prSet>
      <dgm:spPr/>
    </dgm:pt>
    <dgm:pt modelId="{33DED74A-9799-495E-BD9B-EE271FD4FCA8}" type="pres">
      <dgm:prSet presAssocID="{A03AA042-3D80-184F-8B57-723CEB6D5E7D}" presName="parTransThree" presStyleCnt="0"/>
      <dgm:spPr/>
    </dgm:pt>
    <dgm:pt modelId="{4883AED9-0B1C-40CA-8A6C-9E1F71AE2D4B}" type="pres">
      <dgm:prSet presAssocID="{A03AA042-3D80-184F-8B57-723CEB6D5E7D}" presName="horzThree" presStyleCnt="0"/>
      <dgm:spPr/>
    </dgm:pt>
    <dgm:pt modelId="{917C30B3-6A49-4406-9EC9-1F65FCEE0814}" type="pres">
      <dgm:prSet presAssocID="{FEC5601E-ADE4-8F4D-A3A7-2CCE534D9530}" presName="vertFour" presStyleCnt="0">
        <dgm:presLayoutVars>
          <dgm:chPref val="3"/>
        </dgm:presLayoutVars>
      </dgm:prSet>
      <dgm:spPr/>
    </dgm:pt>
    <dgm:pt modelId="{2804B82D-53F6-4519-9496-CAF5227C4E67}" type="pres">
      <dgm:prSet presAssocID="{FEC5601E-ADE4-8F4D-A3A7-2CCE534D9530}" presName="txFour" presStyleLbl="node4" presStyleIdx="3" presStyleCnt="7">
        <dgm:presLayoutVars>
          <dgm:chPref val="3"/>
        </dgm:presLayoutVars>
      </dgm:prSet>
      <dgm:spPr/>
    </dgm:pt>
    <dgm:pt modelId="{815CE8D5-E41C-4139-B75C-B44A6FB53050}" type="pres">
      <dgm:prSet presAssocID="{FEC5601E-ADE4-8F4D-A3A7-2CCE534D9530}" presName="horzFour" presStyleCnt="0"/>
      <dgm:spPr/>
    </dgm:pt>
    <dgm:pt modelId="{FABB03CD-E1A3-4D50-8F92-FFBEFF979CD7}" type="pres">
      <dgm:prSet presAssocID="{66CEEF60-F568-CD48-9AAB-3A1ABE47DC5C}" presName="sibSpaceOne" presStyleCnt="0"/>
      <dgm:spPr/>
    </dgm:pt>
    <dgm:pt modelId="{7D9F0FB2-D391-4F24-92EE-61D0BC442D9B}" type="pres">
      <dgm:prSet presAssocID="{93C41651-10BA-754A-A517-4A8B1589F1E0}" presName="vertOne" presStyleCnt="0"/>
      <dgm:spPr/>
    </dgm:pt>
    <dgm:pt modelId="{074571E3-94DA-4601-A2AF-1925D2C16236}" type="pres">
      <dgm:prSet presAssocID="{93C41651-10BA-754A-A517-4A8B1589F1E0}" presName="txOne" presStyleLbl="node0" presStyleIdx="2" presStyleCnt="4" custScaleY="56820">
        <dgm:presLayoutVars>
          <dgm:chPref val="3"/>
        </dgm:presLayoutVars>
      </dgm:prSet>
      <dgm:spPr/>
    </dgm:pt>
    <dgm:pt modelId="{1D6020E8-91F1-4802-9C05-DBC154CF14B7}" type="pres">
      <dgm:prSet presAssocID="{93C41651-10BA-754A-A517-4A8B1589F1E0}" presName="parTransOne" presStyleCnt="0"/>
      <dgm:spPr/>
    </dgm:pt>
    <dgm:pt modelId="{45C53EA2-4B14-4B31-BC0E-0BF6839D3621}" type="pres">
      <dgm:prSet presAssocID="{93C41651-10BA-754A-A517-4A8B1589F1E0}" presName="horzOne" presStyleCnt="0"/>
      <dgm:spPr/>
    </dgm:pt>
    <dgm:pt modelId="{5812FDF6-AF33-4024-A08D-AB7C2B7AB893}" type="pres">
      <dgm:prSet presAssocID="{0DEE6064-FF0C-DE4A-ACC5-0E003AC7943D}" presName="vertTwo" presStyleCnt="0"/>
      <dgm:spPr/>
    </dgm:pt>
    <dgm:pt modelId="{0D843D2E-3501-4822-A2A8-91D193E089D8}" type="pres">
      <dgm:prSet presAssocID="{0DEE6064-FF0C-DE4A-ACC5-0E003AC7943D}" presName="txTwo" presStyleLbl="node2" presStyleIdx="4" presStyleCnt="7">
        <dgm:presLayoutVars>
          <dgm:chPref val="3"/>
        </dgm:presLayoutVars>
      </dgm:prSet>
      <dgm:spPr/>
    </dgm:pt>
    <dgm:pt modelId="{68C1A660-D133-430D-88F8-429487FBDF27}" type="pres">
      <dgm:prSet presAssocID="{0DEE6064-FF0C-DE4A-ACC5-0E003AC7943D}" presName="parTransTwo" presStyleCnt="0"/>
      <dgm:spPr/>
    </dgm:pt>
    <dgm:pt modelId="{01310FDE-ED68-4C1D-B2BB-47C1A66474E7}" type="pres">
      <dgm:prSet presAssocID="{0DEE6064-FF0C-DE4A-ACC5-0E003AC7943D}" presName="horzTwo" presStyleCnt="0"/>
      <dgm:spPr/>
    </dgm:pt>
    <dgm:pt modelId="{47668C06-9C78-47EF-A280-AC5C518E0948}" type="pres">
      <dgm:prSet presAssocID="{20E5D64F-8B67-914A-B307-471C8810EF70}" presName="vertThree" presStyleCnt="0"/>
      <dgm:spPr/>
    </dgm:pt>
    <dgm:pt modelId="{1952A953-9981-4D4D-8EC4-09EDD7B271CF}" type="pres">
      <dgm:prSet presAssocID="{20E5D64F-8B67-914A-B307-471C8810EF70}" presName="txThree" presStyleLbl="node3" presStyleIdx="4" presStyleCnt="7">
        <dgm:presLayoutVars>
          <dgm:chPref val="3"/>
        </dgm:presLayoutVars>
      </dgm:prSet>
      <dgm:spPr/>
    </dgm:pt>
    <dgm:pt modelId="{B57BCCF6-6972-48E6-B918-9D264123007E}" type="pres">
      <dgm:prSet presAssocID="{20E5D64F-8B67-914A-B307-471C8810EF70}" presName="parTransThree" presStyleCnt="0"/>
      <dgm:spPr/>
    </dgm:pt>
    <dgm:pt modelId="{61F4E1CC-64F0-441D-9A59-A6191422D60C}" type="pres">
      <dgm:prSet presAssocID="{20E5D64F-8B67-914A-B307-471C8810EF70}" presName="horzThree" presStyleCnt="0"/>
      <dgm:spPr/>
    </dgm:pt>
    <dgm:pt modelId="{9E84EA48-6CC3-4174-AA45-33A2062B5633}" type="pres">
      <dgm:prSet presAssocID="{2DEB8FBF-2F00-A84E-AB01-55ADD9B58532}" presName="vertFour" presStyleCnt="0">
        <dgm:presLayoutVars>
          <dgm:chPref val="3"/>
        </dgm:presLayoutVars>
      </dgm:prSet>
      <dgm:spPr/>
    </dgm:pt>
    <dgm:pt modelId="{DADAB880-9726-4388-8C75-4FCA5F84F086}" type="pres">
      <dgm:prSet presAssocID="{2DEB8FBF-2F00-A84E-AB01-55ADD9B58532}" presName="txFour" presStyleLbl="node4" presStyleIdx="4" presStyleCnt="7">
        <dgm:presLayoutVars>
          <dgm:chPref val="3"/>
        </dgm:presLayoutVars>
      </dgm:prSet>
      <dgm:spPr/>
    </dgm:pt>
    <dgm:pt modelId="{59CFAFC0-E5A5-485A-A789-E4AB25487CAA}" type="pres">
      <dgm:prSet presAssocID="{2DEB8FBF-2F00-A84E-AB01-55ADD9B58532}" presName="horzFour" presStyleCnt="0"/>
      <dgm:spPr/>
    </dgm:pt>
    <dgm:pt modelId="{38FC1988-451E-4E6C-92FE-92314A0BC3EE}" type="pres">
      <dgm:prSet presAssocID="{507A9511-869E-7848-8675-8C88F5CE0A9F}" presName="sibSpaceTwo" presStyleCnt="0"/>
      <dgm:spPr/>
    </dgm:pt>
    <dgm:pt modelId="{DDE0DCBB-B2FE-4765-BF8D-B6D1C30F1F31}" type="pres">
      <dgm:prSet presAssocID="{EC98D084-C47F-9646-A6CF-F56BD564CFDB}" presName="vertTwo" presStyleCnt="0"/>
      <dgm:spPr/>
    </dgm:pt>
    <dgm:pt modelId="{C53117C5-7CB2-4254-ADD6-86F53FD908E9}" type="pres">
      <dgm:prSet presAssocID="{EC98D084-C47F-9646-A6CF-F56BD564CFDB}" presName="txTwo" presStyleLbl="node2" presStyleIdx="5" presStyleCnt="7">
        <dgm:presLayoutVars>
          <dgm:chPref val="3"/>
        </dgm:presLayoutVars>
      </dgm:prSet>
      <dgm:spPr/>
    </dgm:pt>
    <dgm:pt modelId="{F376E24F-3ABA-4450-912D-57295006D94B}" type="pres">
      <dgm:prSet presAssocID="{EC98D084-C47F-9646-A6CF-F56BD564CFDB}" presName="parTransTwo" presStyleCnt="0"/>
      <dgm:spPr/>
    </dgm:pt>
    <dgm:pt modelId="{F5973CD6-B5BC-4236-BF9A-2EE9684807BE}" type="pres">
      <dgm:prSet presAssocID="{EC98D084-C47F-9646-A6CF-F56BD564CFDB}" presName="horzTwo" presStyleCnt="0"/>
      <dgm:spPr/>
    </dgm:pt>
    <dgm:pt modelId="{936FF0DD-0B99-4CFE-8F33-7D9548F563D4}" type="pres">
      <dgm:prSet presAssocID="{2E64C679-F23D-0C44-82FB-0209269C4FA6}" presName="vertThree" presStyleCnt="0"/>
      <dgm:spPr/>
    </dgm:pt>
    <dgm:pt modelId="{B675599A-A445-44B4-8828-0455C98FA1A0}" type="pres">
      <dgm:prSet presAssocID="{2E64C679-F23D-0C44-82FB-0209269C4FA6}" presName="txThree" presStyleLbl="node3" presStyleIdx="5" presStyleCnt="7">
        <dgm:presLayoutVars>
          <dgm:chPref val="3"/>
        </dgm:presLayoutVars>
      </dgm:prSet>
      <dgm:spPr/>
    </dgm:pt>
    <dgm:pt modelId="{EEE6135C-1C37-4CAB-A6BA-48522180D8CE}" type="pres">
      <dgm:prSet presAssocID="{2E64C679-F23D-0C44-82FB-0209269C4FA6}" presName="parTransThree" presStyleCnt="0"/>
      <dgm:spPr/>
    </dgm:pt>
    <dgm:pt modelId="{60E766F1-8C2D-45C4-995E-D9B70A2D01BD}" type="pres">
      <dgm:prSet presAssocID="{2E64C679-F23D-0C44-82FB-0209269C4FA6}" presName="horzThree" presStyleCnt="0"/>
      <dgm:spPr/>
    </dgm:pt>
    <dgm:pt modelId="{4A26029A-31FF-483F-8C4A-9994A37381E0}" type="pres">
      <dgm:prSet presAssocID="{9B6EF0A6-BADF-E74C-9751-6DED8647BED7}" presName="vertFour" presStyleCnt="0">
        <dgm:presLayoutVars>
          <dgm:chPref val="3"/>
        </dgm:presLayoutVars>
      </dgm:prSet>
      <dgm:spPr/>
    </dgm:pt>
    <dgm:pt modelId="{C72260FF-EE29-4037-9F7B-E1B037E556B6}" type="pres">
      <dgm:prSet presAssocID="{9B6EF0A6-BADF-E74C-9751-6DED8647BED7}" presName="txFour" presStyleLbl="node4" presStyleIdx="5" presStyleCnt="7">
        <dgm:presLayoutVars>
          <dgm:chPref val="3"/>
        </dgm:presLayoutVars>
      </dgm:prSet>
      <dgm:spPr/>
    </dgm:pt>
    <dgm:pt modelId="{7A1CE6BA-34F9-47E8-A2B9-2B4EB199B9D5}" type="pres">
      <dgm:prSet presAssocID="{9B6EF0A6-BADF-E74C-9751-6DED8647BED7}" presName="horzFour" presStyleCnt="0"/>
      <dgm:spPr/>
    </dgm:pt>
    <dgm:pt modelId="{DFC72B5A-88A6-4C00-8842-44F8F372BA1A}" type="pres">
      <dgm:prSet presAssocID="{2896E09A-25C7-DD42-883E-621CEC627626}" presName="sibSpaceOne" presStyleCnt="0"/>
      <dgm:spPr/>
    </dgm:pt>
    <dgm:pt modelId="{372B889A-1BAD-47E9-80C8-ACD77270E630}" type="pres">
      <dgm:prSet presAssocID="{10695618-3496-AF45-8C8E-C4D0208D4C09}" presName="vertOne" presStyleCnt="0"/>
      <dgm:spPr/>
    </dgm:pt>
    <dgm:pt modelId="{0069AB5A-3AAD-4F55-BA90-76D3319889CA}" type="pres">
      <dgm:prSet presAssocID="{10695618-3496-AF45-8C8E-C4D0208D4C09}" presName="txOne" presStyleLbl="node0" presStyleIdx="3" presStyleCnt="4" custScaleY="56820">
        <dgm:presLayoutVars>
          <dgm:chPref val="3"/>
        </dgm:presLayoutVars>
      </dgm:prSet>
      <dgm:spPr/>
    </dgm:pt>
    <dgm:pt modelId="{9EB22063-DBBE-4F4B-A511-20D2E8829B30}" type="pres">
      <dgm:prSet presAssocID="{10695618-3496-AF45-8C8E-C4D0208D4C09}" presName="parTransOne" presStyleCnt="0"/>
      <dgm:spPr/>
    </dgm:pt>
    <dgm:pt modelId="{BF13BE0D-C268-4176-A773-5140619428A8}" type="pres">
      <dgm:prSet presAssocID="{10695618-3496-AF45-8C8E-C4D0208D4C09}" presName="horzOne" presStyleCnt="0"/>
      <dgm:spPr/>
    </dgm:pt>
    <dgm:pt modelId="{7F7E03B0-9404-4BE8-B8E6-B51CD5A7D414}" type="pres">
      <dgm:prSet presAssocID="{07F0EF6C-6276-9449-8A0F-DC0EBCDFB53F}" presName="vertTwo" presStyleCnt="0"/>
      <dgm:spPr/>
    </dgm:pt>
    <dgm:pt modelId="{10B1E82E-1F10-44E5-A343-3E32B70D579A}" type="pres">
      <dgm:prSet presAssocID="{07F0EF6C-6276-9449-8A0F-DC0EBCDFB53F}" presName="txTwo" presStyleLbl="node2" presStyleIdx="6" presStyleCnt="7">
        <dgm:presLayoutVars>
          <dgm:chPref val="3"/>
        </dgm:presLayoutVars>
      </dgm:prSet>
      <dgm:spPr/>
    </dgm:pt>
    <dgm:pt modelId="{BCF6EAE9-9783-4E28-A457-5FF32916A1B4}" type="pres">
      <dgm:prSet presAssocID="{07F0EF6C-6276-9449-8A0F-DC0EBCDFB53F}" presName="parTransTwo" presStyleCnt="0"/>
      <dgm:spPr/>
    </dgm:pt>
    <dgm:pt modelId="{F31B3560-8D4E-47F8-947C-ACAEDB7B5776}" type="pres">
      <dgm:prSet presAssocID="{07F0EF6C-6276-9449-8A0F-DC0EBCDFB53F}" presName="horzTwo" presStyleCnt="0"/>
      <dgm:spPr/>
    </dgm:pt>
    <dgm:pt modelId="{B35208E5-8EFB-44AC-B4EF-43ED9F7BF3A3}" type="pres">
      <dgm:prSet presAssocID="{0B8E6B9E-1E35-0C45-A518-F44B70236FDC}" presName="vertThree" presStyleCnt="0"/>
      <dgm:spPr/>
    </dgm:pt>
    <dgm:pt modelId="{9D71446F-24CF-483A-9429-74AF9DA72417}" type="pres">
      <dgm:prSet presAssocID="{0B8E6B9E-1E35-0C45-A518-F44B70236FDC}" presName="txThree" presStyleLbl="node3" presStyleIdx="6" presStyleCnt="7">
        <dgm:presLayoutVars>
          <dgm:chPref val="3"/>
        </dgm:presLayoutVars>
      </dgm:prSet>
      <dgm:spPr/>
    </dgm:pt>
    <dgm:pt modelId="{FEB06D32-2F27-441F-A6D2-F529DCE7CE9D}" type="pres">
      <dgm:prSet presAssocID="{0B8E6B9E-1E35-0C45-A518-F44B70236FDC}" presName="parTransThree" presStyleCnt="0"/>
      <dgm:spPr/>
    </dgm:pt>
    <dgm:pt modelId="{8EDCE032-75CC-4462-8363-D62E5E673F63}" type="pres">
      <dgm:prSet presAssocID="{0B8E6B9E-1E35-0C45-A518-F44B70236FDC}" presName="horzThree" presStyleCnt="0"/>
      <dgm:spPr/>
    </dgm:pt>
    <dgm:pt modelId="{69C12848-A853-428B-B727-CF707B5CF3DD}" type="pres">
      <dgm:prSet presAssocID="{67BC15C1-4B80-DA4F-BC17-05516A6BFE06}" presName="vertFour" presStyleCnt="0">
        <dgm:presLayoutVars>
          <dgm:chPref val="3"/>
        </dgm:presLayoutVars>
      </dgm:prSet>
      <dgm:spPr/>
    </dgm:pt>
    <dgm:pt modelId="{E4114084-F40B-48F6-8B7B-9B2F7686D26F}" type="pres">
      <dgm:prSet presAssocID="{67BC15C1-4B80-DA4F-BC17-05516A6BFE06}" presName="txFour" presStyleLbl="node4" presStyleIdx="6" presStyleCnt="7">
        <dgm:presLayoutVars>
          <dgm:chPref val="3"/>
        </dgm:presLayoutVars>
      </dgm:prSet>
      <dgm:spPr/>
    </dgm:pt>
    <dgm:pt modelId="{1464E16E-5474-4C55-86E0-5A88145A1D22}" type="pres">
      <dgm:prSet presAssocID="{67BC15C1-4B80-DA4F-BC17-05516A6BFE06}" presName="horzFour" presStyleCnt="0"/>
      <dgm:spPr/>
    </dgm:pt>
  </dgm:ptLst>
  <dgm:cxnLst>
    <dgm:cxn modelId="{6D4C7900-C7CE-5F4F-A3F3-F93F507822EB}" srcId="{0B8E6B9E-1E35-0C45-A518-F44B70236FDC}" destId="{67BC15C1-4B80-DA4F-BC17-05516A6BFE06}" srcOrd="0" destOrd="0" parTransId="{A50EA9EB-F9C7-0547-AFDC-FCA5C796400F}" sibTransId="{4803DD62-D042-6243-A535-A4E0266CAB1F}"/>
    <dgm:cxn modelId="{B0C4E905-530B-401C-80C7-69BC20414D11}" type="presOf" srcId="{F28613D2-A153-BD42-A144-78D4303E2C1D}" destId="{0561819B-A6D3-4FAA-9944-2D9D429FCD9D}" srcOrd="0" destOrd="0" presId="urn:microsoft.com/office/officeart/2005/8/layout/hierarchy4"/>
    <dgm:cxn modelId="{11CB330E-5F1C-BA4E-A19F-64C8BA40D5CD}" srcId="{93C41651-10BA-754A-A517-4A8B1589F1E0}" destId="{EC98D084-C47F-9646-A6CF-F56BD564CFDB}" srcOrd="1" destOrd="0" parTransId="{C131644F-397A-5D4F-A2B7-9B2612604BB9}" sibTransId="{65A77153-B583-0846-80AB-BD9148D8F60F}"/>
    <dgm:cxn modelId="{2E598315-2227-4447-9A44-B0D404AB69EC}" type="presOf" srcId="{6D6E3D9E-CA04-BB4E-88C7-BE930720F57E}" destId="{80E2A6DD-325A-452E-AF79-C97054C2F79F}" srcOrd="0" destOrd="0" presId="urn:microsoft.com/office/officeart/2005/8/layout/hierarchy4"/>
    <dgm:cxn modelId="{EA1A1916-92BC-4A8B-945F-43C5F5873147}" type="presOf" srcId="{93C41651-10BA-754A-A517-4A8B1589F1E0}" destId="{074571E3-94DA-4601-A2AF-1925D2C16236}" srcOrd="0" destOrd="0" presId="urn:microsoft.com/office/officeart/2005/8/layout/hierarchy4"/>
    <dgm:cxn modelId="{296ABF1E-6274-4B0E-B630-28957D3C57DD}" type="presOf" srcId="{E13E1909-3E33-B14F-9DA3-6A75036C3903}" destId="{B44EEBCE-3B4E-4D1C-B51A-A8CF7D415B77}" srcOrd="0" destOrd="0" presId="urn:microsoft.com/office/officeart/2005/8/layout/hierarchy4"/>
    <dgm:cxn modelId="{25703920-A1EA-EE4C-96E1-188F6F5FC678}" srcId="{A03AA042-3D80-184F-8B57-723CEB6D5E7D}" destId="{FEC5601E-ADE4-8F4D-A3A7-2CCE534D9530}" srcOrd="0" destOrd="0" parTransId="{AECFB445-56A1-2446-A0A7-771FDC016C1A}" sibTransId="{5D74164B-C8D0-CB40-AEF5-D2E09AAC5F76}"/>
    <dgm:cxn modelId="{5CDC2426-3E4C-4C16-A823-6B6380D294EB}" type="presOf" srcId="{98FB69B5-5211-6948-9AFA-EAF3E7B10A09}" destId="{A412AEDA-CE6C-4AF8-87DA-BD16CB3AF300}" srcOrd="0" destOrd="0" presId="urn:microsoft.com/office/officeart/2005/8/layout/hierarchy4"/>
    <dgm:cxn modelId="{0124B826-2911-684E-ADFA-EECE24CB58CD}" srcId="{EC98D084-C47F-9646-A6CF-F56BD564CFDB}" destId="{2E64C679-F23D-0C44-82FB-0209269C4FA6}" srcOrd="0" destOrd="0" parTransId="{548DF24B-CD4E-044E-BEE3-AB4F9217C592}" sibTransId="{96FB0431-EF1B-FC4A-B9E7-48DFC4F3667F}"/>
    <dgm:cxn modelId="{C68B6F2F-D1C0-439A-A0C5-7C1E56E0B7E1}" type="presOf" srcId="{10695618-3496-AF45-8C8E-C4D0208D4C09}" destId="{0069AB5A-3AAD-4F55-BA90-76D3319889CA}" srcOrd="0" destOrd="0" presId="urn:microsoft.com/office/officeart/2005/8/layout/hierarchy4"/>
    <dgm:cxn modelId="{C1C51030-7AD3-40B8-8AFD-AC66E42F31A3}" type="presOf" srcId="{EE4AEAC3-E205-B24A-9C37-EE65DA8F138F}" destId="{D33D7D64-0779-4EF3-873A-7220C3C67113}" srcOrd="0" destOrd="0" presId="urn:microsoft.com/office/officeart/2005/8/layout/hierarchy4"/>
    <dgm:cxn modelId="{13DA7833-2DCC-AA4E-985F-17D4C8765838}" srcId="{10695618-3496-AF45-8C8E-C4D0208D4C09}" destId="{07F0EF6C-6276-9449-8A0F-DC0EBCDFB53F}" srcOrd="0" destOrd="0" parTransId="{61050963-F1A1-104F-B4A7-E185D75B9757}" sibTransId="{FBD1FA23-AC3C-3F40-BC85-B632C040CB21}"/>
    <dgm:cxn modelId="{1C44DA3C-9D7A-494C-9B14-52EE7630E065}" srcId="{07F0EF6C-6276-9449-8A0F-DC0EBCDFB53F}" destId="{0B8E6B9E-1E35-0C45-A518-F44B70236FDC}" srcOrd="0" destOrd="0" parTransId="{5F76201E-0CD3-BF4C-BB5B-C58D0D9DE337}" sibTransId="{9216D090-EAFB-9B4F-A10A-97EA71D77508}"/>
    <dgm:cxn modelId="{28483C3E-D58F-4640-AE0D-82B54CB6C910}" srcId="{2066F63A-D749-504A-A66A-BCEDC6F019A4}" destId="{6D6E3D9E-CA04-BB4E-88C7-BE930720F57E}" srcOrd="0" destOrd="0" parTransId="{29B304F2-207B-4E48-B56F-450D31CDFA00}" sibTransId="{9FC6F6E6-409E-DB49-B032-7EB39E0BD1D5}"/>
    <dgm:cxn modelId="{552E2B60-5D90-4935-BB8A-67628A706F9B}" type="presOf" srcId="{95645198-6264-044D-8B4A-DDC16297FC7B}" destId="{4A8EE12F-D970-4DA9-A2BA-1CEE63BBBE42}" srcOrd="0" destOrd="0" presId="urn:microsoft.com/office/officeart/2005/8/layout/hierarchy4"/>
    <dgm:cxn modelId="{E7177260-2591-4402-99C0-FE304C72AF06}" type="presOf" srcId="{2E64C679-F23D-0C44-82FB-0209269C4FA6}" destId="{B675599A-A445-44B4-8828-0455C98FA1A0}" srcOrd="0" destOrd="0" presId="urn:microsoft.com/office/officeart/2005/8/layout/hierarchy4"/>
    <dgm:cxn modelId="{D71FFA41-BEC2-402A-A05E-0DC8D86BE97C}" type="presOf" srcId="{0DEE6064-FF0C-DE4A-ACC5-0E003AC7943D}" destId="{0D843D2E-3501-4822-A2A8-91D193E089D8}" srcOrd="0" destOrd="0" presId="urn:microsoft.com/office/officeart/2005/8/layout/hierarchy4"/>
    <dgm:cxn modelId="{4F2E4662-69CF-4B8F-936F-A5A01461981F}" type="presOf" srcId="{07F0EF6C-6276-9449-8A0F-DC0EBCDFB53F}" destId="{10B1E82E-1F10-44E5-A343-3E32B70D579A}" srcOrd="0" destOrd="0" presId="urn:microsoft.com/office/officeart/2005/8/layout/hierarchy4"/>
    <dgm:cxn modelId="{FAB45F63-2778-EC41-AE6F-CB00EEFF7BA4}" srcId="{0AE2F037-2BCF-8D43-AA06-9B360310779E}" destId="{F28613D2-A153-BD42-A144-78D4303E2C1D}" srcOrd="1" destOrd="0" parTransId="{CC2339DE-EF48-9742-A371-B44971796307}" sibTransId="{251ECDA8-F4D6-6244-884B-BAAF8CB1AF08}"/>
    <dgm:cxn modelId="{FF047863-7738-4321-A59B-62C216508ACE}" type="presOf" srcId="{FEC5601E-ADE4-8F4D-A3A7-2CCE534D9530}" destId="{2804B82D-53F6-4519-9496-CAF5227C4E67}" srcOrd="0" destOrd="0" presId="urn:microsoft.com/office/officeart/2005/8/layout/hierarchy4"/>
    <dgm:cxn modelId="{1B6A4565-72D9-4D2E-A627-BFB822B1F8E0}" srcId="{2066F63A-D749-504A-A66A-BCEDC6F019A4}" destId="{86BFE04E-63FE-41FB-8D5D-A1D32DD376A0}" srcOrd="1" destOrd="0" parTransId="{8E15B382-96FA-4B11-BFE1-8CC235717EC0}" sibTransId="{622C3EE8-31FB-49D3-A6B5-C4CFC28AB983}"/>
    <dgm:cxn modelId="{460A8465-3433-4F83-92E3-6F1FEC5E0EF4}" type="presOf" srcId="{8A15296D-2E7D-BC4F-B992-75765BBD19DD}" destId="{F24803D6-E920-48B0-80D1-CCBDEAC1C527}" srcOrd="0" destOrd="0" presId="urn:microsoft.com/office/officeart/2005/8/layout/hierarchy4"/>
    <dgm:cxn modelId="{688AB14A-75A6-AB4F-8330-B1614DEB56EF}" srcId="{2E64C679-F23D-0C44-82FB-0209269C4FA6}" destId="{9B6EF0A6-BADF-E74C-9751-6DED8647BED7}" srcOrd="0" destOrd="0" parTransId="{7547FBC2-2591-8B45-9A0E-06ACF39A7081}" sibTransId="{3A409E32-4303-294B-A640-8159DB0A98AC}"/>
    <dgm:cxn modelId="{E7BB676C-9817-CC42-8136-ACE71955EA84}" srcId="{E5E58EEE-7455-1E41-B539-C5F1CC5FF695}" destId="{98FB69B5-5211-6948-9AFA-EAF3E7B10A09}" srcOrd="0" destOrd="0" parTransId="{CD0ED744-892D-9149-80D9-DD6B6CA4C1F0}" sibTransId="{C6E5E0E2-36F4-514B-91B3-D94E4C60C6AF}"/>
    <dgm:cxn modelId="{B58F874F-C4B7-4D07-A019-4651657206AB}" type="presOf" srcId="{A03AA042-3D80-184F-8B57-723CEB6D5E7D}" destId="{362463C5-BC9F-4D29-8CF0-31B519338F00}" srcOrd="0" destOrd="0" presId="urn:microsoft.com/office/officeart/2005/8/layout/hierarchy4"/>
    <dgm:cxn modelId="{A959EF51-ED68-409F-A203-065302DF151F}" type="presOf" srcId="{0AE2F037-2BCF-8D43-AA06-9B360310779E}" destId="{DDBAB1F1-C542-40DF-ABEC-1E16EE0E6892}" srcOrd="0" destOrd="0" presId="urn:microsoft.com/office/officeart/2005/8/layout/hierarchy4"/>
    <dgm:cxn modelId="{47052656-274B-7B43-A566-03B48EE79157}" srcId="{95645198-6264-044D-8B4A-DDC16297FC7B}" destId="{0C7139EC-C7EC-644E-82DD-EB6A51A71E52}" srcOrd="0" destOrd="0" parTransId="{05B9B293-9121-4D43-9533-A8EDF3D270FE}" sibTransId="{8A99385A-B4F8-BC4B-B5A8-A46F22F6893D}"/>
    <dgm:cxn modelId="{04F2C076-C9D0-D948-B4DD-21579762BD09}" srcId="{6D6E3D9E-CA04-BB4E-88C7-BE930720F57E}" destId="{E5E58EEE-7455-1E41-B539-C5F1CC5FF695}" srcOrd="0" destOrd="0" parTransId="{7321729A-5D01-CF4D-9129-F1E1B12CBB32}" sibTransId="{A4116BE1-B280-9D46-91B0-8F1816988EDE}"/>
    <dgm:cxn modelId="{BBCC9386-4FB2-4C9E-907E-AEA2D8A86FAE}" type="presOf" srcId="{86BFE04E-63FE-41FB-8D5D-A1D32DD376A0}" destId="{88DA0366-1FAD-4FC2-AC83-80F41D825266}" srcOrd="0" destOrd="0" presId="urn:microsoft.com/office/officeart/2005/8/layout/hierarchy4"/>
    <dgm:cxn modelId="{790F0187-EDB0-E647-A8EF-50AFB4AF16BB}" srcId="{86BFE04E-63FE-41FB-8D5D-A1D32DD376A0}" destId="{A03AA042-3D80-184F-8B57-723CEB6D5E7D}" srcOrd="0" destOrd="0" parTransId="{6241BEFB-9F30-1045-9A85-53261104CD0D}" sibTransId="{46648F6F-4C2D-6E46-A447-5DCD751E9CA6}"/>
    <dgm:cxn modelId="{B94DAD89-C54C-A948-A9F4-63D935575730}" srcId="{C96847C3-CFB8-A546-88EC-F9E0445FE1BE}" destId="{10695618-3496-AF45-8C8E-C4D0208D4C09}" srcOrd="3" destOrd="0" parTransId="{3AC7A443-AB5C-E94E-B062-B95B62878105}" sibTransId="{4F98CD19-FAFF-0E42-9F36-BF12AE5A7CFD}"/>
    <dgm:cxn modelId="{AE32D28E-2067-D940-8833-2ABABBC283B5}" srcId="{0AE2F037-2BCF-8D43-AA06-9B360310779E}" destId="{95645198-6264-044D-8B4A-DDC16297FC7B}" srcOrd="0" destOrd="0" parTransId="{EA30F138-E707-E446-8389-2D83D3D6429D}" sibTransId="{2B81872D-D06E-BC47-997D-D242B7ED8FBF}"/>
    <dgm:cxn modelId="{376EC395-CDCA-9D48-80FC-CF63A8B228DC}" srcId="{C96847C3-CFB8-A546-88EC-F9E0445FE1BE}" destId="{2066F63A-D749-504A-A66A-BCEDC6F019A4}" srcOrd="1" destOrd="0" parTransId="{46F34BFB-CBAB-E44D-9B75-8DF50B7FA465}" sibTransId="{66CEEF60-F568-CD48-9AAB-3A1ABE47DC5C}"/>
    <dgm:cxn modelId="{913D5DA3-C2BF-4CE7-BE99-D20D284F149C}" type="presOf" srcId="{0B8E6B9E-1E35-0C45-A518-F44B70236FDC}" destId="{9D71446F-24CF-483A-9429-74AF9DA72417}" srcOrd="0" destOrd="0" presId="urn:microsoft.com/office/officeart/2005/8/layout/hierarchy4"/>
    <dgm:cxn modelId="{00A894A3-2103-40EA-B060-821CD3F81FD4}" type="presOf" srcId="{0C7139EC-C7EC-644E-82DD-EB6A51A71E52}" destId="{1D5B15A4-3F66-479E-BD64-1F1510D17527}" srcOrd="0" destOrd="0" presId="urn:microsoft.com/office/officeart/2005/8/layout/hierarchy4"/>
    <dgm:cxn modelId="{C1A6B8A6-1E06-9544-9420-3FAB9763E358}" srcId="{93C41651-10BA-754A-A517-4A8B1589F1E0}" destId="{0DEE6064-FF0C-DE4A-ACC5-0E003AC7943D}" srcOrd="0" destOrd="0" parTransId="{9160F7D8-D656-DE43-A39A-67F1EA3B21FF}" sibTransId="{507A9511-869E-7848-8675-8C88F5CE0A9F}"/>
    <dgm:cxn modelId="{BB477DAA-3CA5-4167-A10A-F576D5E5B181}" type="presOf" srcId="{2DEB8FBF-2F00-A84E-AB01-55ADD9B58532}" destId="{DADAB880-9726-4388-8C75-4FCA5F84F086}" srcOrd="0" destOrd="0" presId="urn:microsoft.com/office/officeart/2005/8/layout/hierarchy4"/>
    <dgm:cxn modelId="{FFC886AB-E7FD-654C-8297-0CB4DCDCF577}" srcId="{20E5D64F-8B67-914A-B307-471C8810EF70}" destId="{2DEB8FBF-2F00-A84E-AB01-55ADD9B58532}" srcOrd="0" destOrd="0" parTransId="{BE54F230-2DE4-A743-8562-6C9DE875B6E3}" sibTransId="{2CAE6665-8F25-E549-AA76-486044FE41DA}"/>
    <dgm:cxn modelId="{4BBA76B0-6452-ED4C-A722-5D7599AD2222}" srcId="{F28613D2-A153-BD42-A144-78D4303E2C1D}" destId="{E13E1909-3E33-B14F-9DA3-6A75036C3903}" srcOrd="0" destOrd="0" parTransId="{DE2E3105-A4F9-B04A-813E-47965E5A5984}" sibTransId="{7F51B6AD-6CBF-744D-9538-68B5D048117F}"/>
    <dgm:cxn modelId="{4E287EB5-DFD5-F44C-B39C-5F3B784A8663}" srcId="{E13E1909-3E33-B14F-9DA3-6A75036C3903}" destId="{EE4AEAC3-E205-B24A-9C37-EE65DA8F138F}" srcOrd="0" destOrd="0" parTransId="{23FEC762-7489-874A-964B-B9D23818F959}" sibTransId="{E71E9098-A975-7642-AA10-E8E4004E5604}"/>
    <dgm:cxn modelId="{EBC73DB8-F742-0F47-B27C-C33E38B98CD9}" srcId="{C96847C3-CFB8-A546-88EC-F9E0445FE1BE}" destId="{0AE2F037-2BCF-8D43-AA06-9B360310779E}" srcOrd="0" destOrd="0" parTransId="{1F17DE0C-A766-8340-8B54-AEFEDD903D70}" sibTransId="{33DE1A80-156E-6C4D-84F2-17A5EC55709B}"/>
    <dgm:cxn modelId="{53C81DBA-6339-BA49-928A-79004CA72D8A}" srcId="{0DEE6064-FF0C-DE4A-ACC5-0E003AC7943D}" destId="{20E5D64F-8B67-914A-B307-471C8810EF70}" srcOrd="0" destOrd="0" parTransId="{1FCAF641-0CF5-404B-AA5D-5F1A98126E81}" sibTransId="{662CC27F-25FA-9243-BFD0-B0FBE0FCE6A6}"/>
    <dgm:cxn modelId="{BECB06C0-B2F3-4229-968C-8802CA9F0289}" type="presOf" srcId="{EC98D084-C47F-9646-A6CF-F56BD564CFDB}" destId="{C53117C5-7CB2-4254-ADD6-86F53FD908E9}" srcOrd="0" destOrd="0" presId="urn:microsoft.com/office/officeart/2005/8/layout/hierarchy4"/>
    <dgm:cxn modelId="{416167C2-8294-4677-904A-A6031B01BA18}" type="presOf" srcId="{C96847C3-CFB8-A546-88EC-F9E0445FE1BE}" destId="{5719DC7C-BC90-4AA0-8EEB-8090D81CC707}" srcOrd="0" destOrd="0" presId="urn:microsoft.com/office/officeart/2005/8/layout/hierarchy4"/>
    <dgm:cxn modelId="{7A8305C6-FDBC-4FA0-B070-2E6C4258A2CB}" type="presOf" srcId="{2066F63A-D749-504A-A66A-BCEDC6F019A4}" destId="{3F8FF57C-054F-47BC-A359-F69AB926141A}" srcOrd="0" destOrd="0" presId="urn:microsoft.com/office/officeart/2005/8/layout/hierarchy4"/>
    <dgm:cxn modelId="{5CF8F7CD-75DD-4B34-B527-DF20A8191526}" type="presOf" srcId="{20E5D64F-8B67-914A-B307-471C8810EF70}" destId="{1952A953-9981-4D4D-8EC4-09EDD7B271CF}" srcOrd="0" destOrd="0" presId="urn:microsoft.com/office/officeart/2005/8/layout/hierarchy4"/>
    <dgm:cxn modelId="{1C4692E2-6335-4CB6-9555-A7275A07F083}" type="presOf" srcId="{67BC15C1-4B80-DA4F-BC17-05516A6BFE06}" destId="{E4114084-F40B-48F6-8B7B-9B2F7686D26F}" srcOrd="0" destOrd="0" presId="urn:microsoft.com/office/officeart/2005/8/layout/hierarchy4"/>
    <dgm:cxn modelId="{C5123BF0-DC82-48A7-B17E-3AC49D71AF1A}" type="presOf" srcId="{E5E58EEE-7455-1E41-B539-C5F1CC5FF695}" destId="{2487EF5E-40CC-49F9-88B1-E7C706D3B312}" srcOrd="0" destOrd="0" presId="urn:microsoft.com/office/officeart/2005/8/layout/hierarchy4"/>
    <dgm:cxn modelId="{908F06FB-5EBA-2245-9209-6FC635EAAFC7}" srcId="{0C7139EC-C7EC-644E-82DD-EB6A51A71E52}" destId="{8A15296D-2E7D-BC4F-B992-75765BBD19DD}" srcOrd="0" destOrd="0" parTransId="{59B0C7FD-390F-8746-9343-886DDE7458D6}" sibTransId="{21CB2DEC-82BD-484F-AFAB-D05F40CF1B37}"/>
    <dgm:cxn modelId="{2E173CFC-A1DA-DE45-8DDD-8822CD7998A8}" srcId="{C96847C3-CFB8-A546-88EC-F9E0445FE1BE}" destId="{93C41651-10BA-754A-A517-4A8B1589F1E0}" srcOrd="2" destOrd="0" parTransId="{C69F744C-C0F2-2044-86CD-8837ACB7884F}" sibTransId="{2896E09A-25C7-DD42-883E-621CEC627626}"/>
    <dgm:cxn modelId="{AC1821FF-99C5-4E41-9758-BEC531980AD7}" type="presOf" srcId="{9B6EF0A6-BADF-E74C-9751-6DED8647BED7}" destId="{C72260FF-EE29-4037-9F7B-E1B037E556B6}" srcOrd="0" destOrd="0" presId="urn:microsoft.com/office/officeart/2005/8/layout/hierarchy4"/>
    <dgm:cxn modelId="{3358A491-1C63-4578-975D-9CFEA49022CE}" type="presParOf" srcId="{5719DC7C-BC90-4AA0-8EEB-8090D81CC707}" destId="{281F7077-FDB8-4A5B-8993-C42F3D86CF8C}" srcOrd="0" destOrd="0" presId="urn:microsoft.com/office/officeart/2005/8/layout/hierarchy4"/>
    <dgm:cxn modelId="{9C29442E-495A-403F-8376-8DCFE7224E07}" type="presParOf" srcId="{281F7077-FDB8-4A5B-8993-C42F3D86CF8C}" destId="{DDBAB1F1-C542-40DF-ABEC-1E16EE0E6892}" srcOrd="0" destOrd="0" presId="urn:microsoft.com/office/officeart/2005/8/layout/hierarchy4"/>
    <dgm:cxn modelId="{D00B5FC9-6DCF-45CF-96DB-31B402112572}" type="presParOf" srcId="{281F7077-FDB8-4A5B-8993-C42F3D86CF8C}" destId="{CEAD118F-55DC-497B-B9AA-3D4E62AABFF6}" srcOrd="1" destOrd="0" presId="urn:microsoft.com/office/officeart/2005/8/layout/hierarchy4"/>
    <dgm:cxn modelId="{1DAE6A2D-EBB4-4612-947B-35C5AB3A1A2B}" type="presParOf" srcId="{281F7077-FDB8-4A5B-8993-C42F3D86CF8C}" destId="{7FAB9513-C8B8-43FD-AEE8-83D263A67B04}" srcOrd="2" destOrd="0" presId="urn:microsoft.com/office/officeart/2005/8/layout/hierarchy4"/>
    <dgm:cxn modelId="{991A381B-8CF8-42DE-AA0E-735D3C52C241}" type="presParOf" srcId="{7FAB9513-C8B8-43FD-AEE8-83D263A67B04}" destId="{F462EE08-146D-4D97-B7CF-E95B3B0238E8}" srcOrd="0" destOrd="0" presId="urn:microsoft.com/office/officeart/2005/8/layout/hierarchy4"/>
    <dgm:cxn modelId="{36A8E8CB-A49E-4681-ACBA-1562CC232AF2}" type="presParOf" srcId="{F462EE08-146D-4D97-B7CF-E95B3B0238E8}" destId="{4A8EE12F-D970-4DA9-A2BA-1CEE63BBBE42}" srcOrd="0" destOrd="0" presId="urn:microsoft.com/office/officeart/2005/8/layout/hierarchy4"/>
    <dgm:cxn modelId="{3D9C56B7-C6DF-4A8C-8F6B-4D486762CA6B}" type="presParOf" srcId="{F462EE08-146D-4D97-B7CF-E95B3B0238E8}" destId="{3DCCB253-F062-4F7F-9690-6CD724CEED67}" srcOrd="1" destOrd="0" presId="urn:microsoft.com/office/officeart/2005/8/layout/hierarchy4"/>
    <dgm:cxn modelId="{3E80263A-5BAA-441E-870D-6656D3F203A9}" type="presParOf" srcId="{F462EE08-146D-4D97-B7CF-E95B3B0238E8}" destId="{E7C7C48C-ADFE-467C-8067-DDE22EE8D930}" srcOrd="2" destOrd="0" presId="urn:microsoft.com/office/officeart/2005/8/layout/hierarchy4"/>
    <dgm:cxn modelId="{82652252-790C-4BBF-A7D5-B671736830D2}" type="presParOf" srcId="{E7C7C48C-ADFE-467C-8067-DDE22EE8D930}" destId="{6D4EE738-7D1D-4ABB-95AB-3FA4043B916F}" srcOrd="0" destOrd="0" presId="urn:microsoft.com/office/officeart/2005/8/layout/hierarchy4"/>
    <dgm:cxn modelId="{C6E9F4F5-5316-4B0E-AB4A-3FCB889A0FCE}" type="presParOf" srcId="{6D4EE738-7D1D-4ABB-95AB-3FA4043B916F}" destId="{1D5B15A4-3F66-479E-BD64-1F1510D17527}" srcOrd="0" destOrd="0" presId="urn:microsoft.com/office/officeart/2005/8/layout/hierarchy4"/>
    <dgm:cxn modelId="{DC0FBC97-6C7D-4DB2-9247-4BEC04F7D1DE}" type="presParOf" srcId="{6D4EE738-7D1D-4ABB-95AB-3FA4043B916F}" destId="{115427EC-3BF6-4640-9D78-7CF59D3ED2E2}" srcOrd="1" destOrd="0" presId="urn:microsoft.com/office/officeart/2005/8/layout/hierarchy4"/>
    <dgm:cxn modelId="{489D8AC3-F66D-4102-BC97-B80DA2AB80FA}" type="presParOf" srcId="{6D4EE738-7D1D-4ABB-95AB-3FA4043B916F}" destId="{15ACD12E-E611-4387-94E5-94EC768B0CB5}" srcOrd="2" destOrd="0" presId="urn:microsoft.com/office/officeart/2005/8/layout/hierarchy4"/>
    <dgm:cxn modelId="{C28EB6BC-E1BE-427C-85D9-B68F28484E1E}" type="presParOf" srcId="{15ACD12E-E611-4387-94E5-94EC768B0CB5}" destId="{5C8B41F6-93FE-43B4-B240-1765AE906B32}" srcOrd="0" destOrd="0" presId="urn:microsoft.com/office/officeart/2005/8/layout/hierarchy4"/>
    <dgm:cxn modelId="{EB3D8C85-555E-4852-99C7-2C4C58395929}" type="presParOf" srcId="{5C8B41F6-93FE-43B4-B240-1765AE906B32}" destId="{F24803D6-E920-48B0-80D1-CCBDEAC1C527}" srcOrd="0" destOrd="0" presId="urn:microsoft.com/office/officeart/2005/8/layout/hierarchy4"/>
    <dgm:cxn modelId="{80CD5BC9-259F-4069-B830-DB67F87DC726}" type="presParOf" srcId="{5C8B41F6-93FE-43B4-B240-1765AE906B32}" destId="{7BF283B1-2881-4C69-88EF-6E4A94BD35D5}" srcOrd="1" destOrd="0" presId="urn:microsoft.com/office/officeart/2005/8/layout/hierarchy4"/>
    <dgm:cxn modelId="{BE3E3065-F660-4B99-AFC5-3C74466B1ABA}" type="presParOf" srcId="{7FAB9513-C8B8-43FD-AEE8-83D263A67B04}" destId="{3E4A6746-605C-48B1-8A96-32E650F8311D}" srcOrd="1" destOrd="0" presId="urn:microsoft.com/office/officeart/2005/8/layout/hierarchy4"/>
    <dgm:cxn modelId="{20956F1D-F1DC-4209-9E7B-9A0F583AFC66}" type="presParOf" srcId="{7FAB9513-C8B8-43FD-AEE8-83D263A67B04}" destId="{A4750CF5-FA1F-41C7-B9BE-FCCD9B28883A}" srcOrd="2" destOrd="0" presId="urn:microsoft.com/office/officeart/2005/8/layout/hierarchy4"/>
    <dgm:cxn modelId="{B7922782-DFBB-4D6D-8D38-1600353833D3}" type="presParOf" srcId="{A4750CF5-FA1F-41C7-B9BE-FCCD9B28883A}" destId="{0561819B-A6D3-4FAA-9944-2D9D429FCD9D}" srcOrd="0" destOrd="0" presId="urn:microsoft.com/office/officeart/2005/8/layout/hierarchy4"/>
    <dgm:cxn modelId="{2B9640B3-733A-4C84-940E-2670B4405631}" type="presParOf" srcId="{A4750CF5-FA1F-41C7-B9BE-FCCD9B28883A}" destId="{3E86AE04-AE23-412D-97FF-A7DAAF170F66}" srcOrd="1" destOrd="0" presId="urn:microsoft.com/office/officeart/2005/8/layout/hierarchy4"/>
    <dgm:cxn modelId="{DA3C04E8-927B-4765-89E1-B894A03685E8}" type="presParOf" srcId="{A4750CF5-FA1F-41C7-B9BE-FCCD9B28883A}" destId="{E556AC39-6309-45ED-B959-7E4C5E80926C}" srcOrd="2" destOrd="0" presId="urn:microsoft.com/office/officeart/2005/8/layout/hierarchy4"/>
    <dgm:cxn modelId="{1BB2466B-8AAD-4DE5-A10A-4F3B05BEC4E7}" type="presParOf" srcId="{E556AC39-6309-45ED-B959-7E4C5E80926C}" destId="{7E71BFB9-9536-45B0-84E0-6606188FDFE9}" srcOrd="0" destOrd="0" presId="urn:microsoft.com/office/officeart/2005/8/layout/hierarchy4"/>
    <dgm:cxn modelId="{AC76426C-984F-443F-8BA0-B1B939040321}" type="presParOf" srcId="{7E71BFB9-9536-45B0-84E0-6606188FDFE9}" destId="{B44EEBCE-3B4E-4D1C-B51A-A8CF7D415B77}" srcOrd="0" destOrd="0" presId="urn:microsoft.com/office/officeart/2005/8/layout/hierarchy4"/>
    <dgm:cxn modelId="{D7B6975A-88B6-4D0A-A453-39223FA73CB1}" type="presParOf" srcId="{7E71BFB9-9536-45B0-84E0-6606188FDFE9}" destId="{08B05B59-ECD1-4D4B-9E62-1F5B8E2D6C61}" srcOrd="1" destOrd="0" presId="urn:microsoft.com/office/officeart/2005/8/layout/hierarchy4"/>
    <dgm:cxn modelId="{6F155C26-B8D0-4FF8-A22F-ABE4D8BACD86}" type="presParOf" srcId="{7E71BFB9-9536-45B0-84E0-6606188FDFE9}" destId="{E5D236F6-5667-4614-992D-99148C8B7698}" srcOrd="2" destOrd="0" presId="urn:microsoft.com/office/officeart/2005/8/layout/hierarchy4"/>
    <dgm:cxn modelId="{810F0116-2C5F-4839-A7C1-2DB81B49E359}" type="presParOf" srcId="{E5D236F6-5667-4614-992D-99148C8B7698}" destId="{7E8F9B68-D51D-4561-9AD8-207E8BDC47A1}" srcOrd="0" destOrd="0" presId="urn:microsoft.com/office/officeart/2005/8/layout/hierarchy4"/>
    <dgm:cxn modelId="{0266ADB9-60BE-46A9-A6E6-ABBA31BAEC3D}" type="presParOf" srcId="{7E8F9B68-D51D-4561-9AD8-207E8BDC47A1}" destId="{D33D7D64-0779-4EF3-873A-7220C3C67113}" srcOrd="0" destOrd="0" presId="urn:microsoft.com/office/officeart/2005/8/layout/hierarchy4"/>
    <dgm:cxn modelId="{ED1C966C-59BE-4C8B-8277-FF5C778FED0E}" type="presParOf" srcId="{7E8F9B68-D51D-4561-9AD8-207E8BDC47A1}" destId="{92747F59-6723-4D31-AF64-ACBB2C09F714}" srcOrd="1" destOrd="0" presId="urn:microsoft.com/office/officeart/2005/8/layout/hierarchy4"/>
    <dgm:cxn modelId="{3FC0ADD2-80BE-417B-8EBF-531409A91C7E}" type="presParOf" srcId="{5719DC7C-BC90-4AA0-8EEB-8090D81CC707}" destId="{A56D1CD6-23F2-4B4B-B898-C16F5E61D89D}" srcOrd="1" destOrd="0" presId="urn:microsoft.com/office/officeart/2005/8/layout/hierarchy4"/>
    <dgm:cxn modelId="{E0996E71-0D39-46C6-86EF-5D3498B1A7CB}" type="presParOf" srcId="{5719DC7C-BC90-4AA0-8EEB-8090D81CC707}" destId="{D0C84F3C-F708-44D6-848E-55C4B9EC6574}" srcOrd="2" destOrd="0" presId="urn:microsoft.com/office/officeart/2005/8/layout/hierarchy4"/>
    <dgm:cxn modelId="{5CA077F7-012B-4B15-A230-0CDAAA66403D}" type="presParOf" srcId="{D0C84F3C-F708-44D6-848E-55C4B9EC6574}" destId="{3F8FF57C-054F-47BC-A359-F69AB926141A}" srcOrd="0" destOrd="0" presId="urn:microsoft.com/office/officeart/2005/8/layout/hierarchy4"/>
    <dgm:cxn modelId="{F6195319-8BF3-4B17-93D2-F406C8ED3D34}" type="presParOf" srcId="{D0C84F3C-F708-44D6-848E-55C4B9EC6574}" destId="{169262A5-8C6C-40D6-B684-276561103D6D}" srcOrd="1" destOrd="0" presId="urn:microsoft.com/office/officeart/2005/8/layout/hierarchy4"/>
    <dgm:cxn modelId="{33F91043-9B79-4530-BBBB-65DD3C505337}" type="presParOf" srcId="{D0C84F3C-F708-44D6-848E-55C4B9EC6574}" destId="{CC75F4A6-0E80-4991-BF5A-1964582E38D9}" srcOrd="2" destOrd="0" presId="urn:microsoft.com/office/officeart/2005/8/layout/hierarchy4"/>
    <dgm:cxn modelId="{7ABE82F5-C8DE-44D4-98C1-364EF5A92B8E}" type="presParOf" srcId="{CC75F4A6-0E80-4991-BF5A-1964582E38D9}" destId="{D0E8F2E4-8A65-4057-BBE5-D5E926BCF5D1}" srcOrd="0" destOrd="0" presId="urn:microsoft.com/office/officeart/2005/8/layout/hierarchy4"/>
    <dgm:cxn modelId="{F050B8AA-C213-4FF9-BEED-6147E46707E3}" type="presParOf" srcId="{D0E8F2E4-8A65-4057-BBE5-D5E926BCF5D1}" destId="{80E2A6DD-325A-452E-AF79-C97054C2F79F}" srcOrd="0" destOrd="0" presId="urn:microsoft.com/office/officeart/2005/8/layout/hierarchy4"/>
    <dgm:cxn modelId="{7274A93B-DA0E-4DC4-A610-3639A519D30C}" type="presParOf" srcId="{D0E8F2E4-8A65-4057-BBE5-D5E926BCF5D1}" destId="{97D1DE13-6C33-416F-BB2B-630886CEC0C8}" srcOrd="1" destOrd="0" presId="urn:microsoft.com/office/officeart/2005/8/layout/hierarchy4"/>
    <dgm:cxn modelId="{71C23CEB-DC31-442A-8CFE-FBF906AD9E8F}" type="presParOf" srcId="{D0E8F2E4-8A65-4057-BBE5-D5E926BCF5D1}" destId="{F339051B-626A-448D-B2EB-4846A1383E6A}" srcOrd="2" destOrd="0" presId="urn:microsoft.com/office/officeart/2005/8/layout/hierarchy4"/>
    <dgm:cxn modelId="{16E53E13-8CBE-4236-B9CC-7E0E992B9918}" type="presParOf" srcId="{F339051B-626A-448D-B2EB-4846A1383E6A}" destId="{89B2F2D2-DD3E-44A1-87C8-593A0154D01A}" srcOrd="0" destOrd="0" presId="urn:microsoft.com/office/officeart/2005/8/layout/hierarchy4"/>
    <dgm:cxn modelId="{E1B8D923-78AE-4970-B755-D2EEBBCA5436}" type="presParOf" srcId="{89B2F2D2-DD3E-44A1-87C8-593A0154D01A}" destId="{2487EF5E-40CC-49F9-88B1-E7C706D3B312}" srcOrd="0" destOrd="0" presId="urn:microsoft.com/office/officeart/2005/8/layout/hierarchy4"/>
    <dgm:cxn modelId="{2BA50185-1700-4F99-AF77-3E4DAAD1AA52}" type="presParOf" srcId="{89B2F2D2-DD3E-44A1-87C8-593A0154D01A}" destId="{356603E7-D4B0-4993-B6CE-8C99A8E82851}" srcOrd="1" destOrd="0" presId="urn:microsoft.com/office/officeart/2005/8/layout/hierarchy4"/>
    <dgm:cxn modelId="{11F49598-F940-40E2-8087-F909735E2BD4}" type="presParOf" srcId="{89B2F2D2-DD3E-44A1-87C8-593A0154D01A}" destId="{D37C938C-33CB-4A4F-8926-35A76C50C332}" srcOrd="2" destOrd="0" presId="urn:microsoft.com/office/officeart/2005/8/layout/hierarchy4"/>
    <dgm:cxn modelId="{D93CBBB3-A44C-4FAB-B0A4-D48B42A78490}" type="presParOf" srcId="{D37C938C-33CB-4A4F-8926-35A76C50C332}" destId="{1D37340E-A6E0-4310-8A75-CA3504F44914}" srcOrd="0" destOrd="0" presId="urn:microsoft.com/office/officeart/2005/8/layout/hierarchy4"/>
    <dgm:cxn modelId="{3F3E9EB9-13FB-48E2-B431-BB346C18CB22}" type="presParOf" srcId="{1D37340E-A6E0-4310-8A75-CA3504F44914}" destId="{A412AEDA-CE6C-4AF8-87DA-BD16CB3AF300}" srcOrd="0" destOrd="0" presId="urn:microsoft.com/office/officeart/2005/8/layout/hierarchy4"/>
    <dgm:cxn modelId="{8930EAF7-BDF9-476D-AFE8-EEDCF6A44F17}" type="presParOf" srcId="{1D37340E-A6E0-4310-8A75-CA3504F44914}" destId="{EE124EDD-E878-452C-B4BA-E463FC081134}" srcOrd="1" destOrd="0" presId="urn:microsoft.com/office/officeart/2005/8/layout/hierarchy4"/>
    <dgm:cxn modelId="{A7D23394-25BC-4042-BE92-4E501A2BD3FE}" type="presParOf" srcId="{CC75F4A6-0E80-4991-BF5A-1964582E38D9}" destId="{1D0F37DF-D2FC-4CA6-9AAC-72053AB400E9}" srcOrd="1" destOrd="0" presId="urn:microsoft.com/office/officeart/2005/8/layout/hierarchy4"/>
    <dgm:cxn modelId="{5ABD2FB2-7ED1-4B1B-908C-23F9131B379B}" type="presParOf" srcId="{CC75F4A6-0E80-4991-BF5A-1964582E38D9}" destId="{D6E4BF2C-6729-4BDA-B60B-E3B8584BE079}" srcOrd="2" destOrd="0" presId="urn:microsoft.com/office/officeart/2005/8/layout/hierarchy4"/>
    <dgm:cxn modelId="{5576E321-B018-4D83-9936-E94CAC2EE0CD}" type="presParOf" srcId="{D6E4BF2C-6729-4BDA-B60B-E3B8584BE079}" destId="{88DA0366-1FAD-4FC2-AC83-80F41D825266}" srcOrd="0" destOrd="0" presId="urn:microsoft.com/office/officeart/2005/8/layout/hierarchy4"/>
    <dgm:cxn modelId="{A451162E-6842-43C0-A04F-A24807EA5518}" type="presParOf" srcId="{D6E4BF2C-6729-4BDA-B60B-E3B8584BE079}" destId="{7190D829-DA31-41AE-BAEF-A267379D2F1D}" srcOrd="1" destOrd="0" presId="urn:microsoft.com/office/officeart/2005/8/layout/hierarchy4"/>
    <dgm:cxn modelId="{3CCA359A-DCDF-405C-8142-6A982F022D9D}" type="presParOf" srcId="{D6E4BF2C-6729-4BDA-B60B-E3B8584BE079}" destId="{78DDB190-E2CD-4B9F-8CF7-8D29A3376A39}" srcOrd="2" destOrd="0" presId="urn:microsoft.com/office/officeart/2005/8/layout/hierarchy4"/>
    <dgm:cxn modelId="{AA777EFC-0526-49BB-9FAF-C1B041DAEE1D}" type="presParOf" srcId="{78DDB190-E2CD-4B9F-8CF7-8D29A3376A39}" destId="{59113801-08B0-46EC-9A5F-AABEF62195C6}" srcOrd="0" destOrd="0" presId="urn:microsoft.com/office/officeart/2005/8/layout/hierarchy4"/>
    <dgm:cxn modelId="{41AAFAB7-3179-4C19-A0DE-F53C9C1648EA}" type="presParOf" srcId="{59113801-08B0-46EC-9A5F-AABEF62195C6}" destId="{362463C5-BC9F-4D29-8CF0-31B519338F00}" srcOrd="0" destOrd="0" presId="urn:microsoft.com/office/officeart/2005/8/layout/hierarchy4"/>
    <dgm:cxn modelId="{4F4C2F3D-A610-4A48-9159-7FD57FB24002}" type="presParOf" srcId="{59113801-08B0-46EC-9A5F-AABEF62195C6}" destId="{33DED74A-9799-495E-BD9B-EE271FD4FCA8}" srcOrd="1" destOrd="0" presId="urn:microsoft.com/office/officeart/2005/8/layout/hierarchy4"/>
    <dgm:cxn modelId="{58CF3733-EBA7-4D99-BD5F-B60E1C0F40E0}" type="presParOf" srcId="{59113801-08B0-46EC-9A5F-AABEF62195C6}" destId="{4883AED9-0B1C-40CA-8A6C-9E1F71AE2D4B}" srcOrd="2" destOrd="0" presId="urn:microsoft.com/office/officeart/2005/8/layout/hierarchy4"/>
    <dgm:cxn modelId="{5506DA9D-5039-45B0-ACE3-A51E9EC47BC7}" type="presParOf" srcId="{4883AED9-0B1C-40CA-8A6C-9E1F71AE2D4B}" destId="{917C30B3-6A49-4406-9EC9-1F65FCEE0814}" srcOrd="0" destOrd="0" presId="urn:microsoft.com/office/officeart/2005/8/layout/hierarchy4"/>
    <dgm:cxn modelId="{C39A9BAA-F955-4755-B2FB-FB30C9086D2C}" type="presParOf" srcId="{917C30B3-6A49-4406-9EC9-1F65FCEE0814}" destId="{2804B82D-53F6-4519-9496-CAF5227C4E67}" srcOrd="0" destOrd="0" presId="urn:microsoft.com/office/officeart/2005/8/layout/hierarchy4"/>
    <dgm:cxn modelId="{161DFD2A-8883-468F-982D-963E7F45B893}" type="presParOf" srcId="{917C30B3-6A49-4406-9EC9-1F65FCEE0814}" destId="{815CE8D5-E41C-4139-B75C-B44A6FB53050}" srcOrd="1" destOrd="0" presId="urn:microsoft.com/office/officeart/2005/8/layout/hierarchy4"/>
    <dgm:cxn modelId="{B211C809-9CCD-420E-87E5-E95DABC1E3A0}" type="presParOf" srcId="{5719DC7C-BC90-4AA0-8EEB-8090D81CC707}" destId="{FABB03CD-E1A3-4D50-8F92-FFBEFF979CD7}" srcOrd="3" destOrd="0" presId="urn:microsoft.com/office/officeart/2005/8/layout/hierarchy4"/>
    <dgm:cxn modelId="{639ED185-0D18-4B88-AEB6-F0BDF90315BB}" type="presParOf" srcId="{5719DC7C-BC90-4AA0-8EEB-8090D81CC707}" destId="{7D9F0FB2-D391-4F24-92EE-61D0BC442D9B}" srcOrd="4" destOrd="0" presId="urn:microsoft.com/office/officeart/2005/8/layout/hierarchy4"/>
    <dgm:cxn modelId="{BCC02CAF-8A41-452C-8F5E-7D7D11928900}" type="presParOf" srcId="{7D9F0FB2-D391-4F24-92EE-61D0BC442D9B}" destId="{074571E3-94DA-4601-A2AF-1925D2C16236}" srcOrd="0" destOrd="0" presId="urn:microsoft.com/office/officeart/2005/8/layout/hierarchy4"/>
    <dgm:cxn modelId="{8CD1656B-6A20-4753-95E0-C31FA098F040}" type="presParOf" srcId="{7D9F0FB2-D391-4F24-92EE-61D0BC442D9B}" destId="{1D6020E8-91F1-4802-9C05-DBC154CF14B7}" srcOrd="1" destOrd="0" presId="urn:microsoft.com/office/officeart/2005/8/layout/hierarchy4"/>
    <dgm:cxn modelId="{B95C1EAB-AFC1-48C7-92CE-691F1262D78B}" type="presParOf" srcId="{7D9F0FB2-D391-4F24-92EE-61D0BC442D9B}" destId="{45C53EA2-4B14-4B31-BC0E-0BF6839D3621}" srcOrd="2" destOrd="0" presId="urn:microsoft.com/office/officeart/2005/8/layout/hierarchy4"/>
    <dgm:cxn modelId="{0B4E9042-DC66-440C-88D7-39D5DB32CC05}" type="presParOf" srcId="{45C53EA2-4B14-4B31-BC0E-0BF6839D3621}" destId="{5812FDF6-AF33-4024-A08D-AB7C2B7AB893}" srcOrd="0" destOrd="0" presId="urn:microsoft.com/office/officeart/2005/8/layout/hierarchy4"/>
    <dgm:cxn modelId="{FF107E55-1A15-4369-904C-0B30B2011938}" type="presParOf" srcId="{5812FDF6-AF33-4024-A08D-AB7C2B7AB893}" destId="{0D843D2E-3501-4822-A2A8-91D193E089D8}" srcOrd="0" destOrd="0" presId="urn:microsoft.com/office/officeart/2005/8/layout/hierarchy4"/>
    <dgm:cxn modelId="{67F761EC-E5D6-405D-BA75-06752F9E67D1}" type="presParOf" srcId="{5812FDF6-AF33-4024-A08D-AB7C2B7AB893}" destId="{68C1A660-D133-430D-88F8-429487FBDF27}" srcOrd="1" destOrd="0" presId="urn:microsoft.com/office/officeart/2005/8/layout/hierarchy4"/>
    <dgm:cxn modelId="{9B90C244-9FBA-422F-A080-D8AF795A8D2C}" type="presParOf" srcId="{5812FDF6-AF33-4024-A08D-AB7C2B7AB893}" destId="{01310FDE-ED68-4C1D-B2BB-47C1A66474E7}" srcOrd="2" destOrd="0" presId="urn:microsoft.com/office/officeart/2005/8/layout/hierarchy4"/>
    <dgm:cxn modelId="{7AED3C80-8366-4836-A372-531E07086D0B}" type="presParOf" srcId="{01310FDE-ED68-4C1D-B2BB-47C1A66474E7}" destId="{47668C06-9C78-47EF-A280-AC5C518E0948}" srcOrd="0" destOrd="0" presId="urn:microsoft.com/office/officeart/2005/8/layout/hierarchy4"/>
    <dgm:cxn modelId="{91875FDC-8B0F-4D95-BF59-A8DA0B558D84}" type="presParOf" srcId="{47668C06-9C78-47EF-A280-AC5C518E0948}" destId="{1952A953-9981-4D4D-8EC4-09EDD7B271CF}" srcOrd="0" destOrd="0" presId="urn:microsoft.com/office/officeart/2005/8/layout/hierarchy4"/>
    <dgm:cxn modelId="{532A54FD-78A5-423B-8FFB-640CBBDAA6D4}" type="presParOf" srcId="{47668C06-9C78-47EF-A280-AC5C518E0948}" destId="{B57BCCF6-6972-48E6-B918-9D264123007E}" srcOrd="1" destOrd="0" presId="urn:microsoft.com/office/officeart/2005/8/layout/hierarchy4"/>
    <dgm:cxn modelId="{85F9B6ED-C543-4545-AB9A-9F137D14E16A}" type="presParOf" srcId="{47668C06-9C78-47EF-A280-AC5C518E0948}" destId="{61F4E1CC-64F0-441D-9A59-A6191422D60C}" srcOrd="2" destOrd="0" presId="urn:microsoft.com/office/officeart/2005/8/layout/hierarchy4"/>
    <dgm:cxn modelId="{BEFB4D20-3050-4685-9901-6D5A4A015908}" type="presParOf" srcId="{61F4E1CC-64F0-441D-9A59-A6191422D60C}" destId="{9E84EA48-6CC3-4174-AA45-33A2062B5633}" srcOrd="0" destOrd="0" presId="urn:microsoft.com/office/officeart/2005/8/layout/hierarchy4"/>
    <dgm:cxn modelId="{E7A1BEA4-00B5-415E-9360-2F5D2FB099A7}" type="presParOf" srcId="{9E84EA48-6CC3-4174-AA45-33A2062B5633}" destId="{DADAB880-9726-4388-8C75-4FCA5F84F086}" srcOrd="0" destOrd="0" presId="urn:microsoft.com/office/officeart/2005/8/layout/hierarchy4"/>
    <dgm:cxn modelId="{92B09AC8-B23C-4CA5-A91A-C42BFDF0F10E}" type="presParOf" srcId="{9E84EA48-6CC3-4174-AA45-33A2062B5633}" destId="{59CFAFC0-E5A5-485A-A789-E4AB25487CAA}" srcOrd="1" destOrd="0" presId="urn:microsoft.com/office/officeart/2005/8/layout/hierarchy4"/>
    <dgm:cxn modelId="{9501ABD3-EA7C-4F0E-8FDE-4C90CAED329C}" type="presParOf" srcId="{45C53EA2-4B14-4B31-BC0E-0BF6839D3621}" destId="{38FC1988-451E-4E6C-92FE-92314A0BC3EE}" srcOrd="1" destOrd="0" presId="urn:microsoft.com/office/officeart/2005/8/layout/hierarchy4"/>
    <dgm:cxn modelId="{1D136805-CE93-45AE-9B0E-22F5722A0655}" type="presParOf" srcId="{45C53EA2-4B14-4B31-BC0E-0BF6839D3621}" destId="{DDE0DCBB-B2FE-4765-BF8D-B6D1C30F1F31}" srcOrd="2" destOrd="0" presId="urn:microsoft.com/office/officeart/2005/8/layout/hierarchy4"/>
    <dgm:cxn modelId="{DC7E9D3F-5BC7-436B-88A4-87D00DCAAC2E}" type="presParOf" srcId="{DDE0DCBB-B2FE-4765-BF8D-B6D1C30F1F31}" destId="{C53117C5-7CB2-4254-ADD6-86F53FD908E9}" srcOrd="0" destOrd="0" presId="urn:microsoft.com/office/officeart/2005/8/layout/hierarchy4"/>
    <dgm:cxn modelId="{D799E922-321F-4C58-814A-EC1B80066754}" type="presParOf" srcId="{DDE0DCBB-B2FE-4765-BF8D-B6D1C30F1F31}" destId="{F376E24F-3ABA-4450-912D-57295006D94B}" srcOrd="1" destOrd="0" presId="urn:microsoft.com/office/officeart/2005/8/layout/hierarchy4"/>
    <dgm:cxn modelId="{238A789C-6404-4BA4-94E4-EEAEF127F83D}" type="presParOf" srcId="{DDE0DCBB-B2FE-4765-BF8D-B6D1C30F1F31}" destId="{F5973CD6-B5BC-4236-BF9A-2EE9684807BE}" srcOrd="2" destOrd="0" presId="urn:microsoft.com/office/officeart/2005/8/layout/hierarchy4"/>
    <dgm:cxn modelId="{818D24F3-96FF-41A7-A0E5-3EE02B8D2AD4}" type="presParOf" srcId="{F5973CD6-B5BC-4236-BF9A-2EE9684807BE}" destId="{936FF0DD-0B99-4CFE-8F33-7D9548F563D4}" srcOrd="0" destOrd="0" presId="urn:microsoft.com/office/officeart/2005/8/layout/hierarchy4"/>
    <dgm:cxn modelId="{1C980C46-C19C-4F7D-B8F4-550B3926DC1B}" type="presParOf" srcId="{936FF0DD-0B99-4CFE-8F33-7D9548F563D4}" destId="{B675599A-A445-44B4-8828-0455C98FA1A0}" srcOrd="0" destOrd="0" presId="urn:microsoft.com/office/officeart/2005/8/layout/hierarchy4"/>
    <dgm:cxn modelId="{5E330295-CF7C-4663-9999-7283584F93C9}" type="presParOf" srcId="{936FF0DD-0B99-4CFE-8F33-7D9548F563D4}" destId="{EEE6135C-1C37-4CAB-A6BA-48522180D8CE}" srcOrd="1" destOrd="0" presId="urn:microsoft.com/office/officeart/2005/8/layout/hierarchy4"/>
    <dgm:cxn modelId="{E0FD4218-73FC-467A-B760-61497A06C0C3}" type="presParOf" srcId="{936FF0DD-0B99-4CFE-8F33-7D9548F563D4}" destId="{60E766F1-8C2D-45C4-995E-D9B70A2D01BD}" srcOrd="2" destOrd="0" presId="urn:microsoft.com/office/officeart/2005/8/layout/hierarchy4"/>
    <dgm:cxn modelId="{A1683E7C-B55F-48E9-A430-298341FE2423}" type="presParOf" srcId="{60E766F1-8C2D-45C4-995E-D9B70A2D01BD}" destId="{4A26029A-31FF-483F-8C4A-9994A37381E0}" srcOrd="0" destOrd="0" presId="urn:microsoft.com/office/officeart/2005/8/layout/hierarchy4"/>
    <dgm:cxn modelId="{AA2759E2-4FE2-40B4-A8A4-DD11F9EC7AE2}" type="presParOf" srcId="{4A26029A-31FF-483F-8C4A-9994A37381E0}" destId="{C72260FF-EE29-4037-9F7B-E1B037E556B6}" srcOrd="0" destOrd="0" presId="urn:microsoft.com/office/officeart/2005/8/layout/hierarchy4"/>
    <dgm:cxn modelId="{7DCCB178-CCA6-48B5-8F99-BEB3680142EA}" type="presParOf" srcId="{4A26029A-31FF-483F-8C4A-9994A37381E0}" destId="{7A1CE6BA-34F9-47E8-A2B9-2B4EB199B9D5}" srcOrd="1" destOrd="0" presId="urn:microsoft.com/office/officeart/2005/8/layout/hierarchy4"/>
    <dgm:cxn modelId="{67C2C057-CB8E-401C-864A-31274A373ABD}" type="presParOf" srcId="{5719DC7C-BC90-4AA0-8EEB-8090D81CC707}" destId="{DFC72B5A-88A6-4C00-8842-44F8F372BA1A}" srcOrd="5" destOrd="0" presId="urn:microsoft.com/office/officeart/2005/8/layout/hierarchy4"/>
    <dgm:cxn modelId="{7467C314-B296-46C6-B72F-B6B2526B3FEE}" type="presParOf" srcId="{5719DC7C-BC90-4AA0-8EEB-8090D81CC707}" destId="{372B889A-1BAD-47E9-80C8-ACD77270E630}" srcOrd="6" destOrd="0" presId="urn:microsoft.com/office/officeart/2005/8/layout/hierarchy4"/>
    <dgm:cxn modelId="{B5F5DCD2-7E7E-43C9-855D-80F62C6698D8}" type="presParOf" srcId="{372B889A-1BAD-47E9-80C8-ACD77270E630}" destId="{0069AB5A-3AAD-4F55-BA90-76D3319889CA}" srcOrd="0" destOrd="0" presId="urn:microsoft.com/office/officeart/2005/8/layout/hierarchy4"/>
    <dgm:cxn modelId="{5026285B-BA71-458F-AF1E-3510054709C8}" type="presParOf" srcId="{372B889A-1BAD-47E9-80C8-ACD77270E630}" destId="{9EB22063-DBBE-4F4B-A511-20D2E8829B30}" srcOrd="1" destOrd="0" presId="urn:microsoft.com/office/officeart/2005/8/layout/hierarchy4"/>
    <dgm:cxn modelId="{525C78DD-5FA9-40F9-B63F-2B5515DEACC1}" type="presParOf" srcId="{372B889A-1BAD-47E9-80C8-ACD77270E630}" destId="{BF13BE0D-C268-4176-A773-5140619428A8}" srcOrd="2" destOrd="0" presId="urn:microsoft.com/office/officeart/2005/8/layout/hierarchy4"/>
    <dgm:cxn modelId="{27E86270-A8CF-4F2C-A101-994E382A1693}" type="presParOf" srcId="{BF13BE0D-C268-4176-A773-5140619428A8}" destId="{7F7E03B0-9404-4BE8-B8E6-B51CD5A7D414}" srcOrd="0" destOrd="0" presId="urn:microsoft.com/office/officeart/2005/8/layout/hierarchy4"/>
    <dgm:cxn modelId="{026CE52C-6019-4016-8930-D36DA2F66B04}" type="presParOf" srcId="{7F7E03B0-9404-4BE8-B8E6-B51CD5A7D414}" destId="{10B1E82E-1F10-44E5-A343-3E32B70D579A}" srcOrd="0" destOrd="0" presId="urn:microsoft.com/office/officeart/2005/8/layout/hierarchy4"/>
    <dgm:cxn modelId="{E21361AF-C6B1-4A3D-83DF-435393673F02}" type="presParOf" srcId="{7F7E03B0-9404-4BE8-B8E6-B51CD5A7D414}" destId="{BCF6EAE9-9783-4E28-A457-5FF32916A1B4}" srcOrd="1" destOrd="0" presId="urn:microsoft.com/office/officeart/2005/8/layout/hierarchy4"/>
    <dgm:cxn modelId="{D69122E0-46ED-4C1D-A3E4-84EDB5C8EBD3}" type="presParOf" srcId="{7F7E03B0-9404-4BE8-B8E6-B51CD5A7D414}" destId="{F31B3560-8D4E-47F8-947C-ACAEDB7B5776}" srcOrd="2" destOrd="0" presId="urn:microsoft.com/office/officeart/2005/8/layout/hierarchy4"/>
    <dgm:cxn modelId="{7ACDC30D-EE22-42AD-95C8-C85BF59B86AE}" type="presParOf" srcId="{F31B3560-8D4E-47F8-947C-ACAEDB7B5776}" destId="{B35208E5-8EFB-44AC-B4EF-43ED9F7BF3A3}" srcOrd="0" destOrd="0" presId="urn:microsoft.com/office/officeart/2005/8/layout/hierarchy4"/>
    <dgm:cxn modelId="{90B4AC55-625C-4D7B-9F73-EA0C12F9591E}" type="presParOf" srcId="{B35208E5-8EFB-44AC-B4EF-43ED9F7BF3A3}" destId="{9D71446F-24CF-483A-9429-74AF9DA72417}" srcOrd="0" destOrd="0" presId="urn:microsoft.com/office/officeart/2005/8/layout/hierarchy4"/>
    <dgm:cxn modelId="{5F8D85B8-6631-4488-91FA-01EE670C1DD3}" type="presParOf" srcId="{B35208E5-8EFB-44AC-B4EF-43ED9F7BF3A3}" destId="{FEB06D32-2F27-441F-A6D2-F529DCE7CE9D}" srcOrd="1" destOrd="0" presId="urn:microsoft.com/office/officeart/2005/8/layout/hierarchy4"/>
    <dgm:cxn modelId="{DF1D02B1-E306-4798-8EC8-90B9B32B72C6}" type="presParOf" srcId="{B35208E5-8EFB-44AC-B4EF-43ED9F7BF3A3}" destId="{8EDCE032-75CC-4462-8363-D62E5E673F63}" srcOrd="2" destOrd="0" presId="urn:microsoft.com/office/officeart/2005/8/layout/hierarchy4"/>
    <dgm:cxn modelId="{7D17A4A8-9670-491C-A9AB-5C19961F9C55}" type="presParOf" srcId="{8EDCE032-75CC-4462-8363-D62E5E673F63}" destId="{69C12848-A853-428B-B727-CF707B5CF3DD}" srcOrd="0" destOrd="0" presId="urn:microsoft.com/office/officeart/2005/8/layout/hierarchy4"/>
    <dgm:cxn modelId="{EA7E6092-CCAD-4E7E-BCD6-C55337A1970E}" type="presParOf" srcId="{69C12848-A853-428B-B727-CF707B5CF3DD}" destId="{E4114084-F40B-48F6-8B7B-9B2F7686D26F}" srcOrd="0" destOrd="0" presId="urn:microsoft.com/office/officeart/2005/8/layout/hierarchy4"/>
    <dgm:cxn modelId="{77ED00A9-213D-4732-B2EF-B0B8F7ECFF49}" type="presParOf" srcId="{69C12848-A853-428B-B727-CF707B5CF3DD}" destId="{1464E16E-5474-4C55-86E0-5A88145A1D2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Retired Indicators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New Allocation of Points</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dgm:t>
        <a:bodyPr/>
        <a:lstStyle/>
        <a:p>
          <a:r>
            <a:rPr lang="en-GB" sz="1800"/>
            <a:t>What does this mean for me?</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F5309AA0-F9E8-48AA-A856-348D02B90736}">
      <dgm:prSet custT="1"/>
      <dgm:spPr>
        <a:solidFill>
          <a:schemeClr val="bg2">
            <a:lumMod val="75000"/>
          </a:schemeClr>
        </a:solidFill>
      </dgm:spPr>
      <dgm:t>
        <a:bodyPr/>
        <a:lstStyle/>
        <a:p>
          <a:r>
            <a:rPr lang="en-GB" sz="1800"/>
            <a:t>Technical QOF Changes</a:t>
          </a:r>
        </a:p>
      </dgm:t>
    </dgm:pt>
    <dgm:pt modelId="{E60737F2-AE36-4D9E-8646-878D12DBA7F7}" type="parTrans" cxnId="{1A7636EC-9B5A-499F-A9A2-7485C75A37BE}">
      <dgm:prSet/>
      <dgm:spPr/>
      <dgm:t>
        <a:bodyPr/>
        <a:lstStyle/>
        <a:p>
          <a:endParaRPr lang="en-GB"/>
        </a:p>
      </dgm:t>
    </dgm:pt>
    <dgm:pt modelId="{AD7A770A-F8B8-4C52-8F81-49ED583618B6}" type="sibTrans" cxnId="{1A7636EC-9B5A-499F-A9A2-7485C75A37BE}">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4"/>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4"/>
      <dgm:spPr/>
    </dgm:pt>
    <dgm:pt modelId="{4535FBA9-8F18-4C94-9F04-DC93C541B77A}" type="pres">
      <dgm:prSet presAssocID="{049FBDCA-F73B-C541-BACF-75781D4BB3AD}" presName="dstNode" presStyleLbl="node1" presStyleIdx="0" presStyleCnt="4"/>
      <dgm:spPr/>
    </dgm:pt>
    <dgm:pt modelId="{01A3D8B4-366E-4352-8F59-EDECD565F86B}" type="pres">
      <dgm:prSet presAssocID="{D2C500D9-72B5-4E49-AC8B-41A73452718B}" presName="text_1" presStyleLbl="node1" presStyleIdx="0" presStyleCnt="4">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4"/>
      <dgm:spPr/>
    </dgm:pt>
    <dgm:pt modelId="{33D12D82-ED89-434A-88DE-183D60B005A5}" type="pres">
      <dgm:prSet presAssocID="{F5309AA0-F9E8-48AA-A856-348D02B90736}" presName="text_2" presStyleLbl="node1" presStyleIdx="1" presStyleCnt="4">
        <dgm:presLayoutVars>
          <dgm:bulletEnabled val="1"/>
        </dgm:presLayoutVars>
      </dgm:prSet>
      <dgm:spPr/>
    </dgm:pt>
    <dgm:pt modelId="{7FC00060-571D-3C44-A43C-DE2642890035}" type="pres">
      <dgm:prSet presAssocID="{F5309AA0-F9E8-48AA-A856-348D02B90736}" presName="accent_2" presStyleCnt="0"/>
      <dgm:spPr/>
    </dgm:pt>
    <dgm:pt modelId="{B9538F54-D119-4937-88D1-C04DBFBC583E}" type="pres">
      <dgm:prSet presAssocID="{F5309AA0-F9E8-48AA-A856-348D02B90736}" presName="accentRepeatNode" presStyleLbl="solidFgAcc1" presStyleIdx="1" presStyleCnt="4"/>
      <dgm:spPr/>
    </dgm:pt>
    <dgm:pt modelId="{2994D33D-10DA-FB47-9F63-12F88A9F0617}" type="pres">
      <dgm:prSet presAssocID="{A881419D-1C9D-9D4D-8ACA-CF68426FD255}" presName="text_3" presStyleLbl="node1" presStyleIdx="2" presStyleCnt="4">
        <dgm:presLayoutVars>
          <dgm:bulletEnabled val="1"/>
        </dgm:presLayoutVars>
      </dgm:prSet>
      <dgm:spPr/>
    </dgm:pt>
    <dgm:pt modelId="{F4E9F355-AD68-9A48-9466-F4E55B29394B}" type="pres">
      <dgm:prSet presAssocID="{A881419D-1C9D-9D4D-8ACA-CF68426FD255}" presName="accent_3" presStyleCnt="0"/>
      <dgm:spPr/>
    </dgm:pt>
    <dgm:pt modelId="{D86A0966-FB94-4700-AC01-A44414EDF743}" type="pres">
      <dgm:prSet presAssocID="{A881419D-1C9D-9D4D-8ACA-CF68426FD255}" presName="accentRepeatNode" presStyleLbl="solidFgAcc1" presStyleIdx="2" presStyleCnt="4"/>
      <dgm:spPr/>
    </dgm:pt>
    <dgm:pt modelId="{8C285D39-C760-443B-885C-EFC70EBB0CB3}" type="pres">
      <dgm:prSet presAssocID="{8D563849-1B69-A049-BEC7-7DD6BA84CBD7}" presName="text_4" presStyleLbl="node1" presStyleIdx="3" presStyleCnt="4">
        <dgm:presLayoutVars>
          <dgm:bulletEnabled val="1"/>
        </dgm:presLayoutVars>
      </dgm:prSet>
      <dgm:spPr/>
    </dgm:pt>
    <dgm:pt modelId="{DAF16860-5BEE-466D-B111-17BF3AEE1D31}" type="pres">
      <dgm:prSet presAssocID="{8D563849-1B69-A049-BEC7-7DD6BA84CBD7}" presName="accent_4" presStyleCnt="0"/>
      <dgm:spPr/>
    </dgm:pt>
    <dgm:pt modelId="{12C2EDE6-4F46-424A-BE08-A6988BBC3D07}" type="pres">
      <dgm:prSet presAssocID="{8D563849-1B69-A049-BEC7-7DD6BA84CBD7}" presName="accentRepeatNode" presStyleLbl="solidFgAcc1" presStyleIdx="3" presStyleCnt="4"/>
      <dgm:spPr/>
    </dgm:pt>
  </dgm:ptLst>
  <dgm:cxnLst>
    <dgm:cxn modelId="{C6528141-EA2C-42A2-88C6-365C7EAF929B}" type="presOf" srcId="{D2C500D9-72B5-4E49-AC8B-41A73452718B}" destId="{01A3D8B4-366E-4352-8F59-EDECD565F86B}" srcOrd="0" destOrd="0" presId="urn:microsoft.com/office/officeart/2008/layout/VerticalCurvedList"/>
    <dgm:cxn modelId="{73081066-B763-F440-A7D3-39CF83F82AD4}" srcId="{049FBDCA-F73B-C541-BACF-75781D4BB3AD}" destId="{A881419D-1C9D-9D4D-8ACA-CF68426FD255}" srcOrd="2" destOrd="0" parTransId="{4F81E4F8-A1F4-CD4D-A9BE-1F6C969C3BF8}" sibTransId="{89143916-A701-E54C-A7D5-8373C06F5CDF}"/>
    <dgm:cxn modelId="{A108834E-B561-485A-BF3C-36FA4843AF1E}" type="presOf" srcId="{F5309AA0-F9E8-48AA-A856-348D02B90736}" destId="{33D12D82-ED89-434A-88DE-183D60B005A5}"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067732A6-2869-4719-B9CF-0D016EB925A1}" type="presOf" srcId="{A881419D-1C9D-9D4D-8ACA-CF68426FD255}" destId="{2994D33D-10DA-FB47-9F63-12F88A9F0617}" srcOrd="0" destOrd="0" presId="urn:microsoft.com/office/officeart/2008/layout/VerticalCurvedList"/>
    <dgm:cxn modelId="{6C5A19AE-8906-4BE0-8DFC-BC95ECFDD476}" type="presOf" srcId="{049FBDCA-F73B-C541-BACF-75781D4BB3AD}" destId="{2ADD1FD7-8150-4A93-A5A0-7B99461DA2A1}" srcOrd="0" destOrd="0" presId="urn:microsoft.com/office/officeart/2008/layout/VerticalCurvedList"/>
    <dgm:cxn modelId="{B3F7EBC9-5404-4A07-A0AC-25E17C5AE95A}" type="presOf" srcId="{5D5471B5-C848-E64A-828F-285493AD5D16}" destId="{EB63FBC6-6E4D-4534-9BCF-86BED57EDB34}" srcOrd="0" destOrd="0" presId="urn:microsoft.com/office/officeart/2008/layout/VerticalCurvedList"/>
    <dgm:cxn modelId="{0C5FD9D5-6CCC-DC47-8513-D3BE2126103E}" srcId="{049FBDCA-F73B-C541-BACF-75781D4BB3AD}" destId="{8D563849-1B69-A049-BEC7-7DD6BA84CBD7}" srcOrd="3" destOrd="0" parTransId="{53008585-EBA5-1544-942A-8B83E5C5B35C}" sibTransId="{5179FBC8-887B-B84E-8F65-0E78E72D3A10}"/>
    <dgm:cxn modelId="{1A7636EC-9B5A-499F-A9A2-7485C75A37BE}" srcId="{049FBDCA-F73B-C541-BACF-75781D4BB3AD}" destId="{F5309AA0-F9E8-48AA-A856-348D02B90736}" srcOrd="1" destOrd="0" parTransId="{E60737F2-AE36-4D9E-8646-878D12DBA7F7}" sibTransId="{AD7A770A-F8B8-4C52-8F81-49ED583618B6}"/>
    <dgm:cxn modelId="{462C1EFE-3FDC-48AC-AA7F-14F968A9C16A}" type="presOf" srcId="{8D563849-1B69-A049-BEC7-7DD6BA84CBD7}" destId="{8C285D39-C760-443B-885C-EFC70EBB0CB3}" srcOrd="0" destOrd="0" presId="urn:microsoft.com/office/officeart/2008/layout/VerticalCurvedList"/>
    <dgm:cxn modelId="{1F47EB04-78B4-4D87-B085-6A9CE0A47825}" type="presParOf" srcId="{2ADD1FD7-8150-4A93-A5A0-7B99461DA2A1}" destId="{0A2A3CB7-A139-4A11-8F2E-344F2C83E0AC}" srcOrd="0" destOrd="0" presId="urn:microsoft.com/office/officeart/2008/layout/VerticalCurvedList"/>
    <dgm:cxn modelId="{0EC66504-679B-4106-A7FB-807AE51B2140}" type="presParOf" srcId="{0A2A3CB7-A139-4A11-8F2E-344F2C83E0AC}" destId="{B8E42997-A706-498C-96FE-CA19B9CCEE80}" srcOrd="0" destOrd="0" presId="urn:microsoft.com/office/officeart/2008/layout/VerticalCurvedList"/>
    <dgm:cxn modelId="{63ECA634-9A4F-45E6-BA46-6467E25E751B}" type="presParOf" srcId="{B8E42997-A706-498C-96FE-CA19B9CCEE80}" destId="{CF7F9831-A2FC-4989-9D03-4A8F657CC75A}" srcOrd="0" destOrd="0" presId="urn:microsoft.com/office/officeart/2008/layout/VerticalCurvedList"/>
    <dgm:cxn modelId="{CA1439AB-ABD1-41EC-9C6B-4E7B94C1D148}" type="presParOf" srcId="{B8E42997-A706-498C-96FE-CA19B9CCEE80}" destId="{EB63FBC6-6E4D-4534-9BCF-86BED57EDB34}" srcOrd="1" destOrd="0" presId="urn:microsoft.com/office/officeart/2008/layout/VerticalCurvedList"/>
    <dgm:cxn modelId="{1BA98B6D-131F-41F3-90F0-51355CEDF433}" type="presParOf" srcId="{B8E42997-A706-498C-96FE-CA19B9CCEE80}" destId="{9FACE347-A26D-4123-9B3F-4919E1EDFC0C}" srcOrd="2" destOrd="0" presId="urn:microsoft.com/office/officeart/2008/layout/VerticalCurvedList"/>
    <dgm:cxn modelId="{A2FEE94C-80DB-4FD6-9B5B-23901826203E}" type="presParOf" srcId="{B8E42997-A706-498C-96FE-CA19B9CCEE80}" destId="{4535FBA9-8F18-4C94-9F04-DC93C541B77A}" srcOrd="3" destOrd="0" presId="urn:microsoft.com/office/officeart/2008/layout/VerticalCurvedList"/>
    <dgm:cxn modelId="{547BF386-BBCB-4CB9-9F7C-F27328EC3B69}" type="presParOf" srcId="{0A2A3CB7-A139-4A11-8F2E-344F2C83E0AC}" destId="{01A3D8B4-366E-4352-8F59-EDECD565F86B}" srcOrd="1" destOrd="0" presId="urn:microsoft.com/office/officeart/2008/layout/VerticalCurvedList"/>
    <dgm:cxn modelId="{CCA374F4-0B3E-4EDD-AF0A-8CA8B630734B}" type="presParOf" srcId="{0A2A3CB7-A139-4A11-8F2E-344F2C83E0AC}" destId="{FF43ABF3-4B5F-4F93-8E04-143BBF021915}" srcOrd="2" destOrd="0" presId="urn:microsoft.com/office/officeart/2008/layout/VerticalCurvedList"/>
    <dgm:cxn modelId="{61DFAE1C-7821-480C-8358-7C58A83984BC}" type="presParOf" srcId="{FF43ABF3-4B5F-4F93-8E04-143BBF021915}" destId="{341AE6EA-D274-455F-96E5-327CB55E5733}" srcOrd="0" destOrd="0" presId="urn:microsoft.com/office/officeart/2008/layout/VerticalCurvedList"/>
    <dgm:cxn modelId="{E39EBB95-861E-441A-A924-DD7F89B0EE97}" type="presParOf" srcId="{0A2A3CB7-A139-4A11-8F2E-344F2C83E0AC}" destId="{33D12D82-ED89-434A-88DE-183D60B005A5}" srcOrd="3" destOrd="0" presId="urn:microsoft.com/office/officeart/2008/layout/VerticalCurvedList"/>
    <dgm:cxn modelId="{A91C94B3-7940-4C9A-B3CF-DFE160C86BFB}" type="presParOf" srcId="{0A2A3CB7-A139-4A11-8F2E-344F2C83E0AC}" destId="{7FC00060-571D-3C44-A43C-DE2642890035}" srcOrd="4" destOrd="0" presId="urn:microsoft.com/office/officeart/2008/layout/VerticalCurvedList"/>
    <dgm:cxn modelId="{2D4BE2C0-CCE3-4758-9A2B-D20591A8270E}" type="presParOf" srcId="{7FC00060-571D-3C44-A43C-DE2642890035}" destId="{B9538F54-D119-4937-88D1-C04DBFBC583E}" srcOrd="0" destOrd="0" presId="urn:microsoft.com/office/officeart/2008/layout/VerticalCurvedList"/>
    <dgm:cxn modelId="{A9200C6F-9FEE-4904-938D-7B2F60B2E744}" type="presParOf" srcId="{0A2A3CB7-A139-4A11-8F2E-344F2C83E0AC}" destId="{2994D33D-10DA-FB47-9F63-12F88A9F0617}" srcOrd="5" destOrd="0" presId="urn:microsoft.com/office/officeart/2008/layout/VerticalCurvedList"/>
    <dgm:cxn modelId="{7A20F1CE-4868-4965-AB7D-681C5E7D494D}" type="presParOf" srcId="{0A2A3CB7-A139-4A11-8F2E-344F2C83E0AC}" destId="{F4E9F355-AD68-9A48-9466-F4E55B29394B}" srcOrd="6" destOrd="0" presId="urn:microsoft.com/office/officeart/2008/layout/VerticalCurvedList"/>
    <dgm:cxn modelId="{276B3908-172D-4870-842D-DA2FCE097609}" type="presParOf" srcId="{F4E9F355-AD68-9A48-9466-F4E55B29394B}" destId="{D86A0966-FB94-4700-AC01-A44414EDF743}" srcOrd="0" destOrd="0" presId="urn:microsoft.com/office/officeart/2008/layout/VerticalCurvedList"/>
    <dgm:cxn modelId="{C46E843B-1209-4CDA-A15F-1CD777CB0718}" type="presParOf" srcId="{0A2A3CB7-A139-4A11-8F2E-344F2C83E0AC}" destId="{8C285D39-C760-443B-885C-EFC70EBB0CB3}" srcOrd="7" destOrd="0" presId="urn:microsoft.com/office/officeart/2008/layout/VerticalCurvedList"/>
    <dgm:cxn modelId="{5F3FC675-3C16-4DA9-A134-3293205EA6CD}" type="presParOf" srcId="{0A2A3CB7-A139-4A11-8F2E-344F2C83E0AC}" destId="{DAF16860-5BEE-466D-B111-17BF3AEE1D31}" srcOrd="8" destOrd="0" presId="urn:microsoft.com/office/officeart/2008/layout/VerticalCurvedList"/>
    <dgm:cxn modelId="{55AD7D72-67A0-47FB-8429-5C551B6A13C7}" type="presParOf" srcId="{DAF16860-5BEE-466D-B111-17BF3AEE1D31}"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9CE342-A776-45B0-9C6F-9A9E5DF23A7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73B958BC-10F0-4DEC-BCB8-4AA1A8DB3135}">
      <dgm:prSet phldr="0"/>
      <dgm:spPr/>
      <dgm:t>
        <a:bodyPr/>
        <a:lstStyle/>
        <a:p>
          <a:pPr algn="l" rtl="0">
            <a:lnSpc>
              <a:spcPct val="100000"/>
            </a:lnSpc>
            <a:spcBef>
              <a:spcPts val="0"/>
            </a:spcBef>
            <a:spcAft>
              <a:spcPts val="0"/>
            </a:spcAft>
          </a:pPr>
          <a:r>
            <a:rPr lang="en-GB"/>
            <a:t>0 extra </a:t>
          </a:r>
          <a:r>
            <a:rPr lang="en-GB">
              <a:latin typeface="Gotham"/>
            </a:rPr>
            <a:t>patients</a:t>
          </a:r>
        </a:p>
      </dgm:t>
    </dgm:pt>
    <dgm:pt modelId="{59B8519A-5DAB-48F9-9CAE-F8617C089AC3}" type="parTrans" cxnId="{5B01D6E0-FFAC-49C6-9FB2-E96E486F6D8B}">
      <dgm:prSet/>
      <dgm:spPr/>
      <dgm:t>
        <a:bodyPr/>
        <a:lstStyle/>
        <a:p>
          <a:pPr>
            <a:lnSpc>
              <a:spcPct val="100000"/>
            </a:lnSpc>
            <a:spcBef>
              <a:spcPts val="0"/>
            </a:spcBef>
            <a:spcAft>
              <a:spcPts val="0"/>
            </a:spcAft>
          </a:pPr>
          <a:endParaRPr lang="en-GB"/>
        </a:p>
      </dgm:t>
    </dgm:pt>
    <dgm:pt modelId="{355DBFC4-492C-458C-93D7-8D69AA1EFADA}" type="sibTrans" cxnId="{5B01D6E0-FFAC-49C6-9FB2-E96E486F6D8B}">
      <dgm:prSet/>
      <dgm:spPr/>
      <dgm:t>
        <a:bodyPr/>
        <a:lstStyle/>
        <a:p>
          <a:pPr>
            <a:lnSpc>
              <a:spcPct val="100000"/>
            </a:lnSpc>
            <a:spcBef>
              <a:spcPts val="0"/>
            </a:spcBef>
            <a:spcAft>
              <a:spcPts val="0"/>
            </a:spcAft>
          </a:pPr>
          <a:endParaRPr lang="en-GB"/>
        </a:p>
      </dgm:t>
    </dgm:pt>
    <dgm:pt modelId="{45E323C9-E876-42C7-88A7-F0459696F857}">
      <dgm:prSet phldr="0"/>
      <dgm:spPr/>
      <dgm:t>
        <a:bodyPr/>
        <a:lstStyle/>
        <a:p>
          <a:pPr algn="ctr">
            <a:lnSpc>
              <a:spcPct val="100000"/>
            </a:lnSpc>
            <a:spcBef>
              <a:spcPts val="0"/>
            </a:spcBef>
            <a:spcAft>
              <a:spcPts val="0"/>
            </a:spcAft>
          </a:pPr>
          <a:r>
            <a:rPr lang="en-GB"/>
            <a:t>CHOL004</a:t>
          </a:r>
        </a:p>
      </dgm:t>
    </dgm:pt>
    <dgm:pt modelId="{201905C3-7A63-4021-A05D-9E208A0E08BB}" type="parTrans" cxnId="{D3B6BD36-5404-4413-9746-41DADC2F8C93}">
      <dgm:prSet/>
      <dgm:spPr/>
      <dgm:t>
        <a:bodyPr/>
        <a:lstStyle/>
        <a:p>
          <a:pPr>
            <a:lnSpc>
              <a:spcPct val="100000"/>
            </a:lnSpc>
            <a:spcBef>
              <a:spcPts val="0"/>
            </a:spcBef>
            <a:spcAft>
              <a:spcPts val="0"/>
            </a:spcAft>
          </a:pPr>
          <a:endParaRPr lang="en-GB"/>
        </a:p>
      </dgm:t>
    </dgm:pt>
    <dgm:pt modelId="{EB587950-A74C-44CE-87E6-221008DCAF1D}" type="sibTrans" cxnId="{D3B6BD36-5404-4413-9746-41DADC2F8C93}">
      <dgm:prSet/>
      <dgm:spPr/>
      <dgm:t>
        <a:bodyPr/>
        <a:lstStyle/>
        <a:p>
          <a:pPr>
            <a:lnSpc>
              <a:spcPct val="100000"/>
            </a:lnSpc>
            <a:spcBef>
              <a:spcPts val="0"/>
            </a:spcBef>
            <a:spcAft>
              <a:spcPts val="0"/>
            </a:spcAft>
          </a:pPr>
          <a:endParaRPr lang="en-GB"/>
        </a:p>
      </dgm:t>
    </dgm:pt>
    <dgm:pt modelId="{A62A4AEE-069B-4994-933F-117A7AB8413A}">
      <dgm:prSet phldr="0"/>
      <dgm:spPr/>
      <dgm:t>
        <a:bodyPr/>
        <a:lstStyle/>
        <a:p>
          <a:pPr algn="l">
            <a:lnSpc>
              <a:spcPct val="100000"/>
            </a:lnSpc>
            <a:spcBef>
              <a:spcPts val="0"/>
            </a:spcBef>
            <a:spcAft>
              <a:spcPts val="0"/>
            </a:spcAft>
          </a:pPr>
          <a:r>
            <a:rPr lang="en-GB"/>
            <a:t>73 extra patients</a:t>
          </a:r>
        </a:p>
      </dgm:t>
    </dgm:pt>
    <dgm:pt modelId="{D69EFACB-2E20-4616-8BED-EBD8B03F4C1C}" type="parTrans" cxnId="{78AA014D-5BF9-470B-B57D-22843E7B8F27}">
      <dgm:prSet/>
      <dgm:spPr/>
      <dgm:t>
        <a:bodyPr/>
        <a:lstStyle/>
        <a:p>
          <a:pPr>
            <a:lnSpc>
              <a:spcPct val="100000"/>
            </a:lnSpc>
            <a:spcBef>
              <a:spcPts val="0"/>
            </a:spcBef>
            <a:spcAft>
              <a:spcPts val="0"/>
            </a:spcAft>
          </a:pPr>
          <a:endParaRPr lang="en-GB"/>
        </a:p>
      </dgm:t>
    </dgm:pt>
    <dgm:pt modelId="{39530EB6-F178-4B4B-A188-35E312C0B3F8}" type="sibTrans" cxnId="{78AA014D-5BF9-470B-B57D-22843E7B8F27}">
      <dgm:prSet/>
      <dgm:spPr/>
      <dgm:t>
        <a:bodyPr/>
        <a:lstStyle/>
        <a:p>
          <a:pPr>
            <a:lnSpc>
              <a:spcPct val="100000"/>
            </a:lnSpc>
            <a:spcBef>
              <a:spcPts val="0"/>
            </a:spcBef>
            <a:spcAft>
              <a:spcPts val="0"/>
            </a:spcAft>
          </a:pPr>
          <a:endParaRPr lang="en-GB"/>
        </a:p>
      </dgm:t>
    </dgm:pt>
    <dgm:pt modelId="{2F77BA5A-EA01-4D17-84D4-86B59A4DF8D9}">
      <dgm:prSet phldr="0"/>
      <dgm:spPr/>
      <dgm:t>
        <a:bodyPr/>
        <a:lstStyle/>
        <a:p>
          <a:pPr algn="l">
            <a:lnSpc>
              <a:spcPct val="100000"/>
            </a:lnSpc>
            <a:spcBef>
              <a:spcPts val="0"/>
            </a:spcBef>
            <a:spcAft>
              <a:spcPts val="0"/>
            </a:spcAft>
          </a:pPr>
          <a:r>
            <a:rPr lang="en-GB"/>
            <a:t>worth extra £5,600</a:t>
          </a:r>
        </a:p>
      </dgm:t>
    </dgm:pt>
    <dgm:pt modelId="{A56A3D2D-922D-4423-8152-80CB09663D13}" type="parTrans" cxnId="{2E36D1E6-B9EF-4FB2-B554-C6FF28CD71CF}">
      <dgm:prSet/>
      <dgm:spPr/>
      <dgm:t>
        <a:bodyPr/>
        <a:lstStyle/>
        <a:p>
          <a:pPr>
            <a:lnSpc>
              <a:spcPct val="100000"/>
            </a:lnSpc>
            <a:spcBef>
              <a:spcPts val="0"/>
            </a:spcBef>
            <a:spcAft>
              <a:spcPts val="0"/>
            </a:spcAft>
          </a:pPr>
          <a:endParaRPr lang="en-GB"/>
        </a:p>
      </dgm:t>
    </dgm:pt>
    <dgm:pt modelId="{2489D79C-C233-4B2E-8227-0E74CF920C1F}" type="sibTrans" cxnId="{2E36D1E6-B9EF-4FB2-B554-C6FF28CD71CF}">
      <dgm:prSet/>
      <dgm:spPr/>
      <dgm:t>
        <a:bodyPr/>
        <a:lstStyle/>
        <a:p>
          <a:pPr>
            <a:lnSpc>
              <a:spcPct val="100000"/>
            </a:lnSpc>
            <a:spcBef>
              <a:spcPts val="0"/>
            </a:spcBef>
            <a:spcAft>
              <a:spcPts val="0"/>
            </a:spcAft>
          </a:pPr>
          <a:endParaRPr lang="en-GB"/>
        </a:p>
      </dgm:t>
    </dgm:pt>
    <dgm:pt modelId="{032D7682-9D3D-4DD6-8318-6E532468643E}">
      <dgm:prSet phldr="0"/>
      <dgm:spPr/>
      <dgm:t>
        <a:bodyPr/>
        <a:lstStyle/>
        <a:p>
          <a:pPr algn="ctr">
            <a:lnSpc>
              <a:spcPct val="100000"/>
            </a:lnSpc>
            <a:spcBef>
              <a:spcPts val="0"/>
            </a:spcBef>
            <a:spcAft>
              <a:spcPts val="0"/>
            </a:spcAft>
          </a:pPr>
          <a:r>
            <a:rPr lang="en-GB"/>
            <a:t>BP </a:t>
          </a:r>
          <a:br>
            <a:rPr lang="en-GB"/>
          </a:br>
          <a:r>
            <a:rPr lang="en-GB"/>
            <a:t>7 indicators</a:t>
          </a:r>
        </a:p>
      </dgm:t>
    </dgm:pt>
    <dgm:pt modelId="{962CF4B6-0094-4267-B669-ECE01BFE0378}" type="parTrans" cxnId="{6BA2B0B6-65D6-4B71-989A-280A8B3A822F}">
      <dgm:prSet/>
      <dgm:spPr/>
      <dgm:t>
        <a:bodyPr/>
        <a:lstStyle/>
        <a:p>
          <a:pPr>
            <a:lnSpc>
              <a:spcPct val="100000"/>
            </a:lnSpc>
            <a:spcBef>
              <a:spcPts val="0"/>
            </a:spcBef>
            <a:spcAft>
              <a:spcPts val="0"/>
            </a:spcAft>
          </a:pPr>
          <a:endParaRPr lang="en-GB"/>
        </a:p>
      </dgm:t>
    </dgm:pt>
    <dgm:pt modelId="{A2F346E8-CA2B-4051-9E0D-0FF54D935AEF}" type="sibTrans" cxnId="{6BA2B0B6-65D6-4B71-989A-280A8B3A822F}">
      <dgm:prSet/>
      <dgm:spPr/>
      <dgm:t>
        <a:bodyPr/>
        <a:lstStyle/>
        <a:p>
          <a:pPr>
            <a:lnSpc>
              <a:spcPct val="100000"/>
            </a:lnSpc>
            <a:spcBef>
              <a:spcPts val="0"/>
            </a:spcBef>
            <a:spcAft>
              <a:spcPts val="0"/>
            </a:spcAft>
          </a:pPr>
          <a:endParaRPr lang="en-GB"/>
        </a:p>
      </dgm:t>
    </dgm:pt>
    <dgm:pt modelId="{EA5B3D6D-30A3-4960-9DE7-B72CDEFEE5F3}">
      <dgm:prSet phldr="0"/>
      <dgm:spPr/>
      <dgm:t>
        <a:bodyPr/>
        <a:lstStyle/>
        <a:p>
          <a:pPr algn="l">
            <a:lnSpc>
              <a:spcPct val="100000"/>
            </a:lnSpc>
            <a:spcBef>
              <a:spcPts val="0"/>
            </a:spcBef>
            <a:spcAft>
              <a:spcPts val="0"/>
            </a:spcAft>
          </a:pPr>
          <a:r>
            <a:rPr lang="en-GB"/>
            <a:t>224 extra patients</a:t>
          </a:r>
        </a:p>
      </dgm:t>
    </dgm:pt>
    <dgm:pt modelId="{870EB029-C521-4E2A-95B0-39C4BD87C243}" type="parTrans" cxnId="{40767185-2D7F-4B40-968C-D13BEF599D9E}">
      <dgm:prSet/>
      <dgm:spPr/>
      <dgm:t>
        <a:bodyPr/>
        <a:lstStyle/>
        <a:p>
          <a:pPr>
            <a:lnSpc>
              <a:spcPct val="100000"/>
            </a:lnSpc>
            <a:spcBef>
              <a:spcPts val="0"/>
            </a:spcBef>
            <a:spcAft>
              <a:spcPts val="0"/>
            </a:spcAft>
          </a:pPr>
          <a:endParaRPr lang="en-GB"/>
        </a:p>
      </dgm:t>
    </dgm:pt>
    <dgm:pt modelId="{C328062F-FD4D-42B2-88DD-5721138DB4F8}" type="sibTrans" cxnId="{40767185-2D7F-4B40-968C-D13BEF599D9E}">
      <dgm:prSet/>
      <dgm:spPr/>
      <dgm:t>
        <a:bodyPr/>
        <a:lstStyle/>
        <a:p>
          <a:pPr>
            <a:lnSpc>
              <a:spcPct val="100000"/>
            </a:lnSpc>
            <a:spcBef>
              <a:spcPts val="0"/>
            </a:spcBef>
            <a:spcAft>
              <a:spcPts val="0"/>
            </a:spcAft>
          </a:pPr>
          <a:endParaRPr lang="en-GB"/>
        </a:p>
      </dgm:t>
    </dgm:pt>
    <dgm:pt modelId="{C9F9156D-F2C4-4AEF-80DF-7824CED9B213}">
      <dgm:prSet phldr="0"/>
      <dgm:spPr/>
      <dgm:t>
        <a:bodyPr/>
        <a:lstStyle/>
        <a:p>
          <a:pPr algn="l">
            <a:lnSpc>
              <a:spcPct val="100000"/>
            </a:lnSpc>
            <a:spcBef>
              <a:spcPts val="0"/>
            </a:spcBef>
            <a:spcAft>
              <a:spcPts val="0"/>
            </a:spcAft>
          </a:pPr>
          <a:r>
            <a:rPr lang="en-GB"/>
            <a:t>worth extra £17,800</a:t>
          </a:r>
        </a:p>
      </dgm:t>
    </dgm:pt>
    <dgm:pt modelId="{7370AE4C-9690-420F-AC8A-B5126532DEDE}" type="parTrans" cxnId="{5A08B73D-B273-4AD1-A2EE-721DA033BBE8}">
      <dgm:prSet/>
      <dgm:spPr/>
      <dgm:t>
        <a:bodyPr/>
        <a:lstStyle/>
        <a:p>
          <a:pPr>
            <a:lnSpc>
              <a:spcPct val="100000"/>
            </a:lnSpc>
            <a:spcBef>
              <a:spcPts val="0"/>
            </a:spcBef>
            <a:spcAft>
              <a:spcPts val="0"/>
            </a:spcAft>
          </a:pPr>
          <a:endParaRPr lang="en-GB"/>
        </a:p>
      </dgm:t>
    </dgm:pt>
    <dgm:pt modelId="{ADF9D4EF-E468-4131-8C54-F06032CD7CCA}" type="sibTrans" cxnId="{5A08B73D-B273-4AD1-A2EE-721DA033BBE8}">
      <dgm:prSet/>
      <dgm:spPr/>
      <dgm:t>
        <a:bodyPr/>
        <a:lstStyle/>
        <a:p>
          <a:pPr>
            <a:lnSpc>
              <a:spcPct val="100000"/>
            </a:lnSpc>
            <a:spcBef>
              <a:spcPts val="0"/>
            </a:spcBef>
            <a:spcAft>
              <a:spcPts val="0"/>
            </a:spcAft>
          </a:pPr>
          <a:endParaRPr lang="en-GB"/>
        </a:p>
      </dgm:t>
    </dgm:pt>
    <dgm:pt modelId="{8E757066-CA69-4705-AE63-00B7F43FE36A}">
      <dgm:prSet phldr="0"/>
      <dgm:spPr/>
      <dgm:t>
        <a:bodyPr/>
        <a:lstStyle/>
        <a:p>
          <a:pPr algn="ctr" rtl="0">
            <a:lnSpc>
              <a:spcPct val="100000"/>
            </a:lnSpc>
            <a:spcBef>
              <a:spcPts val="0"/>
            </a:spcBef>
            <a:spcAft>
              <a:spcPts val="0"/>
            </a:spcAft>
          </a:pPr>
          <a:r>
            <a:rPr lang="en-GB">
              <a:latin typeface="Gotham"/>
            </a:rPr>
            <a:t>CHOL003</a:t>
          </a:r>
        </a:p>
      </dgm:t>
    </dgm:pt>
    <dgm:pt modelId="{5E08EF4A-29ED-4682-9AE2-BD4FA7772DE7}" type="parTrans" cxnId="{50773719-F6E1-43BD-8513-1163A6B15ADB}">
      <dgm:prSet/>
      <dgm:spPr/>
      <dgm:t>
        <a:bodyPr/>
        <a:lstStyle/>
        <a:p>
          <a:pPr>
            <a:lnSpc>
              <a:spcPct val="100000"/>
            </a:lnSpc>
            <a:spcBef>
              <a:spcPts val="0"/>
            </a:spcBef>
            <a:spcAft>
              <a:spcPts val="0"/>
            </a:spcAft>
          </a:pPr>
          <a:endParaRPr lang="en-GB"/>
        </a:p>
      </dgm:t>
    </dgm:pt>
    <dgm:pt modelId="{6D60F95C-B6C0-419E-8680-B835F42E6E01}" type="sibTrans" cxnId="{50773719-F6E1-43BD-8513-1163A6B15ADB}">
      <dgm:prSet/>
      <dgm:spPr/>
      <dgm:t>
        <a:bodyPr/>
        <a:lstStyle/>
        <a:p>
          <a:pPr>
            <a:lnSpc>
              <a:spcPct val="100000"/>
            </a:lnSpc>
            <a:spcBef>
              <a:spcPts val="0"/>
            </a:spcBef>
            <a:spcAft>
              <a:spcPts val="0"/>
            </a:spcAft>
          </a:pPr>
          <a:endParaRPr lang="en-GB"/>
        </a:p>
      </dgm:t>
    </dgm:pt>
    <dgm:pt modelId="{4BBDF203-F1A3-43FE-BDA2-06A0EF81596C}">
      <dgm:prSet phldr="0"/>
      <dgm:spPr/>
      <dgm:t>
        <a:bodyPr/>
        <a:lstStyle/>
        <a:p>
          <a:pPr>
            <a:lnSpc>
              <a:spcPct val="100000"/>
            </a:lnSpc>
            <a:spcBef>
              <a:spcPts val="0"/>
            </a:spcBef>
            <a:spcAft>
              <a:spcPts val="0"/>
            </a:spcAft>
          </a:pPr>
          <a:r>
            <a:rPr lang="en-GB">
              <a:latin typeface="Gotham"/>
            </a:rPr>
            <a:t>worth</a:t>
          </a:r>
          <a:r>
            <a:rPr lang="en-GB"/>
            <a:t> extra £4,800 </a:t>
          </a:r>
        </a:p>
      </dgm:t>
    </dgm:pt>
    <dgm:pt modelId="{A7539D23-C02A-452A-9203-62E974975F31}" type="parTrans" cxnId="{D1100E07-DCF5-4BE4-B4D2-D20D0A0BE8DD}">
      <dgm:prSet/>
      <dgm:spPr/>
      <dgm:t>
        <a:bodyPr/>
        <a:lstStyle/>
        <a:p>
          <a:pPr>
            <a:lnSpc>
              <a:spcPct val="100000"/>
            </a:lnSpc>
            <a:spcBef>
              <a:spcPts val="0"/>
            </a:spcBef>
            <a:spcAft>
              <a:spcPts val="0"/>
            </a:spcAft>
          </a:pPr>
          <a:endParaRPr lang="en-GB"/>
        </a:p>
      </dgm:t>
    </dgm:pt>
    <dgm:pt modelId="{7886A56E-B7C8-49F9-B378-A47D75482F97}" type="sibTrans" cxnId="{D1100E07-DCF5-4BE4-B4D2-D20D0A0BE8DD}">
      <dgm:prSet/>
      <dgm:spPr/>
      <dgm:t>
        <a:bodyPr/>
        <a:lstStyle/>
        <a:p>
          <a:pPr>
            <a:lnSpc>
              <a:spcPct val="100000"/>
            </a:lnSpc>
            <a:spcBef>
              <a:spcPts val="0"/>
            </a:spcBef>
            <a:spcAft>
              <a:spcPts val="0"/>
            </a:spcAft>
          </a:pPr>
          <a:endParaRPr lang="en-GB"/>
        </a:p>
      </dgm:t>
    </dgm:pt>
    <dgm:pt modelId="{9E53681C-57A3-4515-B7CE-D0954D301D1D}" type="pres">
      <dgm:prSet presAssocID="{DB9CE342-A776-45B0-9C6F-9A9E5DF23A7E}" presName="Name0" presStyleCnt="0">
        <dgm:presLayoutVars>
          <dgm:dir/>
          <dgm:animLvl val="lvl"/>
          <dgm:resizeHandles/>
        </dgm:presLayoutVars>
      </dgm:prSet>
      <dgm:spPr/>
    </dgm:pt>
    <dgm:pt modelId="{F42ACBD9-1607-4555-86C7-EEDCABDEECC9}" type="pres">
      <dgm:prSet presAssocID="{8E757066-CA69-4705-AE63-00B7F43FE36A}" presName="linNode" presStyleCnt="0"/>
      <dgm:spPr/>
    </dgm:pt>
    <dgm:pt modelId="{8C1AA18D-2E21-405E-8B23-0428367A2F6C}" type="pres">
      <dgm:prSet presAssocID="{8E757066-CA69-4705-AE63-00B7F43FE36A}" presName="parentShp" presStyleLbl="node1" presStyleIdx="0" presStyleCnt="3">
        <dgm:presLayoutVars>
          <dgm:bulletEnabled val="1"/>
        </dgm:presLayoutVars>
      </dgm:prSet>
      <dgm:spPr/>
    </dgm:pt>
    <dgm:pt modelId="{2B82F5BF-E457-490D-9726-49873E74DCD0}" type="pres">
      <dgm:prSet presAssocID="{8E757066-CA69-4705-AE63-00B7F43FE36A}" presName="childShp" presStyleLbl="bgAccFollowNode1" presStyleIdx="0" presStyleCnt="3">
        <dgm:presLayoutVars>
          <dgm:bulletEnabled val="1"/>
        </dgm:presLayoutVars>
      </dgm:prSet>
      <dgm:spPr/>
    </dgm:pt>
    <dgm:pt modelId="{7FA57645-C0A4-492D-88C5-C5740BB2427C}" type="pres">
      <dgm:prSet presAssocID="{6D60F95C-B6C0-419E-8680-B835F42E6E01}" presName="spacing" presStyleCnt="0"/>
      <dgm:spPr/>
    </dgm:pt>
    <dgm:pt modelId="{D8B4117A-C695-4B03-980A-4668590D1148}" type="pres">
      <dgm:prSet presAssocID="{45E323C9-E876-42C7-88A7-F0459696F857}" presName="linNode" presStyleCnt="0"/>
      <dgm:spPr/>
    </dgm:pt>
    <dgm:pt modelId="{017FABB0-4374-4E13-8CC7-0B7C8842AEF7}" type="pres">
      <dgm:prSet presAssocID="{45E323C9-E876-42C7-88A7-F0459696F857}" presName="parentShp" presStyleLbl="node1" presStyleIdx="1" presStyleCnt="3">
        <dgm:presLayoutVars>
          <dgm:bulletEnabled val="1"/>
        </dgm:presLayoutVars>
      </dgm:prSet>
      <dgm:spPr/>
    </dgm:pt>
    <dgm:pt modelId="{C0FAC7E5-F738-42E6-BE27-FB252A14DB9D}" type="pres">
      <dgm:prSet presAssocID="{45E323C9-E876-42C7-88A7-F0459696F857}" presName="childShp" presStyleLbl="bgAccFollowNode1" presStyleIdx="1" presStyleCnt="3">
        <dgm:presLayoutVars>
          <dgm:bulletEnabled val="1"/>
        </dgm:presLayoutVars>
      </dgm:prSet>
      <dgm:spPr/>
    </dgm:pt>
    <dgm:pt modelId="{BBF615F6-0817-4698-8162-BA51DD777632}" type="pres">
      <dgm:prSet presAssocID="{EB587950-A74C-44CE-87E6-221008DCAF1D}" presName="spacing" presStyleCnt="0"/>
      <dgm:spPr/>
    </dgm:pt>
    <dgm:pt modelId="{E93BA587-E0A3-4D59-BF27-27AA0C16AAB5}" type="pres">
      <dgm:prSet presAssocID="{032D7682-9D3D-4DD6-8318-6E532468643E}" presName="linNode" presStyleCnt="0"/>
      <dgm:spPr/>
    </dgm:pt>
    <dgm:pt modelId="{E10C587E-468B-4AE6-A9F9-F43663635606}" type="pres">
      <dgm:prSet presAssocID="{032D7682-9D3D-4DD6-8318-6E532468643E}" presName="parentShp" presStyleLbl="node1" presStyleIdx="2" presStyleCnt="3">
        <dgm:presLayoutVars>
          <dgm:bulletEnabled val="1"/>
        </dgm:presLayoutVars>
      </dgm:prSet>
      <dgm:spPr/>
    </dgm:pt>
    <dgm:pt modelId="{BE396CD5-E3DA-4848-A9E8-8AF00F3D10A0}" type="pres">
      <dgm:prSet presAssocID="{032D7682-9D3D-4DD6-8318-6E532468643E}" presName="childShp" presStyleLbl="bgAccFollowNode1" presStyleIdx="2" presStyleCnt="3">
        <dgm:presLayoutVars>
          <dgm:bulletEnabled val="1"/>
        </dgm:presLayoutVars>
      </dgm:prSet>
      <dgm:spPr/>
    </dgm:pt>
  </dgm:ptLst>
  <dgm:cxnLst>
    <dgm:cxn modelId="{D1100E07-DCF5-4BE4-B4D2-D20D0A0BE8DD}" srcId="{8E757066-CA69-4705-AE63-00B7F43FE36A}" destId="{4BBDF203-F1A3-43FE-BDA2-06A0EF81596C}" srcOrd="1" destOrd="0" parTransId="{A7539D23-C02A-452A-9203-62E974975F31}" sibTransId="{7886A56E-B7C8-49F9-B378-A47D75482F97}"/>
    <dgm:cxn modelId="{28C49010-4E39-44E5-842B-7ABB8F50A948}" type="presOf" srcId="{4BBDF203-F1A3-43FE-BDA2-06A0EF81596C}" destId="{2B82F5BF-E457-490D-9726-49873E74DCD0}" srcOrd="0" destOrd="1" presId="urn:microsoft.com/office/officeart/2005/8/layout/vList6"/>
    <dgm:cxn modelId="{50773719-F6E1-43BD-8513-1163A6B15ADB}" srcId="{DB9CE342-A776-45B0-9C6F-9A9E5DF23A7E}" destId="{8E757066-CA69-4705-AE63-00B7F43FE36A}" srcOrd="0" destOrd="0" parTransId="{5E08EF4A-29ED-4682-9AE2-BD4FA7772DE7}" sibTransId="{6D60F95C-B6C0-419E-8680-B835F42E6E01}"/>
    <dgm:cxn modelId="{A5FE7332-3F20-4BC0-B937-2C60A792D3A5}" type="presOf" srcId="{73B958BC-10F0-4DEC-BCB8-4AA1A8DB3135}" destId="{2B82F5BF-E457-490D-9726-49873E74DCD0}" srcOrd="0" destOrd="0" presId="urn:microsoft.com/office/officeart/2005/8/layout/vList6"/>
    <dgm:cxn modelId="{1CF40233-A3F7-4FD0-B720-BA4CEC38E2A3}" type="presOf" srcId="{8E757066-CA69-4705-AE63-00B7F43FE36A}" destId="{8C1AA18D-2E21-405E-8B23-0428367A2F6C}" srcOrd="0" destOrd="0" presId="urn:microsoft.com/office/officeart/2005/8/layout/vList6"/>
    <dgm:cxn modelId="{D3B6BD36-5404-4413-9746-41DADC2F8C93}" srcId="{DB9CE342-A776-45B0-9C6F-9A9E5DF23A7E}" destId="{45E323C9-E876-42C7-88A7-F0459696F857}" srcOrd="1" destOrd="0" parTransId="{201905C3-7A63-4021-A05D-9E208A0E08BB}" sibTransId="{EB587950-A74C-44CE-87E6-221008DCAF1D}"/>
    <dgm:cxn modelId="{E7D83C3C-CC41-4C39-94F3-5DF6566FA7D3}" type="presOf" srcId="{C9F9156D-F2C4-4AEF-80DF-7824CED9B213}" destId="{BE396CD5-E3DA-4848-A9E8-8AF00F3D10A0}" srcOrd="0" destOrd="1" presId="urn:microsoft.com/office/officeart/2005/8/layout/vList6"/>
    <dgm:cxn modelId="{5A08B73D-B273-4AD1-A2EE-721DA033BBE8}" srcId="{032D7682-9D3D-4DD6-8318-6E532468643E}" destId="{C9F9156D-F2C4-4AEF-80DF-7824CED9B213}" srcOrd="1" destOrd="0" parTransId="{7370AE4C-9690-420F-AC8A-B5126532DEDE}" sibTransId="{ADF9D4EF-E468-4131-8C54-F06032CD7CCA}"/>
    <dgm:cxn modelId="{59B74E69-D539-44BA-9875-C3C953CB2B40}" type="presOf" srcId="{2F77BA5A-EA01-4D17-84D4-86B59A4DF8D9}" destId="{C0FAC7E5-F738-42E6-BE27-FB252A14DB9D}" srcOrd="0" destOrd="1" presId="urn:microsoft.com/office/officeart/2005/8/layout/vList6"/>
    <dgm:cxn modelId="{ED8A9B4A-875B-494E-B5E6-AA9A3E5660E2}" type="presOf" srcId="{DB9CE342-A776-45B0-9C6F-9A9E5DF23A7E}" destId="{9E53681C-57A3-4515-B7CE-D0954D301D1D}" srcOrd="0" destOrd="0" presId="urn:microsoft.com/office/officeart/2005/8/layout/vList6"/>
    <dgm:cxn modelId="{CDFF086C-2A69-45FB-B9BE-BAF6BD507B59}" type="presOf" srcId="{EA5B3D6D-30A3-4960-9DE7-B72CDEFEE5F3}" destId="{BE396CD5-E3DA-4848-A9E8-8AF00F3D10A0}" srcOrd="0" destOrd="0" presId="urn:microsoft.com/office/officeart/2005/8/layout/vList6"/>
    <dgm:cxn modelId="{78AA014D-5BF9-470B-B57D-22843E7B8F27}" srcId="{45E323C9-E876-42C7-88A7-F0459696F857}" destId="{A62A4AEE-069B-4994-933F-117A7AB8413A}" srcOrd="0" destOrd="0" parTransId="{D69EFACB-2E20-4616-8BED-EBD8B03F4C1C}" sibTransId="{39530EB6-F178-4B4B-A188-35E312C0B3F8}"/>
    <dgm:cxn modelId="{D17CA074-4857-4858-B9FB-50DBB2EB817E}" type="presOf" srcId="{032D7682-9D3D-4DD6-8318-6E532468643E}" destId="{E10C587E-468B-4AE6-A9F9-F43663635606}" srcOrd="0" destOrd="0" presId="urn:microsoft.com/office/officeart/2005/8/layout/vList6"/>
    <dgm:cxn modelId="{40767185-2D7F-4B40-968C-D13BEF599D9E}" srcId="{032D7682-9D3D-4DD6-8318-6E532468643E}" destId="{EA5B3D6D-30A3-4960-9DE7-B72CDEFEE5F3}" srcOrd="0" destOrd="0" parTransId="{870EB029-C521-4E2A-95B0-39C4BD87C243}" sibTransId="{C328062F-FD4D-42B2-88DD-5721138DB4F8}"/>
    <dgm:cxn modelId="{A30732AE-9446-4E9C-8C0F-4AAB6D13F37F}" type="presOf" srcId="{A62A4AEE-069B-4994-933F-117A7AB8413A}" destId="{C0FAC7E5-F738-42E6-BE27-FB252A14DB9D}" srcOrd="0" destOrd="0" presId="urn:microsoft.com/office/officeart/2005/8/layout/vList6"/>
    <dgm:cxn modelId="{6BA2B0B6-65D6-4B71-989A-280A8B3A822F}" srcId="{DB9CE342-A776-45B0-9C6F-9A9E5DF23A7E}" destId="{032D7682-9D3D-4DD6-8318-6E532468643E}" srcOrd="2" destOrd="0" parTransId="{962CF4B6-0094-4267-B669-ECE01BFE0378}" sibTransId="{A2F346E8-CA2B-4051-9E0D-0FF54D935AEF}"/>
    <dgm:cxn modelId="{D531BFC2-342B-4AFF-AA90-A36D85800380}" type="presOf" srcId="{45E323C9-E876-42C7-88A7-F0459696F857}" destId="{017FABB0-4374-4E13-8CC7-0B7C8842AEF7}" srcOrd="0" destOrd="0" presId="urn:microsoft.com/office/officeart/2005/8/layout/vList6"/>
    <dgm:cxn modelId="{5B01D6E0-FFAC-49C6-9FB2-E96E486F6D8B}" srcId="{8E757066-CA69-4705-AE63-00B7F43FE36A}" destId="{73B958BC-10F0-4DEC-BCB8-4AA1A8DB3135}" srcOrd="0" destOrd="0" parTransId="{59B8519A-5DAB-48F9-9CAE-F8617C089AC3}" sibTransId="{355DBFC4-492C-458C-93D7-8D69AA1EFADA}"/>
    <dgm:cxn modelId="{2E36D1E6-B9EF-4FB2-B554-C6FF28CD71CF}" srcId="{45E323C9-E876-42C7-88A7-F0459696F857}" destId="{2F77BA5A-EA01-4D17-84D4-86B59A4DF8D9}" srcOrd="1" destOrd="0" parTransId="{A56A3D2D-922D-4423-8152-80CB09663D13}" sibTransId="{2489D79C-C233-4B2E-8227-0E74CF920C1F}"/>
    <dgm:cxn modelId="{5E30D169-2DFB-4032-B0AC-2E0C42A13A8E}" type="presParOf" srcId="{9E53681C-57A3-4515-B7CE-D0954D301D1D}" destId="{F42ACBD9-1607-4555-86C7-EEDCABDEECC9}" srcOrd="0" destOrd="0" presId="urn:microsoft.com/office/officeart/2005/8/layout/vList6"/>
    <dgm:cxn modelId="{5C8D472A-455A-4AE5-93AE-E0BF27A5A996}" type="presParOf" srcId="{F42ACBD9-1607-4555-86C7-EEDCABDEECC9}" destId="{8C1AA18D-2E21-405E-8B23-0428367A2F6C}" srcOrd="0" destOrd="0" presId="urn:microsoft.com/office/officeart/2005/8/layout/vList6"/>
    <dgm:cxn modelId="{723BACA9-E4AE-4E93-9CF1-8D6B07301C0F}" type="presParOf" srcId="{F42ACBD9-1607-4555-86C7-EEDCABDEECC9}" destId="{2B82F5BF-E457-490D-9726-49873E74DCD0}" srcOrd="1" destOrd="0" presId="urn:microsoft.com/office/officeart/2005/8/layout/vList6"/>
    <dgm:cxn modelId="{EFA69469-0117-4EB1-AE0D-3EA80CFA6827}" type="presParOf" srcId="{9E53681C-57A3-4515-B7CE-D0954D301D1D}" destId="{7FA57645-C0A4-492D-88C5-C5740BB2427C}" srcOrd="1" destOrd="0" presId="urn:microsoft.com/office/officeart/2005/8/layout/vList6"/>
    <dgm:cxn modelId="{A4C59ACE-2923-4440-B526-644FD64AD89E}" type="presParOf" srcId="{9E53681C-57A3-4515-B7CE-D0954D301D1D}" destId="{D8B4117A-C695-4B03-980A-4668590D1148}" srcOrd="2" destOrd="0" presId="urn:microsoft.com/office/officeart/2005/8/layout/vList6"/>
    <dgm:cxn modelId="{3C46791E-79D7-4203-8106-0921C84E1363}" type="presParOf" srcId="{D8B4117A-C695-4B03-980A-4668590D1148}" destId="{017FABB0-4374-4E13-8CC7-0B7C8842AEF7}" srcOrd="0" destOrd="0" presId="urn:microsoft.com/office/officeart/2005/8/layout/vList6"/>
    <dgm:cxn modelId="{BF4BEBCF-B5CF-4FE7-BFAB-C830D19BADA8}" type="presParOf" srcId="{D8B4117A-C695-4B03-980A-4668590D1148}" destId="{C0FAC7E5-F738-42E6-BE27-FB252A14DB9D}" srcOrd="1" destOrd="0" presId="urn:microsoft.com/office/officeart/2005/8/layout/vList6"/>
    <dgm:cxn modelId="{6D06E6A1-42C7-467E-9DA0-69E48945C9E4}" type="presParOf" srcId="{9E53681C-57A3-4515-B7CE-D0954D301D1D}" destId="{BBF615F6-0817-4698-8162-BA51DD777632}" srcOrd="3" destOrd="0" presId="urn:microsoft.com/office/officeart/2005/8/layout/vList6"/>
    <dgm:cxn modelId="{1690E596-C609-4204-934B-67D526FCB18E}" type="presParOf" srcId="{9E53681C-57A3-4515-B7CE-D0954D301D1D}" destId="{E93BA587-E0A3-4D59-BF27-27AA0C16AAB5}" srcOrd="4" destOrd="0" presId="urn:microsoft.com/office/officeart/2005/8/layout/vList6"/>
    <dgm:cxn modelId="{02499D66-9EDD-4635-9FDB-140E41847AB7}" type="presParOf" srcId="{E93BA587-E0A3-4D59-BF27-27AA0C16AAB5}" destId="{E10C587E-468B-4AE6-A9F9-F43663635606}" srcOrd="0" destOrd="0" presId="urn:microsoft.com/office/officeart/2005/8/layout/vList6"/>
    <dgm:cxn modelId="{59CAD7D7-0E92-4C67-A3BD-27DA88E64D09}" type="presParOf" srcId="{E93BA587-E0A3-4D59-BF27-27AA0C16AAB5}" destId="{BE396CD5-E3DA-4848-A9E8-8AF00F3D10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581DFB-CAD0-4681-905F-58023FFFA784}" type="doc">
      <dgm:prSet loTypeId="urn:microsoft.com/office/officeart/2005/8/layout/process1" loCatId="process" qsTypeId="urn:microsoft.com/office/officeart/2005/8/quickstyle/simple1" qsCatId="simple" csTypeId="urn:microsoft.com/office/officeart/2005/8/colors/accent1_2" csCatId="accent1" phldr="1"/>
      <dgm:spPr/>
    </dgm:pt>
    <dgm:pt modelId="{8526F3A1-C014-4A57-AF79-16D6F30EA253}">
      <dgm:prSet phldrT="[Text]"/>
      <dgm:spPr/>
      <dgm:t>
        <a:bodyPr/>
        <a:lstStyle/>
        <a:p>
          <a:r>
            <a:rPr lang="en-GB"/>
            <a:t>Inform the team</a:t>
          </a:r>
        </a:p>
      </dgm:t>
    </dgm:pt>
    <dgm:pt modelId="{18E53156-C1EE-46F1-BD0E-3B6E3362021C}" type="parTrans" cxnId="{F8422D81-31B5-4E08-89EA-A0A597508465}">
      <dgm:prSet/>
      <dgm:spPr/>
      <dgm:t>
        <a:bodyPr/>
        <a:lstStyle/>
        <a:p>
          <a:endParaRPr lang="en-GB"/>
        </a:p>
      </dgm:t>
    </dgm:pt>
    <dgm:pt modelId="{DE355843-BF60-493F-8C64-EA20453538A5}" type="sibTrans" cxnId="{F8422D81-31B5-4E08-89EA-A0A597508465}">
      <dgm:prSet/>
      <dgm:spPr/>
      <dgm:t>
        <a:bodyPr/>
        <a:lstStyle/>
        <a:p>
          <a:endParaRPr lang="en-GB"/>
        </a:p>
      </dgm:t>
    </dgm:pt>
    <dgm:pt modelId="{6A163451-19CF-4F50-9EA1-F05761E6F794}">
      <dgm:prSet phldrT="[Text]"/>
      <dgm:spPr/>
      <dgm:t>
        <a:bodyPr/>
        <a:lstStyle/>
        <a:p>
          <a:r>
            <a:rPr lang="en-GB"/>
            <a:t>Calculate your numbers</a:t>
          </a:r>
        </a:p>
      </dgm:t>
    </dgm:pt>
    <dgm:pt modelId="{5573627A-F090-4A43-92BB-CA9F60F1FB64}" type="parTrans" cxnId="{209820D5-ACFB-40FE-A373-0634B7AFBC98}">
      <dgm:prSet/>
      <dgm:spPr/>
      <dgm:t>
        <a:bodyPr/>
        <a:lstStyle/>
        <a:p>
          <a:endParaRPr lang="en-GB"/>
        </a:p>
      </dgm:t>
    </dgm:pt>
    <dgm:pt modelId="{0FE94954-D079-47EF-861D-0DF0D980C282}" type="sibTrans" cxnId="{209820D5-ACFB-40FE-A373-0634B7AFBC98}">
      <dgm:prSet/>
      <dgm:spPr/>
      <dgm:t>
        <a:bodyPr/>
        <a:lstStyle/>
        <a:p>
          <a:endParaRPr lang="en-GB"/>
        </a:p>
      </dgm:t>
    </dgm:pt>
    <dgm:pt modelId="{BF7204CF-870F-4FEC-B069-45FF1493788A}">
      <dgm:prSet phldrT="[Text]"/>
      <dgm:spPr/>
      <dgm:t>
        <a:bodyPr/>
        <a:lstStyle/>
        <a:p>
          <a:r>
            <a:rPr lang="en-GB"/>
            <a:t>Hit the ground running!</a:t>
          </a:r>
        </a:p>
      </dgm:t>
    </dgm:pt>
    <dgm:pt modelId="{194AF869-52D9-433B-B280-75E958D6E40C}" type="parTrans" cxnId="{55B8C28B-E2E8-49EB-B2EA-5C7FB7C7A97A}">
      <dgm:prSet/>
      <dgm:spPr/>
      <dgm:t>
        <a:bodyPr/>
        <a:lstStyle/>
        <a:p>
          <a:endParaRPr lang="en-GB"/>
        </a:p>
      </dgm:t>
    </dgm:pt>
    <dgm:pt modelId="{D3D9C4F3-BFC5-4151-AC94-853878C73996}" type="sibTrans" cxnId="{55B8C28B-E2E8-49EB-B2EA-5C7FB7C7A97A}">
      <dgm:prSet/>
      <dgm:spPr/>
      <dgm:t>
        <a:bodyPr/>
        <a:lstStyle/>
        <a:p>
          <a:endParaRPr lang="en-GB"/>
        </a:p>
      </dgm:t>
    </dgm:pt>
    <dgm:pt modelId="{E22044AE-94CA-4EDB-9BCA-A1BA9E6041C0}">
      <dgm:prSet phldrT="[Text]"/>
      <dgm:spPr/>
      <dgm:t>
        <a:bodyPr/>
        <a:lstStyle/>
        <a:p>
          <a:r>
            <a:rPr lang="en-GB"/>
            <a:t>Have a robust BP protocol</a:t>
          </a:r>
        </a:p>
      </dgm:t>
    </dgm:pt>
    <dgm:pt modelId="{441C9631-35ED-4D33-8EE1-7D8C620D6093}" type="parTrans" cxnId="{E4F2B3B7-A033-48FA-B019-91E364B068F7}">
      <dgm:prSet/>
      <dgm:spPr/>
      <dgm:t>
        <a:bodyPr/>
        <a:lstStyle/>
        <a:p>
          <a:endParaRPr lang="en-GB"/>
        </a:p>
      </dgm:t>
    </dgm:pt>
    <dgm:pt modelId="{F2A76428-E339-417F-A906-28EEFFDC4DFC}" type="sibTrans" cxnId="{E4F2B3B7-A033-48FA-B019-91E364B068F7}">
      <dgm:prSet/>
      <dgm:spPr/>
      <dgm:t>
        <a:bodyPr/>
        <a:lstStyle/>
        <a:p>
          <a:endParaRPr lang="en-GB"/>
        </a:p>
      </dgm:t>
    </dgm:pt>
    <dgm:pt modelId="{20EF109B-14EB-47C3-8F91-6B857037CDE5}" type="pres">
      <dgm:prSet presAssocID="{F0581DFB-CAD0-4681-905F-58023FFFA784}" presName="Name0" presStyleCnt="0">
        <dgm:presLayoutVars>
          <dgm:dir/>
          <dgm:resizeHandles val="exact"/>
        </dgm:presLayoutVars>
      </dgm:prSet>
      <dgm:spPr/>
    </dgm:pt>
    <dgm:pt modelId="{A32FC534-7742-4E40-B39D-AB9EBBB33687}" type="pres">
      <dgm:prSet presAssocID="{8526F3A1-C014-4A57-AF79-16D6F30EA253}" presName="node" presStyleLbl="node1" presStyleIdx="0" presStyleCnt="4">
        <dgm:presLayoutVars>
          <dgm:bulletEnabled val="1"/>
        </dgm:presLayoutVars>
      </dgm:prSet>
      <dgm:spPr/>
    </dgm:pt>
    <dgm:pt modelId="{3E98C2A0-C624-47A9-9483-1E366BCD6E6F}" type="pres">
      <dgm:prSet presAssocID="{DE355843-BF60-493F-8C64-EA20453538A5}" presName="sibTrans" presStyleLbl="sibTrans2D1" presStyleIdx="0" presStyleCnt="3"/>
      <dgm:spPr/>
    </dgm:pt>
    <dgm:pt modelId="{A0756D2C-8392-4995-8D66-9583CF0E9362}" type="pres">
      <dgm:prSet presAssocID="{DE355843-BF60-493F-8C64-EA20453538A5}" presName="connectorText" presStyleLbl="sibTrans2D1" presStyleIdx="0" presStyleCnt="3"/>
      <dgm:spPr/>
    </dgm:pt>
    <dgm:pt modelId="{50076CB8-49B0-4F3C-8BDF-2CB38ED1CFAF}" type="pres">
      <dgm:prSet presAssocID="{E22044AE-94CA-4EDB-9BCA-A1BA9E6041C0}" presName="node" presStyleLbl="node1" presStyleIdx="1" presStyleCnt="4">
        <dgm:presLayoutVars>
          <dgm:bulletEnabled val="1"/>
        </dgm:presLayoutVars>
      </dgm:prSet>
      <dgm:spPr/>
    </dgm:pt>
    <dgm:pt modelId="{3F8CDF5D-0F0E-411A-A69E-9D7C9A026DFF}" type="pres">
      <dgm:prSet presAssocID="{F2A76428-E339-417F-A906-28EEFFDC4DFC}" presName="sibTrans" presStyleLbl="sibTrans2D1" presStyleIdx="1" presStyleCnt="3"/>
      <dgm:spPr/>
    </dgm:pt>
    <dgm:pt modelId="{E9DC9AC3-CF13-4249-8D6A-B3C121C6F6CD}" type="pres">
      <dgm:prSet presAssocID="{F2A76428-E339-417F-A906-28EEFFDC4DFC}" presName="connectorText" presStyleLbl="sibTrans2D1" presStyleIdx="1" presStyleCnt="3"/>
      <dgm:spPr/>
    </dgm:pt>
    <dgm:pt modelId="{364DE4C1-E9BC-46AE-AB8E-D9721DAA415A}" type="pres">
      <dgm:prSet presAssocID="{6A163451-19CF-4F50-9EA1-F05761E6F794}" presName="node" presStyleLbl="node1" presStyleIdx="2" presStyleCnt="4">
        <dgm:presLayoutVars>
          <dgm:bulletEnabled val="1"/>
        </dgm:presLayoutVars>
      </dgm:prSet>
      <dgm:spPr/>
    </dgm:pt>
    <dgm:pt modelId="{C256ECBF-88C1-4D35-B5CA-97D71A0B72FA}" type="pres">
      <dgm:prSet presAssocID="{0FE94954-D079-47EF-861D-0DF0D980C282}" presName="sibTrans" presStyleLbl="sibTrans2D1" presStyleIdx="2" presStyleCnt="3"/>
      <dgm:spPr/>
    </dgm:pt>
    <dgm:pt modelId="{14AD122E-4F5B-49F9-952D-EF123C760294}" type="pres">
      <dgm:prSet presAssocID="{0FE94954-D079-47EF-861D-0DF0D980C282}" presName="connectorText" presStyleLbl="sibTrans2D1" presStyleIdx="2" presStyleCnt="3"/>
      <dgm:spPr/>
    </dgm:pt>
    <dgm:pt modelId="{64F8FCCC-452B-45E8-9EDA-AEFC365D193B}" type="pres">
      <dgm:prSet presAssocID="{BF7204CF-870F-4FEC-B069-45FF1493788A}" presName="node" presStyleLbl="node1" presStyleIdx="3" presStyleCnt="4">
        <dgm:presLayoutVars>
          <dgm:bulletEnabled val="1"/>
        </dgm:presLayoutVars>
      </dgm:prSet>
      <dgm:spPr/>
    </dgm:pt>
  </dgm:ptLst>
  <dgm:cxnLst>
    <dgm:cxn modelId="{CD60E302-A590-4BBB-95CD-8A3D6DF4B21E}" type="presOf" srcId="{8526F3A1-C014-4A57-AF79-16D6F30EA253}" destId="{A32FC534-7742-4E40-B39D-AB9EBBB33687}" srcOrd="0" destOrd="0" presId="urn:microsoft.com/office/officeart/2005/8/layout/process1"/>
    <dgm:cxn modelId="{61FB842C-DB0C-4017-AA2C-9EB36D51D5E0}" type="presOf" srcId="{F0581DFB-CAD0-4681-905F-58023FFFA784}" destId="{20EF109B-14EB-47C3-8F91-6B857037CDE5}" srcOrd="0" destOrd="0" presId="urn:microsoft.com/office/officeart/2005/8/layout/process1"/>
    <dgm:cxn modelId="{69B3F138-A6F9-44A9-BDF4-CC839C895C9B}" type="presOf" srcId="{DE355843-BF60-493F-8C64-EA20453538A5}" destId="{A0756D2C-8392-4995-8D66-9583CF0E9362}" srcOrd="1" destOrd="0" presId="urn:microsoft.com/office/officeart/2005/8/layout/process1"/>
    <dgm:cxn modelId="{72BC723D-0C11-4F2F-BD70-5D17B5B5161F}" type="presOf" srcId="{0FE94954-D079-47EF-861D-0DF0D980C282}" destId="{14AD122E-4F5B-49F9-952D-EF123C760294}" srcOrd="1" destOrd="0" presId="urn:microsoft.com/office/officeart/2005/8/layout/process1"/>
    <dgm:cxn modelId="{15F0BD7B-4DE3-4B1B-8A81-91FC064EC3CA}" type="presOf" srcId="{BF7204CF-870F-4FEC-B069-45FF1493788A}" destId="{64F8FCCC-452B-45E8-9EDA-AEFC365D193B}" srcOrd="0" destOrd="0" presId="urn:microsoft.com/office/officeart/2005/8/layout/process1"/>
    <dgm:cxn modelId="{F8422D81-31B5-4E08-89EA-A0A597508465}" srcId="{F0581DFB-CAD0-4681-905F-58023FFFA784}" destId="{8526F3A1-C014-4A57-AF79-16D6F30EA253}" srcOrd="0" destOrd="0" parTransId="{18E53156-C1EE-46F1-BD0E-3B6E3362021C}" sibTransId="{DE355843-BF60-493F-8C64-EA20453538A5}"/>
    <dgm:cxn modelId="{55B8C28B-E2E8-49EB-B2EA-5C7FB7C7A97A}" srcId="{F0581DFB-CAD0-4681-905F-58023FFFA784}" destId="{BF7204CF-870F-4FEC-B069-45FF1493788A}" srcOrd="3" destOrd="0" parTransId="{194AF869-52D9-433B-B280-75E958D6E40C}" sibTransId="{D3D9C4F3-BFC5-4151-AC94-853878C73996}"/>
    <dgm:cxn modelId="{637D728F-0E1B-4B00-9866-2ECDEFE2D2AC}" type="presOf" srcId="{E22044AE-94CA-4EDB-9BCA-A1BA9E6041C0}" destId="{50076CB8-49B0-4F3C-8BDF-2CB38ED1CFAF}" srcOrd="0" destOrd="0" presId="urn:microsoft.com/office/officeart/2005/8/layout/process1"/>
    <dgm:cxn modelId="{5BAAC697-1E03-49D5-AB52-486C12870DDF}" type="presOf" srcId="{0FE94954-D079-47EF-861D-0DF0D980C282}" destId="{C256ECBF-88C1-4D35-B5CA-97D71A0B72FA}" srcOrd="0" destOrd="0" presId="urn:microsoft.com/office/officeart/2005/8/layout/process1"/>
    <dgm:cxn modelId="{CD02AAA7-4F29-43CA-8428-0F85013421B6}" type="presOf" srcId="{DE355843-BF60-493F-8C64-EA20453538A5}" destId="{3E98C2A0-C624-47A9-9483-1E366BCD6E6F}" srcOrd="0" destOrd="0" presId="urn:microsoft.com/office/officeart/2005/8/layout/process1"/>
    <dgm:cxn modelId="{E4F2B3B7-A033-48FA-B019-91E364B068F7}" srcId="{F0581DFB-CAD0-4681-905F-58023FFFA784}" destId="{E22044AE-94CA-4EDB-9BCA-A1BA9E6041C0}" srcOrd="1" destOrd="0" parTransId="{441C9631-35ED-4D33-8EE1-7D8C620D6093}" sibTransId="{F2A76428-E339-417F-A906-28EEFFDC4DFC}"/>
    <dgm:cxn modelId="{E593ABC5-8B2F-48BA-A28A-B068AC9A4383}" type="presOf" srcId="{F2A76428-E339-417F-A906-28EEFFDC4DFC}" destId="{3F8CDF5D-0F0E-411A-A69E-9D7C9A026DFF}" srcOrd="0" destOrd="0" presId="urn:microsoft.com/office/officeart/2005/8/layout/process1"/>
    <dgm:cxn modelId="{209820D5-ACFB-40FE-A373-0634B7AFBC98}" srcId="{F0581DFB-CAD0-4681-905F-58023FFFA784}" destId="{6A163451-19CF-4F50-9EA1-F05761E6F794}" srcOrd="2" destOrd="0" parTransId="{5573627A-F090-4A43-92BB-CA9F60F1FB64}" sibTransId="{0FE94954-D079-47EF-861D-0DF0D980C282}"/>
    <dgm:cxn modelId="{30B1DFE4-28A4-41CE-A596-0CBF5FE8A3A2}" type="presOf" srcId="{6A163451-19CF-4F50-9EA1-F05761E6F794}" destId="{364DE4C1-E9BC-46AE-AB8E-D9721DAA415A}" srcOrd="0" destOrd="0" presId="urn:microsoft.com/office/officeart/2005/8/layout/process1"/>
    <dgm:cxn modelId="{90C821EA-622C-4373-A96D-D4245CE5A2C1}" type="presOf" srcId="{F2A76428-E339-417F-A906-28EEFFDC4DFC}" destId="{E9DC9AC3-CF13-4249-8D6A-B3C121C6F6CD}" srcOrd="1" destOrd="0" presId="urn:microsoft.com/office/officeart/2005/8/layout/process1"/>
    <dgm:cxn modelId="{D19EEAAA-F818-4706-AFF8-60EB5489C381}" type="presParOf" srcId="{20EF109B-14EB-47C3-8F91-6B857037CDE5}" destId="{A32FC534-7742-4E40-B39D-AB9EBBB33687}" srcOrd="0" destOrd="0" presId="urn:microsoft.com/office/officeart/2005/8/layout/process1"/>
    <dgm:cxn modelId="{D1B58EE9-164B-4197-AC1B-A89B6CEACCD1}" type="presParOf" srcId="{20EF109B-14EB-47C3-8F91-6B857037CDE5}" destId="{3E98C2A0-C624-47A9-9483-1E366BCD6E6F}" srcOrd="1" destOrd="0" presId="urn:microsoft.com/office/officeart/2005/8/layout/process1"/>
    <dgm:cxn modelId="{36EBB0D7-51E5-4D10-8148-F8D9D8383852}" type="presParOf" srcId="{3E98C2A0-C624-47A9-9483-1E366BCD6E6F}" destId="{A0756D2C-8392-4995-8D66-9583CF0E9362}" srcOrd="0" destOrd="0" presId="urn:microsoft.com/office/officeart/2005/8/layout/process1"/>
    <dgm:cxn modelId="{9CD05E79-E643-4BBB-93AE-82352CBF3331}" type="presParOf" srcId="{20EF109B-14EB-47C3-8F91-6B857037CDE5}" destId="{50076CB8-49B0-4F3C-8BDF-2CB38ED1CFAF}" srcOrd="2" destOrd="0" presId="urn:microsoft.com/office/officeart/2005/8/layout/process1"/>
    <dgm:cxn modelId="{E0DAB65A-8E4E-4A23-AE1F-C9F3E615820D}" type="presParOf" srcId="{20EF109B-14EB-47C3-8F91-6B857037CDE5}" destId="{3F8CDF5D-0F0E-411A-A69E-9D7C9A026DFF}" srcOrd="3" destOrd="0" presId="urn:microsoft.com/office/officeart/2005/8/layout/process1"/>
    <dgm:cxn modelId="{FA9B716A-90EB-4F33-9725-BDE65F6B6018}" type="presParOf" srcId="{3F8CDF5D-0F0E-411A-A69E-9D7C9A026DFF}" destId="{E9DC9AC3-CF13-4249-8D6A-B3C121C6F6CD}" srcOrd="0" destOrd="0" presId="urn:microsoft.com/office/officeart/2005/8/layout/process1"/>
    <dgm:cxn modelId="{3FC06224-80AE-4408-A857-057724E28926}" type="presParOf" srcId="{20EF109B-14EB-47C3-8F91-6B857037CDE5}" destId="{364DE4C1-E9BC-46AE-AB8E-D9721DAA415A}" srcOrd="4" destOrd="0" presId="urn:microsoft.com/office/officeart/2005/8/layout/process1"/>
    <dgm:cxn modelId="{70841C69-04A0-432E-B580-050ABF444AE8}" type="presParOf" srcId="{20EF109B-14EB-47C3-8F91-6B857037CDE5}" destId="{C256ECBF-88C1-4D35-B5CA-97D71A0B72FA}" srcOrd="5" destOrd="0" presId="urn:microsoft.com/office/officeart/2005/8/layout/process1"/>
    <dgm:cxn modelId="{F9313AF0-6422-4987-8959-192DD5090B21}" type="presParOf" srcId="{C256ECBF-88C1-4D35-B5CA-97D71A0B72FA}" destId="{14AD122E-4F5B-49F9-952D-EF123C760294}" srcOrd="0" destOrd="0" presId="urn:microsoft.com/office/officeart/2005/8/layout/process1"/>
    <dgm:cxn modelId="{51424FF0-9A0D-4A05-A328-C865E151C73C}" type="presParOf" srcId="{20EF109B-14EB-47C3-8F91-6B857037CDE5}" destId="{64F8FCCC-452B-45E8-9EDA-AEFC365D193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dgm:t>
        <a:bodyPr/>
        <a:lstStyle/>
        <a:p>
          <a:r>
            <a:rPr lang="en-GB" sz="1800"/>
            <a:t>Retired Indicators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New Allocation of Points</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What does this mean for me?</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F5309AA0-F9E8-48AA-A856-348D02B90736}">
      <dgm:prSet custT="1"/>
      <dgm:spPr>
        <a:solidFill>
          <a:schemeClr val="bg2">
            <a:lumMod val="75000"/>
          </a:schemeClr>
        </a:solidFill>
      </dgm:spPr>
      <dgm:t>
        <a:bodyPr/>
        <a:lstStyle/>
        <a:p>
          <a:r>
            <a:rPr lang="en-GB" sz="1800"/>
            <a:t>Technical QOF Changes</a:t>
          </a:r>
        </a:p>
      </dgm:t>
    </dgm:pt>
    <dgm:pt modelId="{E60737F2-AE36-4D9E-8646-878D12DBA7F7}" type="parTrans" cxnId="{1A7636EC-9B5A-499F-A9A2-7485C75A37BE}">
      <dgm:prSet/>
      <dgm:spPr/>
      <dgm:t>
        <a:bodyPr/>
        <a:lstStyle/>
        <a:p>
          <a:endParaRPr lang="en-GB"/>
        </a:p>
      </dgm:t>
    </dgm:pt>
    <dgm:pt modelId="{AD7A770A-F8B8-4C52-8F81-49ED583618B6}" type="sibTrans" cxnId="{1A7636EC-9B5A-499F-A9A2-7485C75A37BE}">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4"/>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4"/>
      <dgm:spPr/>
    </dgm:pt>
    <dgm:pt modelId="{4535FBA9-8F18-4C94-9F04-DC93C541B77A}" type="pres">
      <dgm:prSet presAssocID="{049FBDCA-F73B-C541-BACF-75781D4BB3AD}" presName="dstNode" presStyleLbl="node1" presStyleIdx="0" presStyleCnt="4"/>
      <dgm:spPr/>
    </dgm:pt>
    <dgm:pt modelId="{7AFC5EEB-8E80-024E-90BE-D4E46565D2FA}" type="pres">
      <dgm:prSet presAssocID="{D2C500D9-72B5-4E49-AC8B-41A73452718B}" presName="text_1" presStyleLbl="node1" presStyleIdx="0" presStyleCnt="4">
        <dgm:presLayoutVars>
          <dgm:bulletEnabled val="1"/>
        </dgm:presLayoutVars>
      </dgm:prSet>
      <dgm:spPr/>
    </dgm:pt>
    <dgm:pt modelId="{3CA92D1D-EB9A-3540-AE7D-490A9608F2D9}"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4"/>
      <dgm:spPr/>
    </dgm:pt>
    <dgm:pt modelId="{86FA1003-34D1-9445-BF0C-E0EAACB30EFD}" type="pres">
      <dgm:prSet presAssocID="{F5309AA0-F9E8-48AA-A856-348D02B90736}" presName="text_2" presStyleLbl="node1" presStyleIdx="1" presStyleCnt="4">
        <dgm:presLayoutVars>
          <dgm:bulletEnabled val="1"/>
        </dgm:presLayoutVars>
      </dgm:prSet>
      <dgm:spPr/>
    </dgm:pt>
    <dgm:pt modelId="{E73B25AB-85C6-D947-A9C7-D8CE29B814E6}" type="pres">
      <dgm:prSet presAssocID="{F5309AA0-F9E8-48AA-A856-348D02B90736}" presName="accent_2" presStyleCnt="0"/>
      <dgm:spPr/>
    </dgm:pt>
    <dgm:pt modelId="{B9538F54-D119-4937-88D1-C04DBFBC583E}" type="pres">
      <dgm:prSet presAssocID="{F5309AA0-F9E8-48AA-A856-348D02B90736}" presName="accentRepeatNode" presStyleLbl="solidFgAcc1" presStyleIdx="1" presStyleCnt="4"/>
      <dgm:spPr/>
    </dgm:pt>
    <dgm:pt modelId="{D6780285-C224-204B-BD57-992E1605FDEF}" type="pres">
      <dgm:prSet presAssocID="{A881419D-1C9D-9D4D-8ACA-CF68426FD255}" presName="text_3" presStyleLbl="node1" presStyleIdx="2" presStyleCnt="4">
        <dgm:presLayoutVars>
          <dgm:bulletEnabled val="1"/>
        </dgm:presLayoutVars>
      </dgm:prSet>
      <dgm:spPr/>
    </dgm:pt>
    <dgm:pt modelId="{EA2ECB60-FA33-8C4D-AC70-8AE6D7687845}" type="pres">
      <dgm:prSet presAssocID="{A881419D-1C9D-9D4D-8ACA-CF68426FD255}" presName="accent_3" presStyleCnt="0"/>
      <dgm:spPr/>
    </dgm:pt>
    <dgm:pt modelId="{D86A0966-FB94-4700-AC01-A44414EDF743}" type="pres">
      <dgm:prSet presAssocID="{A881419D-1C9D-9D4D-8ACA-CF68426FD255}" presName="accentRepeatNode" presStyleLbl="solidFgAcc1" presStyleIdx="2" presStyleCnt="4"/>
      <dgm:spPr/>
    </dgm:pt>
    <dgm:pt modelId="{8C285D39-C760-443B-885C-EFC70EBB0CB3}" type="pres">
      <dgm:prSet presAssocID="{8D563849-1B69-A049-BEC7-7DD6BA84CBD7}" presName="text_4" presStyleLbl="node1" presStyleIdx="3" presStyleCnt="4">
        <dgm:presLayoutVars>
          <dgm:bulletEnabled val="1"/>
        </dgm:presLayoutVars>
      </dgm:prSet>
      <dgm:spPr/>
    </dgm:pt>
    <dgm:pt modelId="{DAF16860-5BEE-466D-B111-17BF3AEE1D31}" type="pres">
      <dgm:prSet presAssocID="{8D563849-1B69-A049-BEC7-7DD6BA84CBD7}" presName="accent_4" presStyleCnt="0"/>
      <dgm:spPr/>
    </dgm:pt>
    <dgm:pt modelId="{12C2EDE6-4F46-424A-BE08-A6988BBC3D07}" type="pres">
      <dgm:prSet presAssocID="{8D563849-1B69-A049-BEC7-7DD6BA84CBD7}" presName="accentRepeatNode" presStyleLbl="solidFgAcc1" presStyleIdx="3" presStyleCnt="4"/>
      <dgm:spPr/>
    </dgm:pt>
  </dgm:ptLst>
  <dgm:cxnLst>
    <dgm:cxn modelId="{81835D1F-9ACD-46A5-91DA-922360A9B4A1}" type="presOf" srcId="{F5309AA0-F9E8-48AA-A856-348D02B90736}" destId="{86FA1003-34D1-9445-BF0C-E0EAACB30EFD}" srcOrd="0" destOrd="0" presId="urn:microsoft.com/office/officeart/2008/layout/VerticalCurvedList"/>
    <dgm:cxn modelId="{118DFF27-0A2A-4FD0-9DD6-B3CE84338FA0}" type="presOf" srcId="{8D563849-1B69-A049-BEC7-7DD6BA84CBD7}" destId="{8C285D39-C760-443B-885C-EFC70EBB0CB3}" srcOrd="0" destOrd="0" presId="urn:microsoft.com/office/officeart/2008/layout/VerticalCurvedList"/>
    <dgm:cxn modelId="{73081066-B763-F440-A7D3-39CF83F82AD4}" srcId="{049FBDCA-F73B-C541-BACF-75781D4BB3AD}" destId="{A881419D-1C9D-9D4D-8ACA-CF68426FD255}" srcOrd="2" destOrd="0" parTransId="{4F81E4F8-A1F4-CD4D-A9BE-1F6C969C3BF8}" sibTransId="{89143916-A701-E54C-A7D5-8373C06F5CDF}"/>
    <dgm:cxn modelId="{FD9F6D6F-7090-44D8-8A27-2F0C774A5150}" type="presOf" srcId="{D2C500D9-72B5-4E49-AC8B-41A73452718B}" destId="{7AFC5EEB-8E80-024E-90BE-D4E46565D2FA}" srcOrd="0" destOrd="0" presId="urn:microsoft.com/office/officeart/2008/layout/VerticalCurvedList"/>
    <dgm:cxn modelId="{F0F2DC70-1F63-4D3F-B5D2-5DF4D8C76169}" type="presOf" srcId="{5D5471B5-C848-E64A-828F-285493AD5D16}" destId="{EB63FBC6-6E4D-4534-9BCF-86BED57EDB34}" srcOrd="0" destOrd="0" presId="urn:microsoft.com/office/officeart/2008/layout/VerticalCurvedList"/>
    <dgm:cxn modelId="{9B189F52-1E02-49A4-A86D-8D337186D087}" type="presOf" srcId="{A881419D-1C9D-9D4D-8ACA-CF68426FD255}" destId="{D6780285-C224-204B-BD57-992E1605FDEF}"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6C5A19AE-8906-4BE0-8DFC-BC95ECFDD476}" type="presOf" srcId="{049FBDCA-F73B-C541-BACF-75781D4BB3AD}" destId="{2ADD1FD7-8150-4A93-A5A0-7B99461DA2A1}" srcOrd="0" destOrd="0" presId="urn:microsoft.com/office/officeart/2008/layout/VerticalCurvedList"/>
    <dgm:cxn modelId="{0C5FD9D5-6CCC-DC47-8513-D3BE2126103E}" srcId="{049FBDCA-F73B-C541-BACF-75781D4BB3AD}" destId="{8D563849-1B69-A049-BEC7-7DD6BA84CBD7}" srcOrd="3" destOrd="0" parTransId="{53008585-EBA5-1544-942A-8B83E5C5B35C}" sibTransId="{5179FBC8-887B-B84E-8F65-0E78E72D3A10}"/>
    <dgm:cxn modelId="{1A7636EC-9B5A-499F-A9A2-7485C75A37BE}" srcId="{049FBDCA-F73B-C541-BACF-75781D4BB3AD}" destId="{F5309AA0-F9E8-48AA-A856-348D02B90736}" srcOrd="1" destOrd="0" parTransId="{E60737F2-AE36-4D9E-8646-878D12DBA7F7}" sibTransId="{AD7A770A-F8B8-4C52-8F81-49ED583618B6}"/>
    <dgm:cxn modelId="{A8C1079F-AA6A-4569-818A-0E74672F1B57}" type="presParOf" srcId="{2ADD1FD7-8150-4A93-A5A0-7B99461DA2A1}" destId="{0A2A3CB7-A139-4A11-8F2E-344F2C83E0AC}" srcOrd="0" destOrd="0" presId="urn:microsoft.com/office/officeart/2008/layout/VerticalCurvedList"/>
    <dgm:cxn modelId="{039EC8F9-A9F7-4BAC-AD61-21ED81F41D53}" type="presParOf" srcId="{0A2A3CB7-A139-4A11-8F2E-344F2C83E0AC}" destId="{B8E42997-A706-498C-96FE-CA19B9CCEE80}" srcOrd="0" destOrd="0" presId="urn:microsoft.com/office/officeart/2008/layout/VerticalCurvedList"/>
    <dgm:cxn modelId="{49AC2D67-1303-4335-8979-D5E39C30BDF6}" type="presParOf" srcId="{B8E42997-A706-498C-96FE-CA19B9CCEE80}" destId="{CF7F9831-A2FC-4989-9D03-4A8F657CC75A}" srcOrd="0" destOrd="0" presId="urn:microsoft.com/office/officeart/2008/layout/VerticalCurvedList"/>
    <dgm:cxn modelId="{D2BF0931-79E2-41A5-9630-D9E9C5FD762D}" type="presParOf" srcId="{B8E42997-A706-498C-96FE-CA19B9CCEE80}" destId="{EB63FBC6-6E4D-4534-9BCF-86BED57EDB34}" srcOrd="1" destOrd="0" presId="urn:microsoft.com/office/officeart/2008/layout/VerticalCurvedList"/>
    <dgm:cxn modelId="{79078862-155D-46B3-8E22-B00D74B430C5}" type="presParOf" srcId="{B8E42997-A706-498C-96FE-CA19B9CCEE80}" destId="{9FACE347-A26D-4123-9B3F-4919E1EDFC0C}" srcOrd="2" destOrd="0" presId="urn:microsoft.com/office/officeart/2008/layout/VerticalCurvedList"/>
    <dgm:cxn modelId="{E41C9970-9886-4B7A-9880-5498F748D645}" type="presParOf" srcId="{B8E42997-A706-498C-96FE-CA19B9CCEE80}" destId="{4535FBA9-8F18-4C94-9F04-DC93C541B77A}" srcOrd="3" destOrd="0" presId="urn:microsoft.com/office/officeart/2008/layout/VerticalCurvedList"/>
    <dgm:cxn modelId="{5BCE268D-F08D-49C4-9BBE-96E7B9FC26C5}" type="presParOf" srcId="{0A2A3CB7-A139-4A11-8F2E-344F2C83E0AC}" destId="{7AFC5EEB-8E80-024E-90BE-D4E46565D2FA}" srcOrd="1" destOrd="0" presId="urn:microsoft.com/office/officeart/2008/layout/VerticalCurvedList"/>
    <dgm:cxn modelId="{47F0EDE3-FD53-4D62-BD6D-5B67B6C43887}" type="presParOf" srcId="{0A2A3CB7-A139-4A11-8F2E-344F2C83E0AC}" destId="{3CA92D1D-EB9A-3540-AE7D-490A9608F2D9}" srcOrd="2" destOrd="0" presId="urn:microsoft.com/office/officeart/2008/layout/VerticalCurvedList"/>
    <dgm:cxn modelId="{072B2348-8C35-4753-97D6-02A306AC9729}" type="presParOf" srcId="{3CA92D1D-EB9A-3540-AE7D-490A9608F2D9}" destId="{341AE6EA-D274-455F-96E5-327CB55E5733}" srcOrd="0" destOrd="0" presId="urn:microsoft.com/office/officeart/2008/layout/VerticalCurvedList"/>
    <dgm:cxn modelId="{478C75C0-8E91-4DED-8EE2-7B8ED3C97CD8}" type="presParOf" srcId="{0A2A3CB7-A139-4A11-8F2E-344F2C83E0AC}" destId="{86FA1003-34D1-9445-BF0C-E0EAACB30EFD}" srcOrd="3" destOrd="0" presId="urn:microsoft.com/office/officeart/2008/layout/VerticalCurvedList"/>
    <dgm:cxn modelId="{B3EEF997-8166-4DC5-9380-B31A207D63DB}" type="presParOf" srcId="{0A2A3CB7-A139-4A11-8F2E-344F2C83E0AC}" destId="{E73B25AB-85C6-D947-A9C7-D8CE29B814E6}" srcOrd="4" destOrd="0" presId="urn:microsoft.com/office/officeart/2008/layout/VerticalCurvedList"/>
    <dgm:cxn modelId="{A94F016A-E835-4EFF-909A-569EAB0D076E}" type="presParOf" srcId="{E73B25AB-85C6-D947-A9C7-D8CE29B814E6}" destId="{B9538F54-D119-4937-88D1-C04DBFBC583E}" srcOrd="0" destOrd="0" presId="urn:microsoft.com/office/officeart/2008/layout/VerticalCurvedList"/>
    <dgm:cxn modelId="{6D0E6A94-02D3-4864-8D7A-5D3F80479614}" type="presParOf" srcId="{0A2A3CB7-A139-4A11-8F2E-344F2C83E0AC}" destId="{D6780285-C224-204B-BD57-992E1605FDEF}" srcOrd="5" destOrd="0" presId="urn:microsoft.com/office/officeart/2008/layout/VerticalCurvedList"/>
    <dgm:cxn modelId="{CE8C7965-88B3-42B9-8714-FE8A1452E0A6}" type="presParOf" srcId="{0A2A3CB7-A139-4A11-8F2E-344F2C83E0AC}" destId="{EA2ECB60-FA33-8C4D-AC70-8AE6D7687845}" srcOrd="6" destOrd="0" presId="urn:microsoft.com/office/officeart/2008/layout/VerticalCurvedList"/>
    <dgm:cxn modelId="{AEF3AA24-3497-4314-8529-066BEE6D4D97}" type="presParOf" srcId="{EA2ECB60-FA33-8C4D-AC70-8AE6D7687845}" destId="{D86A0966-FB94-4700-AC01-A44414EDF743}" srcOrd="0" destOrd="0" presId="urn:microsoft.com/office/officeart/2008/layout/VerticalCurvedList"/>
    <dgm:cxn modelId="{E5CC0406-5AEF-4509-8827-2371A1E19612}" type="presParOf" srcId="{0A2A3CB7-A139-4A11-8F2E-344F2C83E0AC}" destId="{8C285D39-C760-443B-885C-EFC70EBB0CB3}" srcOrd="7" destOrd="0" presId="urn:microsoft.com/office/officeart/2008/layout/VerticalCurvedList"/>
    <dgm:cxn modelId="{91955F68-805E-4A34-9876-BCD4D8DE265D}" type="presParOf" srcId="{0A2A3CB7-A139-4A11-8F2E-344F2C83E0AC}" destId="{DAF16860-5BEE-466D-B111-17BF3AEE1D31}" srcOrd="8" destOrd="0" presId="urn:microsoft.com/office/officeart/2008/layout/VerticalCurvedList"/>
    <dgm:cxn modelId="{045B0CB1-4B77-4391-8152-D7C830E615DA}" type="presParOf" srcId="{DAF16860-5BEE-466D-B111-17BF3AEE1D31}"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CDF2A-A3C1-2B46-A26B-402880528DFE}"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F824A25F-D05B-6147-8F5F-9981E414B24F}">
      <dgm:prSet custT="1"/>
      <dgm:spPr>
        <a:solidFill>
          <a:schemeClr val="accent1"/>
        </a:solidFill>
      </dgm:spPr>
      <dgm:t>
        <a:bodyPr/>
        <a:lstStyle/>
        <a:p>
          <a:pPr algn="ctr"/>
          <a:r>
            <a:rPr lang="en-GB" sz="3200"/>
            <a:t>32 retired</a:t>
          </a:r>
          <a:br>
            <a:rPr lang="en-GB" sz="3200"/>
          </a:br>
          <a:r>
            <a:rPr lang="en-GB" sz="3200"/>
            <a:t>QOF indicators</a:t>
          </a:r>
        </a:p>
      </dgm:t>
    </dgm:pt>
    <dgm:pt modelId="{3FCEBCB1-60D4-C148-BD66-6BA42E3924D6}" type="parTrans" cxnId="{B149D84E-82AF-3F4A-B21D-428BF9EB1594}">
      <dgm:prSet/>
      <dgm:spPr/>
      <dgm:t>
        <a:bodyPr/>
        <a:lstStyle/>
        <a:p>
          <a:endParaRPr lang="en-GB" sz="1600"/>
        </a:p>
      </dgm:t>
    </dgm:pt>
    <dgm:pt modelId="{CE9D82E1-ADE2-B740-B39A-B6DCE7C2F38D}" type="sibTrans" cxnId="{B149D84E-82AF-3F4A-B21D-428BF9EB1594}">
      <dgm:prSet/>
      <dgm:spPr/>
      <dgm:t>
        <a:bodyPr/>
        <a:lstStyle/>
        <a:p>
          <a:endParaRPr lang="en-GB" sz="1600"/>
        </a:p>
      </dgm:t>
    </dgm:pt>
    <dgm:pt modelId="{D5E25532-50F4-634E-B583-28EBD04A08CB}">
      <dgm:prSet custT="1"/>
      <dgm:spPr/>
      <dgm:t>
        <a:bodyPr/>
        <a:lstStyle/>
        <a:p>
          <a:r>
            <a:rPr lang="en-GB" sz="2400"/>
            <a:t>19 retired</a:t>
          </a:r>
          <a:br>
            <a:rPr lang="en-GB" sz="2400"/>
          </a:br>
          <a:r>
            <a:rPr lang="en-GB" sz="2400"/>
            <a:t>Register Indicators</a:t>
          </a:r>
        </a:p>
      </dgm:t>
    </dgm:pt>
    <dgm:pt modelId="{76A057A3-D45C-1B4E-ADA7-3C53F77F918C}" type="parTrans" cxnId="{80AA8838-E7B2-8343-9308-C205E958F7E8}">
      <dgm:prSet/>
      <dgm:spPr/>
      <dgm:t>
        <a:bodyPr/>
        <a:lstStyle/>
        <a:p>
          <a:endParaRPr lang="en-GB" sz="1600"/>
        </a:p>
      </dgm:t>
    </dgm:pt>
    <dgm:pt modelId="{B79F5316-755C-CB4F-93A5-3B4CB117E7A7}" type="sibTrans" cxnId="{80AA8838-E7B2-8343-9308-C205E958F7E8}">
      <dgm:prSet/>
      <dgm:spPr/>
      <dgm:t>
        <a:bodyPr/>
        <a:lstStyle/>
        <a:p>
          <a:endParaRPr lang="en-GB" sz="1600"/>
        </a:p>
      </dgm:t>
    </dgm:pt>
    <dgm:pt modelId="{A7B8F746-F29F-4A3F-84DE-7DB397D53F55}">
      <dgm:prSet custT="1"/>
      <dgm:spPr/>
      <dgm:t>
        <a:bodyPr/>
        <a:lstStyle/>
        <a:p>
          <a:r>
            <a:rPr lang="en-GB" sz="2400"/>
            <a:t>7 retired</a:t>
          </a:r>
          <a:br>
            <a:rPr lang="en-GB" sz="2400"/>
          </a:br>
          <a:r>
            <a:rPr lang="en-GB" sz="2400"/>
            <a:t>Care Indicators</a:t>
          </a:r>
        </a:p>
      </dgm:t>
    </dgm:pt>
    <dgm:pt modelId="{D051D864-F474-4B65-920D-5A5BD21D6094}" type="parTrans" cxnId="{A714AF43-0E84-4E23-959B-BF48C54EB194}">
      <dgm:prSet/>
      <dgm:spPr/>
      <dgm:t>
        <a:bodyPr/>
        <a:lstStyle/>
        <a:p>
          <a:endParaRPr lang="en-GB" sz="1600"/>
        </a:p>
      </dgm:t>
    </dgm:pt>
    <dgm:pt modelId="{E5FE0009-7CB1-4E0F-8E16-A02C606409F5}" type="sibTrans" cxnId="{A714AF43-0E84-4E23-959B-BF48C54EB194}">
      <dgm:prSet/>
      <dgm:spPr/>
      <dgm:t>
        <a:bodyPr/>
        <a:lstStyle/>
        <a:p>
          <a:endParaRPr lang="en-GB" sz="1600"/>
        </a:p>
      </dgm:t>
    </dgm:pt>
    <dgm:pt modelId="{26270BF8-1FAC-4540-8786-63D674316098}">
      <dgm:prSet custT="1"/>
      <dgm:spPr/>
      <dgm:t>
        <a:bodyPr/>
        <a:lstStyle/>
        <a:p>
          <a:r>
            <a:rPr lang="en-GB" sz="2400"/>
            <a:t>6 retired</a:t>
          </a:r>
          <a:br>
            <a:rPr lang="en-GB" sz="2400"/>
          </a:br>
          <a:r>
            <a:rPr lang="en-GB" sz="2400"/>
            <a:t>QI Indicators</a:t>
          </a:r>
        </a:p>
      </dgm:t>
    </dgm:pt>
    <dgm:pt modelId="{DD7C271D-1A43-4137-8354-004A69CDAABC}" type="parTrans" cxnId="{11A72D99-5A32-495A-AF1D-9BE890692D0E}">
      <dgm:prSet/>
      <dgm:spPr/>
      <dgm:t>
        <a:bodyPr/>
        <a:lstStyle/>
        <a:p>
          <a:endParaRPr lang="en-GB" sz="1600"/>
        </a:p>
      </dgm:t>
    </dgm:pt>
    <dgm:pt modelId="{8C1A2D5B-F820-49F4-861B-6F8030AD3FE3}" type="sibTrans" cxnId="{11A72D99-5A32-495A-AF1D-9BE890692D0E}">
      <dgm:prSet/>
      <dgm:spPr/>
      <dgm:t>
        <a:bodyPr/>
        <a:lstStyle/>
        <a:p>
          <a:endParaRPr lang="en-GB" sz="1600"/>
        </a:p>
      </dgm:t>
    </dgm:pt>
    <dgm:pt modelId="{F67610CE-A3E0-4EDD-A4AD-586AF3677F53}">
      <dgm:prSet/>
      <dgm:spPr/>
      <dgm:t>
        <a:bodyPr/>
        <a:lstStyle/>
        <a:p>
          <a:r>
            <a:rPr lang="en-GB"/>
            <a:t>81 points</a:t>
          </a:r>
        </a:p>
      </dgm:t>
    </dgm:pt>
    <dgm:pt modelId="{0537E569-F2CC-468B-9CAE-17B552D53076}" type="parTrans" cxnId="{D1B9F3F2-234D-4EDC-A67A-0BB08C0AB3E9}">
      <dgm:prSet/>
      <dgm:spPr/>
      <dgm:t>
        <a:bodyPr/>
        <a:lstStyle/>
        <a:p>
          <a:endParaRPr lang="en-GB"/>
        </a:p>
      </dgm:t>
    </dgm:pt>
    <dgm:pt modelId="{325BC100-86F8-463D-B64E-1EF870F4018E}" type="sibTrans" cxnId="{D1B9F3F2-234D-4EDC-A67A-0BB08C0AB3E9}">
      <dgm:prSet/>
      <dgm:spPr/>
      <dgm:t>
        <a:bodyPr/>
        <a:lstStyle/>
        <a:p>
          <a:endParaRPr lang="en-GB"/>
        </a:p>
      </dgm:t>
    </dgm:pt>
    <dgm:pt modelId="{0AD32128-AF57-404B-8C06-4546F83A7B18}">
      <dgm:prSet/>
      <dgm:spPr/>
      <dgm:t>
        <a:bodyPr/>
        <a:lstStyle/>
        <a:p>
          <a:r>
            <a:rPr lang="en-GB"/>
            <a:t>57 points</a:t>
          </a:r>
        </a:p>
      </dgm:t>
    </dgm:pt>
    <dgm:pt modelId="{0C77CE1E-FE18-4B92-A03C-1C6935862BA4}" type="parTrans" cxnId="{DE17CB02-03E0-452E-9959-7AEDF79FFAB2}">
      <dgm:prSet/>
      <dgm:spPr/>
      <dgm:t>
        <a:bodyPr/>
        <a:lstStyle/>
        <a:p>
          <a:endParaRPr lang="en-GB"/>
        </a:p>
      </dgm:t>
    </dgm:pt>
    <dgm:pt modelId="{30B25A45-1C44-4149-B760-326DC33D234F}" type="sibTrans" cxnId="{DE17CB02-03E0-452E-9959-7AEDF79FFAB2}">
      <dgm:prSet/>
      <dgm:spPr/>
      <dgm:t>
        <a:bodyPr/>
        <a:lstStyle/>
        <a:p>
          <a:endParaRPr lang="en-GB"/>
        </a:p>
      </dgm:t>
    </dgm:pt>
    <dgm:pt modelId="{61C1230E-1C1D-4906-B962-560FD4F327B3}">
      <dgm:prSet/>
      <dgm:spPr/>
      <dgm:t>
        <a:bodyPr/>
        <a:lstStyle/>
        <a:p>
          <a:r>
            <a:rPr lang="en-GB"/>
            <a:t>74 points</a:t>
          </a:r>
        </a:p>
      </dgm:t>
    </dgm:pt>
    <dgm:pt modelId="{66C81509-3D3B-45B9-B196-04FC21B98AF7}" type="parTrans" cxnId="{8F2C06C4-60AE-45C3-A6EE-DAC138627A31}">
      <dgm:prSet/>
      <dgm:spPr/>
      <dgm:t>
        <a:bodyPr/>
        <a:lstStyle/>
        <a:p>
          <a:endParaRPr lang="en-GB"/>
        </a:p>
      </dgm:t>
    </dgm:pt>
    <dgm:pt modelId="{E6871DFF-26BF-4464-A6F6-51238590F3A9}" type="sibTrans" cxnId="{8F2C06C4-60AE-45C3-A6EE-DAC138627A31}">
      <dgm:prSet/>
      <dgm:spPr/>
      <dgm:t>
        <a:bodyPr/>
        <a:lstStyle/>
        <a:p>
          <a:endParaRPr lang="en-GB"/>
        </a:p>
      </dgm:t>
    </dgm:pt>
    <dgm:pt modelId="{8E0247F9-5060-4E6C-9D49-F2C2BB66BC9B}" type="pres">
      <dgm:prSet presAssocID="{1FDCDF2A-A3C1-2B46-A26B-402880528DFE}" presName="Name0" presStyleCnt="0">
        <dgm:presLayoutVars>
          <dgm:chPref val="1"/>
          <dgm:dir/>
          <dgm:animOne val="branch"/>
          <dgm:animLvl val="lvl"/>
          <dgm:resizeHandles/>
        </dgm:presLayoutVars>
      </dgm:prSet>
      <dgm:spPr/>
    </dgm:pt>
    <dgm:pt modelId="{EB46D172-6E5F-410E-A973-BCC9EB0191BD}" type="pres">
      <dgm:prSet presAssocID="{F824A25F-D05B-6147-8F5F-9981E414B24F}" presName="vertOne" presStyleCnt="0"/>
      <dgm:spPr/>
    </dgm:pt>
    <dgm:pt modelId="{8B5E17B6-C856-415F-9A25-03C2CD70B2FE}" type="pres">
      <dgm:prSet presAssocID="{F824A25F-D05B-6147-8F5F-9981E414B24F}" presName="txOne" presStyleLbl="node0" presStyleIdx="0" presStyleCnt="1" custLinFactNeighborX="-191" custLinFactNeighborY="-178">
        <dgm:presLayoutVars>
          <dgm:chPref val="3"/>
        </dgm:presLayoutVars>
      </dgm:prSet>
      <dgm:spPr/>
    </dgm:pt>
    <dgm:pt modelId="{16BBCD43-7EFF-4211-AAFD-FCC3D3A4AF0E}" type="pres">
      <dgm:prSet presAssocID="{F824A25F-D05B-6147-8F5F-9981E414B24F}" presName="parTransOne" presStyleCnt="0"/>
      <dgm:spPr/>
    </dgm:pt>
    <dgm:pt modelId="{98CC4A4C-AC17-4B72-8029-3A8094FCB0F2}" type="pres">
      <dgm:prSet presAssocID="{F824A25F-D05B-6147-8F5F-9981E414B24F}" presName="horzOne" presStyleCnt="0"/>
      <dgm:spPr/>
    </dgm:pt>
    <dgm:pt modelId="{92192EAF-31FE-437D-811C-4AE01DCC13C5}" type="pres">
      <dgm:prSet presAssocID="{D5E25532-50F4-634E-B583-28EBD04A08CB}" presName="vertTwo" presStyleCnt="0"/>
      <dgm:spPr/>
    </dgm:pt>
    <dgm:pt modelId="{BD2961D6-D162-4380-B07D-C1FC4EE5E8BB}" type="pres">
      <dgm:prSet presAssocID="{D5E25532-50F4-634E-B583-28EBD04A08CB}" presName="txTwo" presStyleLbl="node2" presStyleIdx="0" presStyleCnt="3">
        <dgm:presLayoutVars>
          <dgm:chPref val="3"/>
        </dgm:presLayoutVars>
      </dgm:prSet>
      <dgm:spPr/>
    </dgm:pt>
    <dgm:pt modelId="{223C0733-D4CA-4FD0-A9E2-041965AB85B7}" type="pres">
      <dgm:prSet presAssocID="{D5E25532-50F4-634E-B583-28EBD04A08CB}" presName="parTransTwo" presStyleCnt="0"/>
      <dgm:spPr/>
    </dgm:pt>
    <dgm:pt modelId="{F02AAD8F-A93B-4D58-9F7C-EEA75B580BCC}" type="pres">
      <dgm:prSet presAssocID="{D5E25532-50F4-634E-B583-28EBD04A08CB}" presName="horzTwo" presStyleCnt="0"/>
      <dgm:spPr/>
    </dgm:pt>
    <dgm:pt modelId="{4C631547-C5B2-450C-A6DC-28C8468FD0F1}" type="pres">
      <dgm:prSet presAssocID="{F67610CE-A3E0-4EDD-A4AD-586AF3677F53}" presName="vertThree" presStyleCnt="0"/>
      <dgm:spPr/>
    </dgm:pt>
    <dgm:pt modelId="{CCF8E207-E987-45E7-9D60-2F447F887182}" type="pres">
      <dgm:prSet presAssocID="{F67610CE-A3E0-4EDD-A4AD-586AF3677F53}" presName="txThree" presStyleLbl="node3" presStyleIdx="0" presStyleCnt="3">
        <dgm:presLayoutVars>
          <dgm:chPref val="3"/>
        </dgm:presLayoutVars>
      </dgm:prSet>
      <dgm:spPr/>
    </dgm:pt>
    <dgm:pt modelId="{697F85A6-A653-4065-9CF8-83DCB823D73F}" type="pres">
      <dgm:prSet presAssocID="{F67610CE-A3E0-4EDD-A4AD-586AF3677F53}" presName="horzThree" presStyleCnt="0"/>
      <dgm:spPr/>
    </dgm:pt>
    <dgm:pt modelId="{3B008357-6668-4ADA-8F61-F3B90592C754}" type="pres">
      <dgm:prSet presAssocID="{B79F5316-755C-CB4F-93A5-3B4CB117E7A7}" presName="sibSpaceTwo" presStyleCnt="0"/>
      <dgm:spPr/>
    </dgm:pt>
    <dgm:pt modelId="{4DDC4024-5B5D-4CBC-B373-88127C5C4968}" type="pres">
      <dgm:prSet presAssocID="{A7B8F746-F29F-4A3F-84DE-7DB397D53F55}" presName="vertTwo" presStyleCnt="0"/>
      <dgm:spPr/>
    </dgm:pt>
    <dgm:pt modelId="{1AACDDC2-C21C-4EF8-82FC-12A067B7E8D8}" type="pres">
      <dgm:prSet presAssocID="{A7B8F746-F29F-4A3F-84DE-7DB397D53F55}" presName="txTwo" presStyleLbl="node2" presStyleIdx="1" presStyleCnt="3">
        <dgm:presLayoutVars>
          <dgm:chPref val="3"/>
        </dgm:presLayoutVars>
      </dgm:prSet>
      <dgm:spPr/>
    </dgm:pt>
    <dgm:pt modelId="{A1CCD36C-19E3-47BF-8254-D8696DCEC5A5}" type="pres">
      <dgm:prSet presAssocID="{A7B8F746-F29F-4A3F-84DE-7DB397D53F55}" presName="parTransTwo" presStyleCnt="0"/>
      <dgm:spPr/>
    </dgm:pt>
    <dgm:pt modelId="{FD4B0ABE-EBB0-4A16-98FA-43749391DE78}" type="pres">
      <dgm:prSet presAssocID="{A7B8F746-F29F-4A3F-84DE-7DB397D53F55}" presName="horzTwo" presStyleCnt="0"/>
      <dgm:spPr/>
    </dgm:pt>
    <dgm:pt modelId="{60E518CC-07D4-4F1A-8B18-08B30A19625E}" type="pres">
      <dgm:prSet presAssocID="{0AD32128-AF57-404B-8C06-4546F83A7B18}" presName="vertThree" presStyleCnt="0"/>
      <dgm:spPr/>
    </dgm:pt>
    <dgm:pt modelId="{E85734AA-8BDD-4A68-BB2A-66BB7367C722}" type="pres">
      <dgm:prSet presAssocID="{0AD32128-AF57-404B-8C06-4546F83A7B18}" presName="txThree" presStyleLbl="node3" presStyleIdx="1" presStyleCnt="3">
        <dgm:presLayoutVars>
          <dgm:chPref val="3"/>
        </dgm:presLayoutVars>
      </dgm:prSet>
      <dgm:spPr/>
    </dgm:pt>
    <dgm:pt modelId="{5BCE4165-DF59-4C3F-89B0-C9237D7E602B}" type="pres">
      <dgm:prSet presAssocID="{0AD32128-AF57-404B-8C06-4546F83A7B18}" presName="horzThree" presStyleCnt="0"/>
      <dgm:spPr/>
    </dgm:pt>
    <dgm:pt modelId="{0317D576-CF2D-4511-ABE9-91E8AB485F12}" type="pres">
      <dgm:prSet presAssocID="{E5FE0009-7CB1-4E0F-8E16-A02C606409F5}" presName="sibSpaceTwo" presStyleCnt="0"/>
      <dgm:spPr/>
    </dgm:pt>
    <dgm:pt modelId="{BC95A452-4872-4040-942A-EA9CF8D7B253}" type="pres">
      <dgm:prSet presAssocID="{26270BF8-1FAC-4540-8786-63D674316098}" presName="vertTwo" presStyleCnt="0"/>
      <dgm:spPr/>
    </dgm:pt>
    <dgm:pt modelId="{9E45642F-DFEC-441B-B3E9-7EFBA93D1A47}" type="pres">
      <dgm:prSet presAssocID="{26270BF8-1FAC-4540-8786-63D674316098}" presName="txTwo" presStyleLbl="node2" presStyleIdx="2" presStyleCnt="3">
        <dgm:presLayoutVars>
          <dgm:chPref val="3"/>
        </dgm:presLayoutVars>
      </dgm:prSet>
      <dgm:spPr/>
    </dgm:pt>
    <dgm:pt modelId="{C7ABB8FE-2D02-444F-A043-0F7139E15AAB}" type="pres">
      <dgm:prSet presAssocID="{26270BF8-1FAC-4540-8786-63D674316098}" presName="parTransTwo" presStyleCnt="0"/>
      <dgm:spPr/>
    </dgm:pt>
    <dgm:pt modelId="{F472F445-95B7-4B1A-8231-FBC6F2AC9D29}" type="pres">
      <dgm:prSet presAssocID="{26270BF8-1FAC-4540-8786-63D674316098}" presName="horzTwo" presStyleCnt="0"/>
      <dgm:spPr/>
    </dgm:pt>
    <dgm:pt modelId="{93ECCEDF-D4BC-4C4E-A3F9-CD277E37064C}" type="pres">
      <dgm:prSet presAssocID="{61C1230E-1C1D-4906-B962-560FD4F327B3}" presName="vertThree" presStyleCnt="0"/>
      <dgm:spPr/>
    </dgm:pt>
    <dgm:pt modelId="{6C1318AF-56F5-4738-9033-AEE60BFE9F6A}" type="pres">
      <dgm:prSet presAssocID="{61C1230E-1C1D-4906-B962-560FD4F327B3}" presName="txThree" presStyleLbl="node3" presStyleIdx="2" presStyleCnt="3">
        <dgm:presLayoutVars>
          <dgm:chPref val="3"/>
        </dgm:presLayoutVars>
      </dgm:prSet>
      <dgm:spPr/>
    </dgm:pt>
    <dgm:pt modelId="{A2069435-3FC3-4BC8-9D31-FD2A06050303}" type="pres">
      <dgm:prSet presAssocID="{61C1230E-1C1D-4906-B962-560FD4F327B3}" presName="horzThree" presStyleCnt="0"/>
      <dgm:spPr/>
    </dgm:pt>
  </dgm:ptLst>
  <dgm:cxnLst>
    <dgm:cxn modelId="{DE17CB02-03E0-452E-9959-7AEDF79FFAB2}" srcId="{A7B8F746-F29F-4A3F-84DE-7DB397D53F55}" destId="{0AD32128-AF57-404B-8C06-4546F83A7B18}" srcOrd="0" destOrd="0" parTransId="{0C77CE1E-FE18-4B92-A03C-1C6935862BA4}" sibTransId="{30B25A45-1C44-4149-B760-326DC33D234F}"/>
    <dgm:cxn modelId="{0373CF23-52A9-4AF1-B461-C7E44EC9BE08}" type="presOf" srcId="{26270BF8-1FAC-4540-8786-63D674316098}" destId="{9E45642F-DFEC-441B-B3E9-7EFBA93D1A47}" srcOrd="0" destOrd="0" presId="urn:microsoft.com/office/officeart/2005/8/layout/hierarchy4"/>
    <dgm:cxn modelId="{80AA8838-E7B2-8343-9308-C205E958F7E8}" srcId="{F824A25F-D05B-6147-8F5F-9981E414B24F}" destId="{D5E25532-50F4-634E-B583-28EBD04A08CB}" srcOrd="0" destOrd="0" parTransId="{76A057A3-D45C-1B4E-ADA7-3C53F77F918C}" sibTransId="{B79F5316-755C-CB4F-93A5-3B4CB117E7A7}"/>
    <dgm:cxn modelId="{E838BC5B-33AE-4087-90CF-8BBD9171B80E}" type="presOf" srcId="{A7B8F746-F29F-4A3F-84DE-7DB397D53F55}" destId="{1AACDDC2-C21C-4EF8-82FC-12A067B7E8D8}" srcOrd="0" destOrd="0" presId="urn:microsoft.com/office/officeart/2005/8/layout/hierarchy4"/>
    <dgm:cxn modelId="{A714AF43-0E84-4E23-959B-BF48C54EB194}" srcId="{F824A25F-D05B-6147-8F5F-9981E414B24F}" destId="{A7B8F746-F29F-4A3F-84DE-7DB397D53F55}" srcOrd="1" destOrd="0" parTransId="{D051D864-F474-4B65-920D-5A5BD21D6094}" sibTransId="{E5FE0009-7CB1-4E0F-8E16-A02C606409F5}"/>
    <dgm:cxn modelId="{8261BB43-FCAD-4C40-B5DA-A03F83967812}" type="presOf" srcId="{1FDCDF2A-A3C1-2B46-A26B-402880528DFE}" destId="{8E0247F9-5060-4E6C-9D49-F2C2BB66BC9B}" srcOrd="0" destOrd="0" presId="urn:microsoft.com/office/officeart/2005/8/layout/hierarchy4"/>
    <dgm:cxn modelId="{B149D84E-82AF-3F4A-B21D-428BF9EB1594}" srcId="{1FDCDF2A-A3C1-2B46-A26B-402880528DFE}" destId="{F824A25F-D05B-6147-8F5F-9981E414B24F}" srcOrd="0" destOrd="0" parTransId="{3FCEBCB1-60D4-C148-BD66-6BA42E3924D6}" sibTransId="{CE9D82E1-ADE2-B740-B39A-B6DCE7C2F38D}"/>
    <dgm:cxn modelId="{A530AC52-2605-4BF6-A6A9-4A10A7559573}" type="presOf" srcId="{0AD32128-AF57-404B-8C06-4546F83A7B18}" destId="{E85734AA-8BDD-4A68-BB2A-66BB7367C722}" srcOrd="0" destOrd="0" presId="urn:microsoft.com/office/officeart/2005/8/layout/hierarchy4"/>
    <dgm:cxn modelId="{05830289-266C-453C-920F-9F4464E0A034}" type="presOf" srcId="{F824A25F-D05B-6147-8F5F-9981E414B24F}" destId="{8B5E17B6-C856-415F-9A25-03C2CD70B2FE}" srcOrd="0" destOrd="0" presId="urn:microsoft.com/office/officeart/2005/8/layout/hierarchy4"/>
    <dgm:cxn modelId="{11A72D99-5A32-495A-AF1D-9BE890692D0E}" srcId="{F824A25F-D05B-6147-8F5F-9981E414B24F}" destId="{26270BF8-1FAC-4540-8786-63D674316098}" srcOrd="2" destOrd="0" parTransId="{DD7C271D-1A43-4137-8354-004A69CDAABC}" sibTransId="{8C1A2D5B-F820-49F4-861B-6F8030AD3FE3}"/>
    <dgm:cxn modelId="{8F2C06C4-60AE-45C3-A6EE-DAC138627A31}" srcId="{26270BF8-1FAC-4540-8786-63D674316098}" destId="{61C1230E-1C1D-4906-B962-560FD4F327B3}" srcOrd="0" destOrd="0" parTransId="{66C81509-3D3B-45B9-B196-04FC21B98AF7}" sibTransId="{E6871DFF-26BF-4464-A6F6-51238590F3A9}"/>
    <dgm:cxn modelId="{EF2338D7-2A27-42D7-838E-CD7EC373569A}" type="presOf" srcId="{F67610CE-A3E0-4EDD-A4AD-586AF3677F53}" destId="{CCF8E207-E987-45E7-9D60-2F447F887182}" srcOrd="0" destOrd="0" presId="urn:microsoft.com/office/officeart/2005/8/layout/hierarchy4"/>
    <dgm:cxn modelId="{CEEEE3DD-5130-47C5-B223-3466AADF3E17}" type="presOf" srcId="{D5E25532-50F4-634E-B583-28EBD04A08CB}" destId="{BD2961D6-D162-4380-B07D-C1FC4EE5E8BB}" srcOrd="0" destOrd="0" presId="urn:microsoft.com/office/officeart/2005/8/layout/hierarchy4"/>
    <dgm:cxn modelId="{2F9ED3EA-D708-491A-86A6-B8F441C1D443}" type="presOf" srcId="{61C1230E-1C1D-4906-B962-560FD4F327B3}" destId="{6C1318AF-56F5-4738-9033-AEE60BFE9F6A}" srcOrd="0" destOrd="0" presId="urn:microsoft.com/office/officeart/2005/8/layout/hierarchy4"/>
    <dgm:cxn modelId="{D1B9F3F2-234D-4EDC-A67A-0BB08C0AB3E9}" srcId="{D5E25532-50F4-634E-B583-28EBD04A08CB}" destId="{F67610CE-A3E0-4EDD-A4AD-586AF3677F53}" srcOrd="0" destOrd="0" parTransId="{0537E569-F2CC-468B-9CAE-17B552D53076}" sibTransId="{325BC100-86F8-463D-B64E-1EF870F4018E}"/>
    <dgm:cxn modelId="{360A9573-CC3C-49E4-B16B-F437B8FB5794}" type="presParOf" srcId="{8E0247F9-5060-4E6C-9D49-F2C2BB66BC9B}" destId="{EB46D172-6E5F-410E-A973-BCC9EB0191BD}" srcOrd="0" destOrd="0" presId="urn:microsoft.com/office/officeart/2005/8/layout/hierarchy4"/>
    <dgm:cxn modelId="{E98FCC31-7BFF-4E7F-B7F1-75050A606BFA}" type="presParOf" srcId="{EB46D172-6E5F-410E-A973-BCC9EB0191BD}" destId="{8B5E17B6-C856-415F-9A25-03C2CD70B2FE}" srcOrd="0" destOrd="0" presId="urn:microsoft.com/office/officeart/2005/8/layout/hierarchy4"/>
    <dgm:cxn modelId="{D5685445-CC6A-4450-8471-EB7F54762BCC}" type="presParOf" srcId="{EB46D172-6E5F-410E-A973-BCC9EB0191BD}" destId="{16BBCD43-7EFF-4211-AAFD-FCC3D3A4AF0E}" srcOrd="1" destOrd="0" presId="urn:microsoft.com/office/officeart/2005/8/layout/hierarchy4"/>
    <dgm:cxn modelId="{D47F7FBB-3802-4257-8D73-52677A1F811E}" type="presParOf" srcId="{EB46D172-6E5F-410E-A973-BCC9EB0191BD}" destId="{98CC4A4C-AC17-4B72-8029-3A8094FCB0F2}" srcOrd="2" destOrd="0" presId="urn:microsoft.com/office/officeart/2005/8/layout/hierarchy4"/>
    <dgm:cxn modelId="{12186E84-29CE-4852-A0AD-45AB946484F8}" type="presParOf" srcId="{98CC4A4C-AC17-4B72-8029-3A8094FCB0F2}" destId="{92192EAF-31FE-437D-811C-4AE01DCC13C5}" srcOrd="0" destOrd="0" presId="urn:microsoft.com/office/officeart/2005/8/layout/hierarchy4"/>
    <dgm:cxn modelId="{E73228AE-EBDB-491E-8A57-85A3B5A98D5A}" type="presParOf" srcId="{92192EAF-31FE-437D-811C-4AE01DCC13C5}" destId="{BD2961D6-D162-4380-B07D-C1FC4EE5E8BB}" srcOrd="0" destOrd="0" presId="urn:microsoft.com/office/officeart/2005/8/layout/hierarchy4"/>
    <dgm:cxn modelId="{8CEF699A-20E8-4E43-AE30-48F17FDCE8BC}" type="presParOf" srcId="{92192EAF-31FE-437D-811C-4AE01DCC13C5}" destId="{223C0733-D4CA-4FD0-A9E2-041965AB85B7}" srcOrd="1" destOrd="0" presId="urn:microsoft.com/office/officeart/2005/8/layout/hierarchy4"/>
    <dgm:cxn modelId="{B206AC43-D50B-4EEC-B707-543665CDFC6F}" type="presParOf" srcId="{92192EAF-31FE-437D-811C-4AE01DCC13C5}" destId="{F02AAD8F-A93B-4D58-9F7C-EEA75B580BCC}" srcOrd="2" destOrd="0" presId="urn:microsoft.com/office/officeart/2005/8/layout/hierarchy4"/>
    <dgm:cxn modelId="{AC9E4A84-9FEF-4BD0-AC10-4F9529F9177D}" type="presParOf" srcId="{F02AAD8F-A93B-4D58-9F7C-EEA75B580BCC}" destId="{4C631547-C5B2-450C-A6DC-28C8468FD0F1}" srcOrd="0" destOrd="0" presId="urn:microsoft.com/office/officeart/2005/8/layout/hierarchy4"/>
    <dgm:cxn modelId="{C2911BA2-D01E-45E2-BDE9-018EED1750D9}" type="presParOf" srcId="{4C631547-C5B2-450C-A6DC-28C8468FD0F1}" destId="{CCF8E207-E987-45E7-9D60-2F447F887182}" srcOrd="0" destOrd="0" presId="urn:microsoft.com/office/officeart/2005/8/layout/hierarchy4"/>
    <dgm:cxn modelId="{76E7106D-D00D-4880-8A7D-F1E1FEA7DF6C}" type="presParOf" srcId="{4C631547-C5B2-450C-A6DC-28C8468FD0F1}" destId="{697F85A6-A653-4065-9CF8-83DCB823D73F}" srcOrd="1" destOrd="0" presId="urn:microsoft.com/office/officeart/2005/8/layout/hierarchy4"/>
    <dgm:cxn modelId="{D5C91F50-7BF9-492E-8D97-39A09DFF9C5E}" type="presParOf" srcId="{98CC4A4C-AC17-4B72-8029-3A8094FCB0F2}" destId="{3B008357-6668-4ADA-8F61-F3B90592C754}" srcOrd="1" destOrd="0" presId="urn:microsoft.com/office/officeart/2005/8/layout/hierarchy4"/>
    <dgm:cxn modelId="{A287D761-5542-4EAC-A8AF-E73EC6A0A14E}" type="presParOf" srcId="{98CC4A4C-AC17-4B72-8029-3A8094FCB0F2}" destId="{4DDC4024-5B5D-4CBC-B373-88127C5C4968}" srcOrd="2" destOrd="0" presId="urn:microsoft.com/office/officeart/2005/8/layout/hierarchy4"/>
    <dgm:cxn modelId="{CBD554CE-26A5-4D54-88DC-0CF2814A370E}" type="presParOf" srcId="{4DDC4024-5B5D-4CBC-B373-88127C5C4968}" destId="{1AACDDC2-C21C-4EF8-82FC-12A067B7E8D8}" srcOrd="0" destOrd="0" presId="urn:microsoft.com/office/officeart/2005/8/layout/hierarchy4"/>
    <dgm:cxn modelId="{882E5708-75B3-49F5-936C-DE4AA458D581}" type="presParOf" srcId="{4DDC4024-5B5D-4CBC-B373-88127C5C4968}" destId="{A1CCD36C-19E3-47BF-8254-D8696DCEC5A5}" srcOrd="1" destOrd="0" presId="urn:microsoft.com/office/officeart/2005/8/layout/hierarchy4"/>
    <dgm:cxn modelId="{AC689768-0191-4703-815B-49DFDBF2EA2C}" type="presParOf" srcId="{4DDC4024-5B5D-4CBC-B373-88127C5C4968}" destId="{FD4B0ABE-EBB0-4A16-98FA-43749391DE78}" srcOrd="2" destOrd="0" presId="urn:microsoft.com/office/officeart/2005/8/layout/hierarchy4"/>
    <dgm:cxn modelId="{9913AFDF-B3A5-4664-BB64-D35E5D4E54F1}" type="presParOf" srcId="{FD4B0ABE-EBB0-4A16-98FA-43749391DE78}" destId="{60E518CC-07D4-4F1A-8B18-08B30A19625E}" srcOrd="0" destOrd="0" presId="urn:microsoft.com/office/officeart/2005/8/layout/hierarchy4"/>
    <dgm:cxn modelId="{BCFF4EC7-647D-48BA-921B-3583F832DC17}" type="presParOf" srcId="{60E518CC-07D4-4F1A-8B18-08B30A19625E}" destId="{E85734AA-8BDD-4A68-BB2A-66BB7367C722}" srcOrd="0" destOrd="0" presId="urn:microsoft.com/office/officeart/2005/8/layout/hierarchy4"/>
    <dgm:cxn modelId="{37E8BB08-A0DE-4A0F-A215-73BC45B2AFEC}" type="presParOf" srcId="{60E518CC-07D4-4F1A-8B18-08B30A19625E}" destId="{5BCE4165-DF59-4C3F-89B0-C9237D7E602B}" srcOrd="1" destOrd="0" presId="urn:microsoft.com/office/officeart/2005/8/layout/hierarchy4"/>
    <dgm:cxn modelId="{5D0F392F-405A-4264-84B1-3FDFAD2067A2}" type="presParOf" srcId="{98CC4A4C-AC17-4B72-8029-3A8094FCB0F2}" destId="{0317D576-CF2D-4511-ABE9-91E8AB485F12}" srcOrd="3" destOrd="0" presId="urn:microsoft.com/office/officeart/2005/8/layout/hierarchy4"/>
    <dgm:cxn modelId="{DAAE71BD-3BAB-4102-BE92-2196C395A999}" type="presParOf" srcId="{98CC4A4C-AC17-4B72-8029-3A8094FCB0F2}" destId="{BC95A452-4872-4040-942A-EA9CF8D7B253}" srcOrd="4" destOrd="0" presId="urn:microsoft.com/office/officeart/2005/8/layout/hierarchy4"/>
    <dgm:cxn modelId="{9A99DF4F-9E6B-4F4A-AA9D-91AA42C4AFBC}" type="presParOf" srcId="{BC95A452-4872-4040-942A-EA9CF8D7B253}" destId="{9E45642F-DFEC-441B-B3E9-7EFBA93D1A47}" srcOrd="0" destOrd="0" presId="urn:microsoft.com/office/officeart/2005/8/layout/hierarchy4"/>
    <dgm:cxn modelId="{47875AE3-7B77-402D-99E8-444F5E724B12}" type="presParOf" srcId="{BC95A452-4872-4040-942A-EA9CF8D7B253}" destId="{C7ABB8FE-2D02-444F-A043-0F7139E15AAB}" srcOrd="1" destOrd="0" presId="urn:microsoft.com/office/officeart/2005/8/layout/hierarchy4"/>
    <dgm:cxn modelId="{3E60704B-6F45-44E7-80DA-6C73CCBFA172}" type="presParOf" srcId="{BC95A452-4872-4040-942A-EA9CF8D7B253}" destId="{F472F445-95B7-4B1A-8231-FBC6F2AC9D29}" srcOrd="2" destOrd="0" presId="urn:microsoft.com/office/officeart/2005/8/layout/hierarchy4"/>
    <dgm:cxn modelId="{42A7C812-F1DA-415C-BC15-2403FDB86085}" type="presParOf" srcId="{F472F445-95B7-4B1A-8231-FBC6F2AC9D29}" destId="{93ECCEDF-D4BC-4C4E-A3F9-CD277E37064C}" srcOrd="0" destOrd="0" presId="urn:microsoft.com/office/officeart/2005/8/layout/hierarchy4"/>
    <dgm:cxn modelId="{6865DB7C-CE0F-4519-86D7-6A6D152E0B4C}" type="presParOf" srcId="{93ECCEDF-D4BC-4C4E-A3F9-CD277E37064C}" destId="{6C1318AF-56F5-4738-9033-AEE60BFE9F6A}" srcOrd="0" destOrd="0" presId="urn:microsoft.com/office/officeart/2005/8/layout/hierarchy4"/>
    <dgm:cxn modelId="{24F0E4C3-D5EC-4DAB-91C8-BA454BD66236}" type="presParOf" srcId="{93ECCEDF-D4BC-4C4E-A3F9-CD277E37064C}" destId="{A2069435-3FC3-4BC8-9D31-FD2A060503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dgm:spPr/>
      <dgm:t>
        <a:bodyPr/>
        <a:lstStyle/>
        <a:p>
          <a:r>
            <a:rPr lang="en-GB"/>
            <a:t>Atrial Fibrillation</a:t>
          </a:r>
        </a:p>
      </dgm:t>
    </dgm:pt>
    <dgm:pt modelId="{3FA82122-DD19-4AAA-9F71-5172E6BA4EA6}" type="parTrans" cxnId="{1026990B-3F62-4617-B803-2416D1E27FDF}">
      <dgm:prSet/>
      <dgm:spPr/>
      <dgm:t>
        <a:bodyPr/>
        <a:lstStyle/>
        <a:p>
          <a:endParaRPr lang="en-GB"/>
        </a:p>
      </dgm:t>
    </dgm:pt>
    <dgm:pt modelId="{B372C78D-74E1-4DEA-A2CC-CB626329A47C}" type="sibTrans" cxnId="{1026990B-3F62-4617-B803-2416D1E27FDF}">
      <dgm:prSet/>
      <dgm:spPr/>
      <dgm:t>
        <a:bodyPr/>
        <a:lstStyle/>
        <a:p>
          <a:endParaRPr lang="en-GB"/>
        </a:p>
      </dgm:t>
    </dgm:pt>
    <dgm:pt modelId="{0A134402-760B-4DA5-8BF8-BECF07CE8FCA}">
      <dgm:prSet/>
      <dgm:spPr/>
      <dgm:t>
        <a:bodyPr/>
        <a:lstStyle/>
        <a:p>
          <a:r>
            <a:rPr lang="en-GB"/>
            <a:t>Asthma</a:t>
          </a:r>
        </a:p>
      </dgm:t>
    </dgm:pt>
    <dgm:pt modelId="{397BC6F9-0F97-481D-BAD1-64794A204865}" type="parTrans" cxnId="{66186CE7-3140-4B37-B6A6-18B85F1352FF}">
      <dgm:prSet/>
      <dgm:spPr/>
      <dgm:t>
        <a:bodyPr/>
        <a:lstStyle/>
        <a:p>
          <a:endParaRPr lang="en-GB"/>
        </a:p>
      </dgm:t>
    </dgm:pt>
    <dgm:pt modelId="{DEE722D5-DEE7-4EA3-A22D-07D04EF422EB}" type="sibTrans" cxnId="{66186CE7-3140-4B37-B6A6-18B85F1352FF}">
      <dgm:prSet/>
      <dgm:spPr/>
      <dgm:t>
        <a:bodyPr/>
        <a:lstStyle/>
        <a:p>
          <a:endParaRPr lang="en-GB"/>
        </a:p>
      </dgm:t>
    </dgm:pt>
    <dgm:pt modelId="{F6A2A894-7EB8-4879-BF12-ADEA104D66BB}">
      <dgm:prSet/>
      <dgm:spPr/>
      <dgm:t>
        <a:bodyPr/>
        <a:lstStyle/>
        <a:p>
          <a:r>
            <a:rPr lang="en-GB"/>
            <a:t>Cancer</a:t>
          </a:r>
        </a:p>
      </dgm:t>
    </dgm:pt>
    <dgm:pt modelId="{EBD1DD2C-222B-4CBC-A02C-0B614986546D}" type="parTrans" cxnId="{2F4A3F2A-6984-4ADB-B05C-CE26EE949794}">
      <dgm:prSet/>
      <dgm:spPr/>
      <dgm:t>
        <a:bodyPr/>
        <a:lstStyle/>
        <a:p>
          <a:endParaRPr lang="en-GB"/>
        </a:p>
      </dgm:t>
    </dgm:pt>
    <dgm:pt modelId="{DE2AFFF7-4CE5-438C-BEE8-B62705A3AC35}" type="sibTrans" cxnId="{2F4A3F2A-6984-4ADB-B05C-CE26EE949794}">
      <dgm:prSet/>
      <dgm:spPr/>
      <dgm:t>
        <a:bodyPr/>
        <a:lstStyle/>
        <a:p>
          <a:endParaRPr lang="en-GB"/>
        </a:p>
      </dgm:t>
    </dgm:pt>
    <dgm:pt modelId="{B7121BB7-062B-44D8-B20A-FACC5C7F7BBC}">
      <dgm:prSet/>
      <dgm:spPr/>
      <dgm:t>
        <a:bodyPr/>
        <a:lstStyle/>
        <a:p>
          <a:r>
            <a:rPr lang="en-GB"/>
            <a:t>CHD</a:t>
          </a:r>
        </a:p>
      </dgm:t>
    </dgm:pt>
    <dgm:pt modelId="{3891006C-3182-4235-B2E4-35877397A80F}" type="parTrans" cxnId="{047E3916-F852-441A-A391-1382B49A3D4E}">
      <dgm:prSet/>
      <dgm:spPr/>
      <dgm:t>
        <a:bodyPr/>
        <a:lstStyle/>
        <a:p>
          <a:endParaRPr lang="en-GB"/>
        </a:p>
      </dgm:t>
    </dgm:pt>
    <dgm:pt modelId="{7869623A-9BE8-413E-ADCC-FB34108294ED}" type="sibTrans" cxnId="{047E3916-F852-441A-A391-1382B49A3D4E}">
      <dgm:prSet/>
      <dgm:spPr/>
      <dgm:t>
        <a:bodyPr/>
        <a:lstStyle/>
        <a:p>
          <a:endParaRPr lang="en-GB"/>
        </a:p>
      </dgm:t>
    </dgm:pt>
    <dgm:pt modelId="{3C1F3C04-1933-43D6-9122-B1CD0F12F15A}">
      <dgm:prSet/>
      <dgm:spPr/>
      <dgm:t>
        <a:bodyPr/>
        <a:lstStyle/>
        <a:p>
          <a:r>
            <a:rPr lang="en-GB"/>
            <a:t>CKD</a:t>
          </a:r>
        </a:p>
      </dgm:t>
    </dgm:pt>
    <dgm:pt modelId="{E6C2983C-CC16-44F9-B3A9-CEA104D8D62B}" type="parTrans" cxnId="{947C3CAC-B9C8-4DAE-803E-78B024ADB2C9}">
      <dgm:prSet/>
      <dgm:spPr/>
      <dgm:t>
        <a:bodyPr/>
        <a:lstStyle/>
        <a:p>
          <a:endParaRPr lang="en-GB"/>
        </a:p>
      </dgm:t>
    </dgm:pt>
    <dgm:pt modelId="{3B643671-21B9-4A90-84D1-AA0E265FB4D1}" type="sibTrans" cxnId="{947C3CAC-B9C8-4DAE-803E-78B024ADB2C9}">
      <dgm:prSet/>
      <dgm:spPr/>
      <dgm:t>
        <a:bodyPr/>
        <a:lstStyle/>
        <a:p>
          <a:endParaRPr lang="en-GB"/>
        </a:p>
      </dgm:t>
    </dgm:pt>
    <dgm:pt modelId="{8ECC99DF-5477-420C-B160-87DCCBC72F16}">
      <dgm:prSet/>
      <dgm:spPr/>
      <dgm:t>
        <a:bodyPr/>
        <a:lstStyle/>
        <a:p>
          <a:r>
            <a:rPr lang="en-GB"/>
            <a:t>COPD</a:t>
          </a:r>
        </a:p>
      </dgm:t>
    </dgm:pt>
    <dgm:pt modelId="{9D97AE93-6B55-43F6-9533-3A7DD4586B8A}" type="parTrans" cxnId="{A95C706D-A28E-4E0D-8826-A5BCC029E2BF}">
      <dgm:prSet/>
      <dgm:spPr/>
      <dgm:t>
        <a:bodyPr/>
        <a:lstStyle/>
        <a:p>
          <a:endParaRPr lang="en-GB"/>
        </a:p>
      </dgm:t>
    </dgm:pt>
    <dgm:pt modelId="{9839CE51-B9C9-4D07-A479-BB0F5003A183}" type="sibTrans" cxnId="{A95C706D-A28E-4E0D-8826-A5BCC029E2BF}">
      <dgm:prSet/>
      <dgm:spPr/>
      <dgm:t>
        <a:bodyPr/>
        <a:lstStyle/>
        <a:p>
          <a:endParaRPr lang="en-GB"/>
        </a:p>
      </dgm:t>
    </dgm:pt>
    <dgm:pt modelId="{E3BC0674-9344-4013-B7DB-88F82EE08E29}">
      <dgm:prSet/>
      <dgm:spPr/>
      <dgm:t>
        <a:bodyPr/>
        <a:lstStyle/>
        <a:p>
          <a:r>
            <a:rPr lang="en-GB"/>
            <a:t>Dementia</a:t>
          </a:r>
        </a:p>
      </dgm:t>
    </dgm:pt>
    <dgm:pt modelId="{BF63711E-D7AE-4BCD-95AC-CEFF4E771FDB}" type="parTrans" cxnId="{6B7AE38C-DD3D-41E5-8D4C-4FA4CEB12718}">
      <dgm:prSet/>
      <dgm:spPr/>
      <dgm:t>
        <a:bodyPr/>
        <a:lstStyle/>
        <a:p>
          <a:endParaRPr lang="en-GB"/>
        </a:p>
      </dgm:t>
    </dgm:pt>
    <dgm:pt modelId="{67F1D544-761E-4FDF-A0E6-E0A5754CCEA7}" type="sibTrans" cxnId="{6B7AE38C-DD3D-41E5-8D4C-4FA4CEB12718}">
      <dgm:prSet/>
      <dgm:spPr/>
      <dgm:t>
        <a:bodyPr/>
        <a:lstStyle/>
        <a:p>
          <a:endParaRPr lang="en-GB"/>
        </a:p>
      </dgm:t>
    </dgm:pt>
    <dgm:pt modelId="{95CB3BE4-1FFA-428E-AB02-7B6D9B5C467C}">
      <dgm:prSet/>
      <dgm:spPr/>
      <dgm:t>
        <a:bodyPr/>
        <a:lstStyle/>
        <a:p>
          <a:r>
            <a:rPr lang="en-GB"/>
            <a:t>Diabetes</a:t>
          </a:r>
        </a:p>
      </dgm:t>
    </dgm:pt>
    <dgm:pt modelId="{79729A40-4102-415B-BDB1-67FED0BE4760}" type="parTrans" cxnId="{7D5A8EF5-96E6-4ED1-A179-10F5CCD499F9}">
      <dgm:prSet/>
      <dgm:spPr/>
      <dgm:t>
        <a:bodyPr/>
        <a:lstStyle/>
        <a:p>
          <a:endParaRPr lang="en-GB"/>
        </a:p>
      </dgm:t>
    </dgm:pt>
    <dgm:pt modelId="{5331CA3A-6BF4-48C5-AC4A-E8A4F8230810}" type="sibTrans" cxnId="{7D5A8EF5-96E6-4ED1-A179-10F5CCD499F9}">
      <dgm:prSet/>
      <dgm:spPr/>
      <dgm:t>
        <a:bodyPr/>
        <a:lstStyle/>
        <a:p>
          <a:endParaRPr lang="en-GB"/>
        </a:p>
      </dgm:t>
    </dgm:pt>
    <dgm:pt modelId="{540C9026-ABA8-4B84-A4C7-66A0278BC449}">
      <dgm:prSet/>
      <dgm:spPr/>
      <dgm:t>
        <a:bodyPr/>
        <a:lstStyle/>
        <a:p>
          <a:r>
            <a:rPr lang="en-GB"/>
            <a:t>Epilepsy</a:t>
          </a:r>
        </a:p>
      </dgm:t>
    </dgm:pt>
    <dgm:pt modelId="{17F22B9E-4F8B-4C2B-9233-F62CC54A4E4F}" type="parTrans" cxnId="{1068433F-2CF9-4A3C-B9B2-68D505320D50}">
      <dgm:prSet/>
      <dgm:spPr/>
      <dgm:t>
        <a:bodyPr/>
        <a:lstStyle/>
        <a:p>
          <a:endParaRPr lang="en-GB"/>
        </a:p>
      </dgm:t>
    </dgm:pt>
    <dgm:pt modelId="{7430AFA0-DC4B-47BB-B2DC-8B7ADFCB3C95}" type="sibTrans" cxnId="{1068433F-2CF9-4A3C-B9B2-68D505320D50}">
      <dgm:prSet/>
      <dgm:spPr/>
      <dgm:t>
        <a:bodyPr/>
        <a:lstStyle/>
        <a:p>
          <a:endParaRPr lang="en-GB"/>
        </a:p>
      </dgm:t>
    </dgm:pt>
    <dgm:pt modelId="{AFE09169-72E4-4A8B-BF7C-561DF0B1B76B}">
      <dgm:prSet/>
      <dgm:spPr/>
      <dgm:t>
        <a:bodyPr/>
        <a:lstStyle/>
        <a:p>
          <a:r>
            <a:rPr lang="en-GB"/>
            <a:t>Heart Failure</a:t>
          </a:r>
        </a:p>
      </dgm:t>
    </dgm:pt>
    <dgm:pt modelId="{E8669A63-C5E3-4931-B5A9-188DE8D84749}" type="parTrans" cxnId="{622B9B59-C7CE-4BE8-9E27-A47710F6FC62}">
      <dgm:prSet/>
      <dgm:spPr/>
      <dgm:t>
        <a:bodyPr/>
        <a:lstStyle/>
        <a:p>
          <a:endParaRPr lang="en-GB"/>
        </a:p>
      </dgm:t>
    </dgm:pt>
    <dgm:pt modelId="{31324FBD-A92B-4EC0-ACF0-52F380BC499A}" type="sibTrans" cxnId="{622B9B59-C7CE-4BE8-9E27-A47710F6FC62}">
      <dgm:prSet/>
      <dgm:spPr/>
      <dgm:t>
        <a:bodyPr/>
        <a:lstStyle/>
        <a:p>
          <a:endParaRPr lang="en-GB"/>
        </a:p>
      </dgm:t>
    </dgm:pt>
    <dgm:pt modelId="{2400CA55-3EAA-4BBF-B6D6-1C7255EAC5E5}">
      <dgm:prSet/>
      <dgm:spPr/>
      <dgm:t>
        <a:bodyPr/>
        <a:lstStyle/>
        <a:p>
          <a:r>
            <a:rPr lang="en-GB"/>
            <a:t>Hypertension</a:t>
          </a:r>
        </a:p>
      </dgm:t>
    </dgm:pt>
    <dgm:pt modelId="{961491A8-5A11-40F6-92E5-C767167AD60B}" type="parTrans" cxnId="{78B6962B-2AE9-4003-96F7-895F2C502014}">
      <dgm:prSet/>
      <dgm:spPr/>
      <dgm:t>
        <a:bodyPr/>
        <a:lstStyle/>
        <a:p>
          <a:endParaRPr lang="en-GB"/>
        </a:p>
      </dgm:t>
    </dgm:pt>
    <dgm:pt modelId="{4A5217D9-BA9E-4A76-8E12-CD7DF730BC1A}" type="sibTrans" cxnId="{78B6962B-2AE9-4003-96F7-895F2C502014}">
      <dgm:prSet/>
      <dgm:spPr/>
      <dgm:t>
        <a:bodyPr/>
        <a:lstStyle/>
        <a:p>
          <a:endParaRPr lang="en-GB"/>
        </a:p>
      </dgm:t>
    </dgm:pt>
    <dgm:pt modelId="{956D1024-4D78-4088-A1F6-D163A20D5FBB}">
      <dgm:prSet/>
      <dgm:spPr/>
      <dgm:t>
        <a:bodyPr/>
        <a:lstStyle/>
        <a:p>
          <a:r>
            <a:rPr lang="en-GB"/>
            <a:t>Learning Disabilities</a:t>
          </a:r>
        </a:p>
      </dgm:t>
    </dgm:pt>
    <dgm:pt modelId="{2DE05270-7C02-4156-9B6A-84A7BA2DFFCD}" type="parTrans" cxnId="{E1529308-BDA0-46BE-BD72-17AAF7E6F96F}">
      <dgm:prSet/>
      <dgm:spPr/>
      <dgm:t>
        <a:bodyPr/>
        <a:lstStyle/>
        <a:p>
          <a:endParaRPr lang="en-GB"/>
        </a:p>
      </dgm:t>
    </dgm:pt>
    <dgm:pt modelId="{654D5864-CFA8-4B5D-AED8-13F788F727F3}" type="sibTrans" cxnId="{E1529308-BDA0-46BE-BD72-17AAF7E6F96F}">
      <dgm:prSet/>
      <dgm:spPr/>
      <dgm:t>
        <a:bodyPr/>
        <a:lstStyle/>
        <a:p>
          <a:endParaRPr lang="en-GB"/>
        </a:p>
      </dgm:t>
    </dgm:pt>
    <dgm:pt modelId="{0BF71882-A1AD-4548-A7DF-40AFBA95E07A}">
      <dgm:prSet/>
      <dgm:spPr/>
      <dgm:t>
        <a:bodyPr/>
        <a:lstStyle/>
        <a:p>
          <a:r>
            <a:rPr lang="en-GB"/>
            <a:t>Obesity</a:t>
          </a:r>
        </a:p>
      </dgm:t>
    </dgm:pt>
    <dgm:pt modelId="{42DC52F1-9CEB-4039-AE62-DF8F699FDD64}" type="parTrans" cxnId="{2C374F1B-9807-4984-A0CD-D4CB857E65EB}">
      <dgm:prSet/>
      <dgm:spPr/>
      <dgm:t>
        <a:bodyPr/>
        <a:lstStyle/>
        <a:p>
          <a:endParaRPr lang="en-GB"/>
        </a:p>
      </dgm:t>
    </dgm:pt>
    <dgm:pt modelId="{861C3D8F-C74F-490F-BE20-7A2DDD02A182}" type="sibTrans" cxnId="{2C374F1B-9807-4984-A0CD-D4CB857E65EB}">
      <dgm:prSet/>
      <dgm:spPr/>
      <dgm:t>
        <a:bodyPr/>
        <a:lstStyle/>
        <a:p>
          <a:endParaRPr lang="en-GB"/>
        </a:p>
      </dgm:t>
    </dgm:pt>
    <dgm:pt modelId="{4CCD6CD9-6F07-4BCF-8E83-7E17419E906C}">
      <dgm:prSet/>
      <dgm:spPr/>
      <dgm:t>
        <a:bodyPr/>
        <a:lstStyle/>
        <a:p>
          <a:r>
            <a:rPr lang="en-GB"/>
            <a:t>Osteoporosis</a:t>
          </a:r>
        </a:p>
      </dgm:t>
    </dgm:pt>
    <dgm:pt modelId="{ADF1DFEF-2E32-48D3-A855-61BE0BDC81CC}" type="parTrans" cxnId="{22F9F14C-BC4A-475A-8749-CB6BEFF2941F}">
      <dgm:prSet/>
      <dgm:spPr/>
      <dgm:t>
        <a:bodyPr/>
        <a:lstStyle/>
        <a:p>
          <a:endParaRPr lang="en-GB"/>
        </a:p>
      </dgm:t>
    </dgm:pt>
    <dgm:pt modelId="{96B0A00B-87C3-40A9-B4E7-3AA1BF350EE3}" type="sibTrans" cxnId="{22F9F14C-BC4A-475A-8749-CB6BEFF2941F}">
      <dgm:prSet/>
      <dgm:spPr/>
      <dgm:t>
        <a:bodyPr/>
        <a:lstStyle/>
        <a:p>
          <a:endParaRPr lang="en-GB"/>
        </a:p>
      </dgm:t>
    </dgm:pt>
    <dgm:pt modelId="{2E023141-1A5C-4D3B-929B-8FEA66D4206E}">
      <dgm:prSet/>
      <dgm:spPr/>
      <dgm:t>
        <a:bodyPr/>
        <a:lstStyle/>
        <a:p>
          <a:r>
            <a:rPr lang="en-GB"/>
            <a:t>Palliative Care</a:t>
          </a:r>
        </a:p>
      </dgm:t>
    </dgm:pt>
    <dgm:pt modelId="{0461B331-9D72-4BDA-95A4-91F2D7659173}" type="parTrans" cxnId="{FDA83AE1-C5BA-4B9A-A9FA-33BBEAC115E4}">
      <dgm:prSet/>
      <dgm:spPr/>
      <dgm:t>
        <a:bodyPr/>
        <a:lstStyle/>
        <a:p>
          <a:endParaRPr lang="en-GB"/>
        </a:p>
      </dgm:t>
    </dgm:pt>
    <dgm:pt modelId="{286D3405-7A36-420D-86E4-DB24E89AFA8C}" type="sibTrans" cxnId="{FDA83AE1-C5BA-4B9A-A9FA-33BBEAC115E4}">
      <dgm:prSet/>
      <dgm:spPr/>
      <dgm:t>
        <a:bodyPr/>
        <a:lstStyle/>
        <a:p>
          <a:endParaRPr lang="en-GB"/>
        </a:p>
      </dgm:t>
    </dgm:pt>
    <dgm:pt modelId="{D495A9C6-EDDA-49B1-902B-06FCAE9054A2}">
      <dgm:prSet/>
      <dgm:spPr/>
      <dgm:t>
        <a:bodyPr/>
        <a:lstStyle/>
        <a:p>
          <a:r>
            <a:rPr lang="en-GB"/>
            <a:t>PAD</a:t>
          </a:r>
        </a:p>
      </dgm:t>
    </dgm:pt>
    <dgm:pt modelId="{137DF6DE-C5F4-4931-A680-76D76C827755}" type="parTrans" cxnId="{4BFE3B0A-A0E2-4E4C-8BED-AF9B04026B36}">
      <dgm:prSet/>
      <dgm:spPr/>
      <dgm:t>
        <a:bodyPr/>
        <a:lstStyle/>
        <a:p>
          <a:endParaRPr lang="en-GB"/>
        </a:p>
      </dgm:t>
    </dgm:pt>
    <dgm:pt modelId="{2D25FD60-9441-48BE-B1CB-1C7FE83E8B8B}" type="sibTrans" cxnId="{4BFE3B0A-A0E2-4E4C-8BED-AF9B04026B36}">
      <dgm:prSet/>
      <dgm:spPr/>
      <dgm:t>
        <a:bodyPr/>
        <a:lstStyle/>
        <a:p>
          <a:endParaRPr lang="en-GB"/>
        </a:p>
      </dgm:t>
    </dgm:pt>
    <dgm:pt modelId="{72D340E5-C98A-41D4-B5C0-E2771E114E66}">
      <dgm:prSet/>
      <dgm:spPr/>
      <dgm:t>
        <a:bodyPr/>
        <a:lstStyle/>
        <a:p>
          <a:r>
            <a:rPr lang="en-GB"/>
            <a:t>Rheumatoid Arthritis</a:t>
          </a:r>
        </a:p>
      </dgm:t>
    </dgm:pt>
    <dgm:pt modelId="{104D70D4-47D1-4F53-A135-6AB8F7BD0054}" type="parTrans" cxnId="{F1A88F39-C7C9-4F03-8A9B-427382A8F1D0}">
      <dgm:prSet/>
      <dgm:spPr/>
      <dgm:t>
        <a:bodyPr/>
        <a:lstStyle/>
        <a:p>
          <a:endParaRPr lang="en-GB"/>
        </a:p>
      </dgm:t>
    </dgm:pt>
    <dgm:pt modelId="{AC2CC4B9-0DDF-46CE-8A37-7709FCA3D79B}" type="sibTrans" cxnId="{F1A88F39-C7C9-4F03-8A9B-427382A8F1D0}">
      <dgm:prSet/>
      <dgm:spPr/>
      <dgm:t>
        <a:bodyPr/>
        <a:lstStyle/>
        <a:p>
          <a:endParaRPr lang="en-GB"/>
        </a:p>
      </dgm:t>
    </dgm:pt>
    <dgm:pt modelId="{0AC9E080-4A34-405D-96C9-E620AC86E312}">
      <dgm:prSet/>
      <dgm:spPr/>
      <dgm:t>
        <a:bodyPr/>
        <a:lstStyle/>
        <a:p>
          <a:r>
            <a:rPr lang="en-GB"/>
            <a:t>Mental Health</a:t>
          </a:r>
        </a:p>
      </dgm:t>
    </dgm:pt>
    <dgm:pt modelId="{C47AD622-31C1-4E3D-86CB-7DD2CFCC4C04}" type="parTrans" cxnId="{3FD74225-A922-4E6C-BAE7-61A47C4E26AD}">
      <dgm:prSet/>
      <dgm:spPr/>
      <dgm:t>
        <a:bodyPr/>
        <a:lstStyle/>
        <a:p>
          <a:endParaRPr lang="en-GB"/>
        </a:p>
      </dgm:t>
    </dgm:pt>
    <dgm:pt modelId="{B526967F-5195-4C7F-911A-FAAAEEB5E424}" type="sibTrans" cxnId="{3FD74225-A922-4E6C-BAE7-61A47C4E26AD}">
      <dgm:prSet/>
      <dgm:spPr/>
      <dgm:t>
        <a:bodyPr/>
        <a:lstStyle/>
        <a:p>
          <a:endParaRPr lang="en-GB"/>
        </a:p>
      </dgm:t>
    </dgm:pt>
    <dgm:pt modelId="{63DE23CA-ECA0-4198-B326-6995C0B1B85C}">
      <dgm:prSet/>
      <dgm:spPr/>
      <dgm:t>
        <a:bodyPr anchor="ctr"/>
        <a:lstStyle/>
        <a:p>
          <a:pPr algn="ctr"/>
          <a:r>
            <a:rPr lang="en-GB"/>
            <a:t>Stroke &amp; TIA</a:t>
          </a:r>
        </a:p>
      </dgm:t>
    </dgm:pt>
    <dgm:pt modelId="{746E9DA1-44E6-41CE-90BD-147AD1A6014B}" type="parTrans" cxnId="{87B00B1D-F586-4141-AB3A-38F190AECAD4}">
      <dgm:prSet/>
      <dgm:spPr/>
      <dgm:t>
        <a:bodyPr/>
        <a:lstStyle/>
        <a:p>
          <a:endParaRPr lang="en-GB"/>
        </a:p>
      </dgm:t>
    </dgm:pt>
    <dgm:pt modelId="{BB7A5A8A-249D-484F-9602-0EF17ADC244A}" type="sibTrans" cxnId="{87B00B1D-F586-4141-AB3A-38F190AECAD4}">
      <dgm:prSet/>
      <dgm:spPr/>
      <dgm:t>
        <a:bodyPr/>
        <a:lstStyle/>
        <a:p>
          <a:endParaRPr lang="en-GB"/>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19">
        <dgm:presLayoutVars>
          <dgm:bulletEnabled val="1"/>
        </dgm:presLayoutVars>
      </dgm:prSet>
      <dgm:spPr/>
    </dgm:pt>
    <dgm:pt modelId="{3976FC88-0236-49F5-B503-0E8368960341}" type="pres">
      <dgm:prSet presAssocID="{B372C78D-74E1-4DEA-A2CC-CB626329A47C}" presName="sibTrans" presStyleCnt="0"/>
      <dgm:spPr/>
    </dgm:pt>
    <dgm:pt modelId="{BBA8F5F1-D55E-4CD2-BE91-9C7CF95BE268}" type="pres">
      <dgm:prSet presAssocID="{0A134402-760B-4DA5-8BF8-BECF07CE8FCA}" presName="node" presStyleLbl="node1" presStyleIdx="1" presStyleCnt="19">
        <dgm:presLayoutVars>
          <dgm:bulletEnabled val="1"/>
        </dgm:presLayoutVars>
      </dgm:prSet>
      <dgm:spPr/>
    </dgm:pt>
    <dgm:pt modelId="{FA75384A-0963-4765-B939-98B04D2913DC}" type="pres">
      <dgm:prSet presAssocID="{DEE722D5-DEE7-4EA3-A22D-07D04EF422EB}" presName="sibTrans" presStyleCnt="0"/>
      <dgm:spPr/>
    </dgm:pt>
    <dgm:pt modelId="{C83C04FD-168B-4685-B20C-D8A9B198E090}" type="pres">
      <dgm:prSet presAssocID="{F6A2A894-7EB8-4879-BF12-ADEA104D66BB}" presName="node" presStyleLbl="node1" presStyleIdx="2" presStyleCnt="19">
        <dgm:presLayoutVars>
          <dgm:bulletEnabled val="1"/>
        </dgm:presLayoutVars>
      </dgm:prSet>
      <dgm:spPr/>
    </dgm:pt>
    <dgm:pt modelId="{97B0B802-DDEA-4C78-BE1D-4CCEBBC85148}" type="pres">
      <dgm:prSet presAssocID="{DE2AFFF7-4CE5-438C-BEE8-B62705A3AC35}" presName="sibTrans" presStyleCnt="0"/>
      <dgm:spPr/>
    </dgm:pt>
    <dgm:pt modelId="{CA809A3A-8C26-49C8-80D2-4172A408B605}" type="pres">
      <dgm:prSet presAssocID="{B7121BB7-062B-44D8-B20A-FACC5C7F7BBC}" presName="node" presStyleLbl="node1" presStyleIdx="3" presStyleCnt="19">
        <dgm:presLayoutVars>
          <dgm:bulletEnabled val="1"/>
        </dgm:presLayoutVars>
      </dgm:prSet>
      <dgm:spPr/>
    </dgm:pt>
    <dgm:pt modelId="{9A999698-11AB-4B3D-81A5-2FDF1549744F}" type="pres">
      <dgm:prSet presAssocID="{7869623A-9BE8-413E-ADCC-FB34108294ED}" presName="sibTrans" presStyleCnt="0"/>
      <dgm:spPr/>
    </dgm:pt>
    <dgm:pt modelId="{6D3CE56D-D2A4-4B8F-B2F4-6474F4D95510}" type="pres">
      <dgm:prSet presAssocID="{3C1F3C04-1933-43D6-9122-B1CD0F12F15A}" presName="node" presStyleLbl="node1" presStyleIdx="4" presStyleCnt="19">
        <dgm:presLayoutVars>
          <dgm:bulletEnabled val="1"/>
        </dgm:presLayoutVars>
      </dgm:prSet>
      <dgm:spPr/>
    </dgm:pt>
    <dgm:pt modelId="{68991190-88D1-424F-97ED-EE7DFAA94E12}" type="pres">
      <dgm:prSet presAssocID="{3B643671-21B9-4A90-84D1-AA0E265FB4D1}" presName="sibTrans" presStyleCnt="0"/>
      <dgm:spPr/>
    </dgm:pt>
    <dgm:pt modelId="{3B5E9D5E-BB24-432E-ABBD-F4DF915B3AD5}" type="pres">
      <dgm:prSet presAssocID="{8ECC99DF-5477-420C-B160-87DCCBC72F16}" presName="node" presStyleLbl="node1" presStyleIdx="5" presStyleCnt="19">
        <dgm:presLayoutVars>
          <dgm:bulletEnabled val="1"/>
        </dgm:presLayoutVars>
      </dgm:prSet>
      <dgm:spPr/>
    </dgm:pt>
    <dgm:pt modelId="{7BA3F6AE-1E8F-4376-AB3F-477D9B354F13}" type="pres">
      <dgm:prSet presAssocID="{9839CE51-B9C9-4D07-A479-BB0F5003A183}" presName="sibTrans" presStyleCnt="0"/>
      <dgm:spPr/>
    </dgm:pt>
    <dgm:pt modelId="{2A5D52B3-8049-43B6-B072-36A585DBE703}" type="pres">
      <dgm:prSet presAssocID="{E3BC0674-9344-4013-B7DB-88F82EE08E29}" presName="node" presStyleLbl="node1" presStyleIdx="6" presStyleCnt="19">
        <dgm:presLayoutVars>
          <dgm:bulletEnabled val="1"/>
        </dgm:presLayoutVars>
      </dgm:prSet>
      <dgm:spPr/>
    </dgm:pt>
    <dgm:pt modelId="{FE4712DC-0C49-4090-B6D0-6F45B7069B48}" type="pres">
      <dgm:prSet presAssocID="{67F1D544-761E-4FDF-A0E6-E0A5754CCEA7}" presName="sibTrans" presStyleCnt="0"/>
      <dgm:spPr/>
    </dgm:pt>
    <dgm:pt modelId="{D39D3D4E-AD62-409E-A931-B2A86C46E91D}" type="pres">
      <dgm:prSet presAssocID="{95CB3BE4-1FFA-428E-AB02-7B6D9B5C467C}" presName="node" presStyleLbl="node1" presStyleIdx="7" presStyleCnt="19">
        <dgm:presLayoutVars>
          <dgm:bulletEnabled val="1"/>
        </dgm:presLayoutVars>
      </dgm:prSet>
      <dgm:spPr/>
    </dgm:pt>
    <dgm:pt modelId="{4B2F0D3B-8269-49A0-9C13-9A6BFA84A078}" type="pres">
      <dgm:prSet presAssocID="{5331CA3A-6BF4-48C5-AC4A-E8A4F8230810}" presName="sibTrans" presStyleCnt="0"/>
      <dgm:spPr/>
    </dgm:pt>
    <dgm:pt modelId="{80BE24C7-5C54-41AD-BFE2-7F0771FC9EA0}" type="pres">
      <dgm:prSet presAssocID="{540C9026-ABA8-4B84-A4C7-66A0278BC449}" presName="node" presStyleLbl="node1" presStyleIdx="8" presStyleCnt="19">
        <dgm:presLayoutVars>
          <dgm:bulletEnabled val="1"/>
        </dgm:presLayoutVars>
      </dgm:prSet>
      <dgm:spPr/>
    </dgm:pt>
    <dgm:pt modelId="{87E2267F-119A-419F-B478-6FF275F04322}" type="pres">
      <dgm:prSet presAssocID="{7430AFA0-DC4B-47BB-B2DC-8B7ADFCB3C95}" presName="sibTrans" presStyleCnt="0"/>
      <dgm:spPr/>
    </dgm:pt>
    <dgm:pt modelId="{501A0FC7-D403-4D4B-8398-5E2D24DBE492}" type="pres">
      <dgm:prSet presAssocID="{AFE09169-72E4-4A8B-BF7C-561DF0B1B76B}" presName="node" presStyleLbl="node1" presStyleIdx="9" presStyleCnt="19">
        <dgm:presLayoutVars>
          <dgm:bulletEnabled val="1"/>
        </dgm:presLayoutVars>
      </dgm:prSet>
      <dgm:spPr/>
    </dgm:pt>
    <dgm:pt modelId="{6FE87E55-AD9E-4C32-A324-426428EE8243}" type="pres">
      <dgm:prSet presAssocID="{31324FBD-A92B-4EC0-ACF0-52F380BC499A}" presName="sibTrans" presStyleCnt="0"/>
      <dgm:spPr/>
    </dgm:pt>
    <dgm:pt modelId="{E6C85CAD-2EBD-4A1F-AC25-1A2B8C0AC6D5}" type="pres">
      <dgm:prSet presAssocID="{2400CA55-3EAA-4BBF-B6D6-1C7255EAC5E5}" presName="node" presStyleLbl="node1" presStyleIdx="10" presStyleCnt="19">
        <dgm:presLayoutVars>
          <dgm:bulletEnabled val="1"/>
        </dgm:presLayoutVars>
      </dgm:prSet>
      <dgm:spPr/>
    </dgm:pt>
    <dgm:pt modelId="{A0BE6227-3424-414B-9F90-653912207598}" type="pres">
      <dgm:prSet presAssocID="{4A5217D9-BA9E-4A76-8E12-CD7DF730BC1A}" presName="sibTrans" presStyleCnt="0"/>
      <dgm:spPr/>
    </dgm:pt>
    <dgm:pt modelId="{F33DEA0F-B270-497D-BF61-79FCB30B4834}" type="pres">
      <dgm:prSet presAssocID="{956D1024-4D78-4088-A1F6-D163A20D5FBB}" presName="node" presStyleLbl="node1" presStyleIdx="11" presStyleCnt="19">
        <dgm:presLayoutVars>
          <dgm:bulletEnabled val="1"/>
        </dgm:presLayoutVars>
      </dgm:prSet>
      <dgm:spPr/>
    </dgm:pt>
    <dgm:pt modelId="{77F3A052-E197-42CA-BA9F-EE658B13F6EE}" type="pres">
      <dgm:prSet presAssocID="{654D5864-CFA8-4B5D-AED8-13F788F727F3}" presName="sibTrans" presStyleCnt="0"/>
      <dgm:spPr/>
    </dgm:pt>
    <dgm:pt modelId="{90EC3C52-E655-4437-A097-C2A9652E9AE2}" type="pres">
      <dgm:prSet presAssocID="{0AC9E080-4A34-405D-96C9-E620AC86E312}" presName="node" presStyleLbl="node1" presStyleIdx="12" presStyleCnt="19">
        <dgm:presLayoutVars>
          <dgm:bulletEnabled val="1"/>
        </dgm:presLayoutVars>
      </dgm:prSet>
      <dgm:spPr/>
    </dgm:pt>
    <dgm:pt modelId="{1072B4AB-44E7-4ED9-8DCA-545AD5B1150C}" type="pres">
      <dgm:prSet presAssocID="{B526967F-5195-4C7F-911A-FAAAEEB5E424}" presName="sibTrans" presStyleCnt="0"/>
      <dgm:spPr/>
    </dgm:pt>
    <dgm:pt modelId="{43BA3A6B-9073-4E8D-94DD-78458687D554}" type="pres">
      <dgm:prSet presAssocID="{0BF71882-A1AD-4548-A7DF-40AFBA95E07A}" presName="node" presStyleLbl="node1" presStyleIdx="13" presStyleCnt="19">
        <dgm:presLayoutVars>
          <dgm:bulletEnabled val="1"/>
        </dgm:presLayoutVars>
      </dgm:prSet>
      <dgm:spPr/>
    </dgm:pt>
    <dgm:pt modelId="{F5565823-520E-4D08-BC77-0B6D4EA3C62F}" type="pres">
      <dgm:prSet presAssocID="{861C3D8F-C74F-490F-BE20-7A2DDD02A182}" presName="sibTrans" presStyleCnt="0"/>
      <dgm:spPr/>
    </dgm:pt>
    <dgm:pt modelId="{BC191CEC-7E59-4B4D-ADF0-C989A193E85F}" type="pres">
      <dgm:prSet presAssocID="{4CCD6CD9-6F07-4BCF-8E83-7E17419E906C}" presName="node" presStyleLbl="node1" presStyleIdx="14" presStyleCnt="19">
        <dgm:presLayoutVars>
          <dgm:bulletEnabled val="1"/>
        </dgm:presLayoutVars>
      </dgm:prSet>
      <dgm:spPr/>
    </dgm:pt>
    <dgm:pt modelId="{EC0ED844-47A1-45A4-A50B-5EE72BFCB674}" type="pres">
      <dgm:prSet presAssocID="{96B0A00B-87C3-40A9-B4E7-3AA1BF350EE3}" presName="sibTrans" presStyleCnt="0"/>
      <dgm:spPr/>
    </dgm:pt>
    <dgm:pt modelId="{FFBEAF44-C856-4977-B6E0-BB512A4DE476}" type="pres">
      <dgm:prSet presAssocID="{2E023141-1A5C-4D3B-929B-8FEA66D4206E}" presName="node" presStyleLbl="node1" presStyleIdx="15" presStyleCnt="19">
        <dgm:presLayoutVars>
          <dgm:bulletEnabled val="1"/>
        </dgm:presLayoutVars>
      </dgm:prSet>
      <dgm:spPr/>
    </dgm:pt>
    <dgm:pt modelId="{165036E9-12F1-4027-9CA4-86A7A654DC6E}" type="pres">
      <dgm:prSet presAssocID="{286D3405-7A36-420D-86E4-DB24E89AFA8C}" presName="sibTrans" presStyleCnt="0"/>
      <dgm:spPr/>
    </dgm:pt>
    <dgm:pt modelId="{1A2A9914-4211-43D1-AC46-3BF8EAEB4A4B}" type="pres">
      <dgm:prSet presAssocID="{D495A9C6-EDDA-49B1-902B-06FCAE9054A2}" presName="node" presStyleLbl="node1" presStyleIdx="16" presStyleCnt="19">
        <dgm:presLayoutVars>
          <dgm:bulletEnabled val="1"/>
        </dgm:presLayoutVars>
      </dgm:prSet>
      <dgm:spPr/>
    </dgm:pt>
    <dgm:pt modelId="{1AAFF199-3428-4383-B74D-F98428A86B0F}" type="pres">
      <dgm:prSet presAssocID="{2D25FD60-9441-48BE-B1CB-1C7FE83E8B8B}" presName="sibTrans" presStyleCnt="0"/>
      <dgm:spPr/>
    </dgm:pt>
    <dgm:pt modelId="{1BF826D7-2730-48B8-9CE7-82B39F71C623}" type="pres">
      <dgm:prSet presAssocID="{72D340E5-C98A-41D4-B5C0-E2771E114E66}" presName="node" presStyleLbl="node1" presStyleIdx="17" presStyleCnt="19">
        <dgm:presLayoutVars>
          <dgm:bulletEnabled val="1"/>
        </dgm:presLayoutVars>
      </dgm:prSet>
      <dgm:spPr/>
    </dgm:pt>
    <dgm:pt modelId="{195F7465-D789-4AE8-8350-87265B1AE294}" type="pres">
      <dgm:prSet presAssocID="{AC2CC4B9-0DDF-46CE-8A37-7709FCA3D79B}" presName="sibTrans" presStyleCnt="0"/>
      <dgm:spPr/>
    </dgm:pt>
    <dgm:pt modelId="{D9B7665B-9D80-4C5D-9AE0-64DA29E2339D}" type="pres">
      <dgm:prSet presAssocID="{63DE23CA-ECA0-4198-B326-6995C0B1B85C}" presName="node" presStyleLbl="node1" presStyleIdx="18" presStyleCnt="19">
        <dgm:presLayoutVars>
          <dgm:bulletEnabled val="1"/>
        </dgm:presLayoutVars>
      </dgm:prSet>
      <dgm:spPr/>
    </dgm:pt>
  </dgm:ptLst>
  <dgm:cxnLst>
    <dgm:cxn modelId="{577BDD01-CFFB-4372-B8DE-1C93936B0582}" type="presOf" srcId="{0AC9E080-4A34-405D-96C9-E620AC86E312}" destId="{90EC3C52-E655-4437-A097-C2A9652E9AE2}" srcOrd="0" destOrd="0" presId="urn:microsoft.com/office/officeart/2005/8/layout/default"/>
    <dgm:cxn modelId="{D3420102-DF3B-4F77-A933-EA117313E846}" type="presOf" srcId="{D495A9C6-EDDA-49B1-902B-06FCAE9054A2}" destId="{1A2A9914-4211-43D1-AC46-3BF8EAEB4A4B}" srcOrd="0" destOrd="0" presId="urn:microsoft.com/office/officeart/2005/8/layout/default"/>
    <dgm:cxn modelId="{DD7B7702-E384-4A04-9811-62F4A19A4ADA}" type="presOf" srcId="{63DE23CA-ECA0-4198-B326-6995C0B1B85C}" destId="{D9B7665B-9D80-4C5D-9AE0-64DA29E2339D}" srcOrd="0" destOrd="0" presId="urn:microsoft.com/office/officeart/2005/8/layout/default"/>
    <dgm:cxn modelId="{C9F99208-6D14-4928-810C-16FC699333B3}" type="presOf" srcId="{0A134402-760B-4DA5-8BF8-BECF07CE8FCA}" destId="{BBA8F5F1-D55E-4CD2-BE91-9C7CF95BE268}" srcOrd="0" destOrd="0" presId="urn:microsoft.com/office/officeart/2005/8/layout/default"/>
    <dgm:cxn modelId="{E1529308-BDA0-46BE-BD72-17AAF7E6F96F}" srcId="{415288A6-EED6-4763-BB79-5E674C57AB7C}" destId="{956D1024-4D78-4088-A1F6-D163A20D5FBB}" srcOrd="11" destOrd="0" parTransId="{2DE05270-7C02-4156-9B6A-84A7BA2DFFCD}" sibTransId="{654D5864-CFA8-4B5D-AED8-13F788F727F3}"/>
    <dgm:cxn modelId="{4BFE3B0A-A0E2-4E4C-8BED-AF9B04026B36}" srcId="{415288A6-EED6-4763-BB79-5E674C57AB7C}" destId="{D495A9C6-EDDA-49B1-902B-06FCAE9054A2}" srcOrd="16" destOrd="0" parTransId="{137DF6DE-C5F4-4931-A680-76D76C827755}" sibTransId="{2D25FD60-9441-48BE-B1CB-1C7FE83E8B8B}"/>
    <dgm:cxn modelId="{1026990B-3F62-4617-B803-2416D1E27FDF}" srcId="{415288A6-EED6-4763-BB79-5E674C57AB7C}" destId="{F148BA00-2602-4D07-A013-F4746E29F66A}" srcOrd="0" destOrd="0" parTransId="{3FA82122-DD19-4AAA-9F71-5172E6BA4EA6}" sibTransId="{B372C78D-74E1-4DEA-A2CC-CB626329A47C}"/>
    <dgm:cxn modelId="{B4A7820F-1A14-434D-928D-FA4F02A03308}" type="presOf" srcId="{540C9026-ABA8-4B84-A4C7-66A0278BC449}" destId="{80BE24C7-5C54-41AD-BFE2-7F0771FC9EA0}" srcOrd="0" destOrd="0" presId="urn:microsoft.com/office/officeart/2005/8/layout/default"/>
    <dgm:cxn modelId="{047E3916-F852-441A-A391-1382B49A3D4E}" srcId="{415288A6-EED6-4763-BB79-5E674C57AB7C}" destId="{B7121BB7-062B-44D8-B20A-FACC5C7F7BBC}" srcOrd="3" destOrd="0" parTransId="{3891006C-3182-4235-B2E4-35877397A80F}" sibTransId="{7869623A-9BE8-413E-ADCC-FB34108294ED}"/>
    <dgm:cxn modelId="{2C374F1B-9807-4984-A0CD-D4CB857E65EB}" srcId="{415288A6-EED6-4763-BB79-5E674C57AB7C}" destId="{0BF71882-A1AD-4548-A7DF-40AFBA95E07A}" srcOrd="13" destOrd="0" parTransId="{42DC52F1-9CEB-4039-AE62-DF8F699FDD64}" sibTransId="{861C3D8F-C74F-490F-BE20-7A2DDD02A182}"/>
    <dgm:cxn modelId="{87B00B1D-F586-4141-AB3A-38F190AECAD4}" srcId="{415288A6-EED6-4763-BB79-5E674C57AB7C}" destId="{63DE23CA-ECA0-4198-B326-6995C0B1B85C}" srcOrd="18" destOrd="0" parTransId="{746E9DA1-44E6-41CE-90BD-147AD1A6014B}" sibTransId="{BB7A5A8A-249D-484F-9602-0EF17ADC244A}"/>
    <dgm:cxn modelId="{B5B0481F-6EC9-4EA0-81F2-CF06EA71B436}" type="presOf" srcId="{95CB3BE4-1FFA-428E-AB02-7B6D9B5C467C}" destId="{D39D3D4E-AD62-409E-A931-B2A86C46E91D}" srcOrd="0" destOrd="0" presId="urn:microsoft.com/office/officeart/2005/8/layout/default"/>
    <dgm:cxn modelId="{6383D821-6028-4F5D-98C7-DB92B6F334A3}" type="presOf" srcId="{956D1024-4D78-4088-A1F6-D163A20D5FBB}" destId="{F33DEA0F-B270-497D-BF61-79FCB30B4834}" srcOrd="0" destOrd="0" presId="urn:microsoft.com/office/officeart/2005/8/layout/default"/>
    <dgm:cxn modelId="{3FD74225-A922-4E6C-BAE7-61A47C4E26AD}" srcId="{415288A6-EED6-4763-BB79-5E674C57AB7C}" destId="{0AC9E080-4A34-405D-96C9-E620AC86E312}" srcOrd="12" destOrd="0" parTransId="{C47AD622-31C1-4E3D-86CB-7DD2CFCC4C04}" sibTransId="{B526967F-5195-4C7F-911A-FAAAEEB5E424}"/>
    <dgm:cxn modelId="{932F2129-20B7-4999-A2BB-F114EA14056E}" type="presOf" srcId="{0BF71882-A1AD-4548-A7DF-40AFBA95E07A}" destId="{43BA3A6B-9073-4E8D-94DD-78458687D554}" srcOrd="0" destOrd="0" presId="urn:microsoft.com/office/officeart/2005/8/layout/default"/>
    <dgm:cxn modelId="{2F4A3F2A-6984-4ADB-B05C-CE26EE949794}" srcId="{415288A6-EED6-4763-BB79-5E674C57AB7C}" destId="{F6A2A894-7EB8-4879-BF12-ADEA104D66BB}" srcOrd="2" destOrd="0" parTransId="{EBD1DD2C-222B-4CBC-A02C-0B614986546D}" sibTransId="{DE2AFFF7-4CE5-438C-BEE8-B62705A3AC35}"/>
    <dgm:cxn modelId="{78B6962B-2AE9-4003-96F7-895F2C502014}" srcId="{415288A6-EED6-4763-BB79-5E674C57AB7C}" destId="{2400CA55-3EAA-4BBF-B6D6-1C7255EAC5E5}" srcOrd="10" destOrd="0" parTransId="{961491A8-5A11-40F6-92E5-C767167AD60B}" sibTransId="{4A5217D9-BA9E-4A76-8E12-CD7DF730BC1A}"/>
    <dgm:cxn modelId="{3038CC35-5655-4331-87DF-44CE83B6F81B}" type="presOf" srcId="{E3BC0674-9344-4013-B7DB-88F82EE08E29}" destId="{2A5D52B3-8049-43B6-B072-36A585DBE703}" srcOrd="0" destOrd="0" presId="urn:microsoft.com/office/officeart/2005/8/layout/default"/>
    <dgm:cxn modelId="{F1A88F39-C7C9-4F03-8A9B-427382A8F1D0}" srcId="{415288A6-EED6-4763-BB79-5E674C57AB7C}" destId="{72D340E5-C98A-41D4-B5C0-E2771E114E66}" srcOrd="17" destOrd="0" parTransId="{104D70D4-47D1-4F53-A135-6AB8F7BD0054}" sibTransId="{AC2CC4B9-0DDF-46CE-8A37-7709FCA3D79B}"/>
    <dgm:cxn modelId="{1068433F-2CF9-4A3C-B9B2-68D505320D50}" srcId="{415288A6-EED6-4763-BB79-5E674C57AB7C}" destId="{540C9026-ABA8-4B84-A4C7-66A0278BC449}" srcOrd="8" destOrd="0" parTransId="{17F22B9E-4F8B-4C2B-9233-F62CC54A4E4F}" sibTransId="{7430AFA0-DC4B-47BB-B2DC-8B7ADFCB3C95}"/>
    <dgm:cxn modelId="{5D465B63-F8D2-46F7-B12E-CCC7D8D1A4A7}" type="presOf" srcId="{415288A6-EED6-4763-BB79-5E674C57AB7C}" destId="{230C4304-645F-44F3-812D-DD88955909F7}" srcOrd="0" destOrd="0" presId="urn:microsoft.com/office/officeart/2005/8/layout/default"/>
    <dgm:cxn modelId="{22F9F14C-BC4A-475A-8749-CB6BEFF2941F}" srcId="{415288A6-EED6-4763-BB79-5E674C57AB7C}" destId="{4CCD6CD9-6F07-4BCF-8E83-7E17419E906C}" srcOrd="14" destOrd="0" parTransId="{ADF1DFEF-2E32-48D3-A855-61BE0BDC81CC}" sibTransId="{96B0A00B-87C3-40A9-B4E7-3AA1BF350EE3}"/>
    <dgm:cxn modelId="{A95C706D-A28E-4E0D-8826-A5BCC029E2BF}" srcId="{415288A6-EED6-4763-BB79-5E674C57AB7C}" destId="{8ECC99DF-5477-420C-B160-87DCCBC72F16}" srcOrd="5" destOrd="0" parTransId="{9D97AE93-6B55-43F6-9533-3A7DD4586B8A}" sibTransId="{9839CE51-B9C9-4D07-A479-BB0F5003A183}"/>
    <dgm:cxn modelId="{13CBA052-BFBB-4115-ACF9-596DB5C67220}" type="presOf" srcId="{4CCD6CD9-6F07-4BCF-8E83-7E17419E906C}" destId="{BC191CEC-7E59-4B4D-ADF0-C989A193E85F}" srcOrd="0" destOrd="0" presId="urn:microsoft.com/office/officeart/2005/8/layout/default"/>
    <dgm:cxn modelId="{622B9B59-C7CE-4BE8-9E27-A47710F6FC62}" srcId="{415288A6-EED6-4763-BB79-5E674C57AB7C}" destId="{AFE09169-72E4-4A8B-BF7C-561DF0B1B76B}" srcOrd="9" destOrd="0" parTransId="{E8669A63-C5E3-4931-B5A9-188DE8D84749}" sibTransId="{31324FBD-A92B-4EC0-ACF0-52F380BC499A}"/>
    <dgm:cxn modelId="{2982C87B-6021-4FD2-81FD-CB9AB78374B0}" type="presOf" srcId="{3C1F3C04-1933-43D6-9122-B1CD0F12F15A}" destId="{6D3CE56D-D2A4-4B8F-B2F4-6474F4D95510}" srcOrd="0" destOrd="0" presId="urn:microsoft.com/office/officeart/2005/8/layout/default"/>
    <dgm:cxn modelId="{6B7AE38C-DD3D-41E5-8D4C-4FA4CEB12718}" srcId="{415288A6-EED6-4763-BB79-5E674C57AB7C}" destId="{E3BC0674-9344-4013-B7DB-88F82EE08E29}" srcOrd="6" destOrd="0" parTransId="{BF63711E-D7AE-4BCD-95AC-CEFF4E771FDB}" sibTransId="{67F1D544-761E-4FDF-A0E6-E0A5754CCEA7}"/>
    <dgm:cxn modelId="{2B2F218D-7291-4C62-A10C-0543E1A94775}" type="presOf" srcId="{8ECC99DF-5477-420C-B160-87DCCBC72F16}" destId="{3B5E9D5E-BB24-432E-ABBD-F4DF915B3AD5}" srcOrd="0" destOrd="0" presId="urn:microsoft.com/office/officeart/2005/8/layout/default"/>
    <dgm:cxn modelId="{B4805990-B647-4F1D-8209-5E63E4969AC2}" type="presOf" srcId="{72D340E5-C98A-41D4-B5C0-E2771E114E66}" destId="{1BF826D7-2730-48B8-9CE7-82B39F71C623}" srcOrd="0" destOrd="0" presId="urn:microsoft.com/office/officeart/2005/8/layout/default"/>
    <dgm:cxn modelId="{864DA4A9-DA9B-4E8E-8551-03CBC63DD7DA}" type="presOf" srcId="{AFE09169-72E4-4A8B-BF7C-561DF0B1B76B}" destId="{501A0FC7-D403-4D4B-8398-5E2D24DBE492}" srcOrd="0" destOrd="0" presId="urn:microsoft.com/office/officeart/2005/8/layout/default"/>
    <dgm:cxn modelId="{68153FAB-9B99-4D2B-9F3F-FC56E9F5222B}" type="presOf" srcId="{2E023141-1A5C-4D3B-929B-8FEA66D4206E}" destId="{FFBEAF44-C856-4977-B6E0-BB512A4DE476}" srcOrd="0" destOrd="0" presId="urn:microsoft.com/office/officeart/2005/8/layout/default"/>
    <dgm:cxn modelId="{947C3CAC-B9C8-4DAE-803E-78B024ADB2C9}" srcId="{415288A6-EED6-4763-BB79-5E674C57AB7C}" destId="{3C1F3C04-1933-43D6-9122-B1CD0F12F15A}" srcOrd="4" destOrd="0" parTransId="{E6C2983C-CC16-44F9-B3A9-CEA104D8D62B}" sibTransId="{3B643671-21B9-4A90-84D1-AA0E265FB4D1}"/>
    <dgm:cxn modelId="{A40166BD-9796-4949-817A-A06FA0C9C0EA}" type="presOf" srcId="{F148BA00-2602-4D07-A013-F4746E29F66A}" destId="{9F09B215-6821-43BC-A106-4F4DC5E9A637}" srcOrd="0" destOrd="0" presId="urn:microsoft.com/office/officeart/2005/8/layout/default"/>
    <dgm:cxn modelId="{9BA748BF-05E9-45AD-A6FC-F80EBB0D58F2}" type="presOf" srcId="{2400CA55-3EAA-4BBF-B6D6-1C7255EAC5E5}" destId="{E6C85CAD-2EBD-4A1F-AC25-1A2B8C0AC6D5}" srcOrd="0" destOrd="0" presId="urn:microsoft.com/office/officeart/2005/8/layout/default"/>
    <dgm:cxn modelId="{FDA83AE1-C5BA-4B9A-A9FA-33BBEAC115E4}" srcId="{415288A6-EED6-4763-BB79-5E674C57AB7C}" destId="{2E023141-1A5C-4D3B-929B-8FEA66D4206E}" srcOrd="15" destOrd="0" parTransId="{0461B331-9D72-4BDA-95A4-91F2D7659173}" sibTransId="{286D3405-7A36-420D-86E4-DB24E89AFA8C}"/>
    <dgm:cxn modelId="{66186CE7-3140-4B37-B6A6-18B85F1352FF}" srcId="{415288A6-EED6-4763-BB79-5E674C57AB7C}" destId="{0A134402-760B-4DA5-8BF8-BECF07CE8FCA}" srcOrd="1" destOrd="0" parTransId="{397BC6F9-0F97-481D-BAD1-64794A204865}" sibTransId="{DEE722D5-DEE7-4EA3-A22D-07D04EF422EB}"/>
    <dgm:cxn modelId="{9FB76DEB-B65D-4117-9B9C-F5EABCE49893}" type="presOf" srcId="{B7121BB7-062B-44D8-B20A-FACC5C7F7BBC}" destId="{CA809A3A-8C26-49C8-80D2-4172A408B605}" srcOrd="0" destOrd="0" presId="urn:microsoft.com/office/officeart/2005/8/layout/default"/>
    <dgm:cxn modelId="{7D5A8EF5-96E6-4ED1-A179-10F5CCD499F9}" srcId="{415288A6-EED6-4763-BB79-5E674C57AB7C}" destId="{95CB3BE4-1FFA-428E-AB02-7B6D9B5C467C}" srcOrd="7" destOrd="0" parTransId="{79729A40-4102-415B-BDB1-67FED0BE4760}" sibTransId="{5331CA3A-6BF4-48C5-AC4A-E8A4F8230810}"/>
    <dgm:cxn modelId="{26D7C0FE-8968-4F86-B749-29738A8C4E6F}" type="presOf" srcId="{F6A2A894-7EB8-4879-BF12-ADEA104D66BB}" destId="{C83C04FD-168B-4685-B20C-D8A9B198E090}" srcOrd="0" destOrd="0" presId="urn:microsoft.com/office/officeart/2005/8/layout/default"/>
    <dgm:cxn modelId="{B2038CC6-9360-47C2-9929-15FCA9757C46}" type="presParOf" srcId="{230C4304-645F-44F3-812D-DD88955909F7}" destId="{9F09B215-6821-43BC-A106-4F4DC5E9A637}" srcOrd="0" destOrd="0" presId="urn:microsoft.com/office/officeart/2005/8/layout/default"/>
    <dgm:cxn modelId="{9D93A4D2-85E9-4363-9A28-CD066999FA5A}" type="presParOf" srcId="{230C4304-645F-44F3-812D-DD88955909F7}" destId="{3976FC88-0236-49F5-B503-0E8368960341}" srcOrd="1" destOrd="0" presId="urn:microsoft.com/office/officeart/2005/8/layout/default"/>
    <dgm:cxn modelId="{C508B919-0F17-447F-B57C-5EAB7533647F}" type="presParOf" srcId="{230C4304-645F-44F3-812D-DD88955909F7}" destId="{BBA8F5F1-D55E-4CD2-BE91-9C7CF95BE268}" srcOrd="2" destOrd="0" presId="urn:microsoft.com/office/officeart/2005/8/layout/default"/>
    <dgm:cxn modelId="{DF16A00E-5FFE-45E1-B524-E0EC3FDED3AC}" type="presParOf" srcId="{230C4304-645F-44F3-812D-DD88955909F7}" destId="{FA75384A-0963-4765-B939-98B04D2913DC}" srcOrd="3" destOrd="0" presId="urn:microsoft.com/office/officeart/2005/8/layout/default"/>
    <dgm:cxn modelId="{D919943C-C8EA-4D8F-A4BB-A2CEB8D5C108}" type="presParOf" srcId="{230C4304-645F-44F3-812D-DD88955909F7}" destId="{C83C04FD-168B-4685-B20C-D8A9B198E090}" srcOrd="4" destOrd="0" presId="urn:microsoft.com/office/officeart/2005/8/layout/default"/>
    <dgm:cxn modelId="{257EC7AB-5DFB-445E-B19E-38C2054D8D54}" type="presParOf" srcId="{230C4304-645F-44F3-812D-DD88955909F7}" destId="{97B0B802-DDEA-4C78-BE1D-4CCEBBC85148}" srcOrd="5" destOrd="0" presId="urn:microsoft.com/office/officeart/2005/8/layout/default"/>
    <dgm:cxn modelId="{CCAFFD47-47FB-481E-8F71-89D24DFA4ABA}" type="presParOf" srcId="{230C4304-645F-44F3-812D-DD88955909F7}" destId="{CA809A3A-8C26-49C8-80D2-4172A408B605}" srcOrd="6" destOrd="0" presId="urn:microsoft.com/office/officeart/2005/8/layout/default"/>
    <dgm:cxn modelId="{DE208B5F-1FF2-4839-8324-E732F2C00F1A}" type="presParOf" srcId="{230C4304-645F-44F3-812D-DD88955909F7}" destId="{9A999698-11AB-4B3D-81A5-2FDF1549744F}" srcOrd="7" destOrd="0" presId="urn:microsoft.com/office/officeart/2005/8/layout/default"/>
    <dgm:cxn modelId="{90BC46F5-BD75-4831-B38F-1341FD36776C}" type="presParOf" srcId="{230C4304-645F-44F3-812D-DD88955909F7}" destId="{6D3CE56D-D2A4-4B8F-B2F4-6474F4D95510}" srcOrd="8" destOrd="0" presId="urn:microsoft.com/office/officeart/2005/8/layout/default"/>
    <dgm:cxn modelId="{CDA595DE-5F2D-4A86-AC41-7296097B7012}" type="presParOf" srcId="{230C4304-645F-44F3-812D-DD88955909F7}" destId="{68991190-88D1-424F-97ED-EE7DFAA94E12}" srcOrd="9" destOrd="0" presId="urn:microsoft.com/office/officeart/2005/8/layout/default"/>
    <dgm:cxn modelId="{CDCD52E2-9C53-4205-94F6-394567EE2759}" type="presParOf" srcId="{230C4304-645F-44F3-812D-DD88955909F7}" destId="{3B5E9D5E-BB24-432E-ABBD-F4DF915B3AD5}" srcOrd="10" destOrd="0" presId="urn:microsoft.com/office/officeart/2005/8/layout/default"/>
    <dgm:cxn modelId="{E623FFF9-D8D0-4426-9DB8-9F5715A7C013}" type="presParOf" srcId="{230C4304-645F-44F3-812D-DD88955909F7}" destId="{7BA3F6AE-1E8F-4376-AB3F-477D9B354F13}" srcOrd="11" destOrd="0" presId="urn:microsoft.com/office/officeart/2005/8/layout/default"/>
    <dgm:cxn modelId="{4DFAF812-6DD4-49E9-9F00-3FE6F208137A}" type="presParOf" srcId="{230C4304-645F-44F3-812D-DD88955909F7}" destId="{2A5D52B3-8049-43B6-B072-36A585DBE703}" srcOrd="12" destOrd="0" presId="urn:microsoft.com/office/officeart/2005/8/layout/default"/>
    <dgm:cxn modelId="{63EC6301-5E56-430C-A72D-9B5612BEE009}" type="presParOf" srcId="{230C4304-645F-44F3-812D-DD88955909F7}" destId="{FE4712DC-0C49-4090-B6D0-6F45B7069B48}" srcOrd="13" destOrd="0" presId="urn:microsoft.com/office/officeart/2005/8/layout/default"/>
    <dgm:cxn modelId="{D258EB47-BF4E-4595-8BDA-D1FB158C457A}" type="presParOf" srcId="{230C4304-645F-44F3-812D-DD88955909F7}" destId="{D39D3D4E-AD62-409E-A931-B2A86C46E91D}" srcOrd="14" destOrd="0" presId="urn:microsoft.com/office/officeart/2005/8/layout/default"/>
    <dgm:cxn modelId="{C6CEEAA2-A67A-450E-9D78-0FEF25DFD89B}" type="presParOf" srcId="{230C4304-645F-44F3-812D-DD88955909F7}" destId="{4B2F0D3B-8269-49A0-9C13-9A6BFA84A078}" srcOrd="15" destOrd="0" presId="urn:microsoft.com/office/officeart/2005/8/layout/default"/>
    <dgm:cxn modelId="{228C0220-29BE-49C3-9ED9-EFE3FC098A77}" type="presParOf" srcId="{230C4304-645F-44F3-812D-DD88955909F7}" destId="{80BE24C7-5C54-41AD-BFE2-7F0771FC9EA0}" srcOrd="16" destOrd="0" presId="urn:microsoft.com/office/officeart/2005/8/layout/default"/>
    <dgm:cxn modelId="{3FC0FB93-24FC-42CA-B58F-BF077E04EEF3}" type="presParOf" srcId="{230C4304-645F-44F3-812D-DD88955909F7}" destId="{87E2267F-119A-419F-B478-6FF275F04322}" srcOrd="17" destOrd="0" presId="urn:microsoft.com/office/officeart/2005/8/layout/default"/>
    <dgm:cxn modelId="{954C6682-B53F-4D8A-B85F-318B1DE7FA2A}" type="presParOf" srcId="{230C4304-645F-44F3-812D-DD88955909F7}" destId="{501A0FC7-D403-4D4B-8398-5E2D24DBE492}" srcOrd="18" destOrd="0" presId="urn:microsoft.com/office/officeart/2005/8/layout/default"/>
    <dgm:cxn modelId="{CC039181-D319-41B9-9CFC-77011143DB01}" type="presParOf" srcId="{230C4304-645F-44F3-812D-DD88955909F7}" destId="{6FE87E55-AD9E-4C32-A324-426428EE8243}" srcOrd="19" destOrd="0" presId="urn:microsoft.com/office/officeart/2005/8/layout/default"/>
    <dgm:cxn modelId="{6AC337D2-CCF2-4F84-B24A-13D03261F188}" type="presParOf" srcId="{230C4304-645F-44F3-812D-DD88955909F7}" destId="{E6C85CAD-2EBD-4A1F-AC25-1A2B8C0AC6D5}" srcOrd="20" destOrd="0" presId="urn:microsoft.com/office/officeart/2005/8/layout/default"/>
    <dgm:cxn modelId="{76779207-FC7E-4FAF-BA37-0A7E5F4BE5F2}" type="presParOf" srcId="{230C4304-645F-44F3-812D-DD88955909F7}" destId="{A0BE6227-3424-414B-9F90-653912207598}" srcOrd="21" destOrd="0" presId="urn:microsoft.com/office/officeart/2005/8/layout/default"/>
    <dgm:cxn modelId="{13C35863-E9BA-480C-A30B-7567EB672BE5}" type="presParOf" srcId="{230C4304-645F-44F3-812D-DD88955909F7}" destId="{F33DEA0F-B270-497D-BF61-79FCB30B4834}" srcOrd="22" destOrd="0" presId="urn:microsoft.com/office/officeart/2005/8/layout/default"/>
    <dgm:cxn modelId="{E40E7700-D507-45B9-ACCD-C7CBF8305BFC}" type="presParOf" srcId="{230C4304-645F-44F3-812D-DD88955909F7}" destId="{77F3A052-E197-42CA-BA9F-EE658B13F6EE}" srcOrd="23" destOrd="0" presId="urn:microsoft.com/office/officeart/2005/8/layout/default"/>
    <dgm:cxn modelId="{D0520A89-5DA5-4419-B35A-18B987E7FF16}" type="presParOf" srcId="{230C4304-645F-44F3-812D-DD88955909F7}" destId="{90EC3C52-E655-4437-A097-C2A9652E9AE2}" srcOrd="24" destOrd="0" presId="urn:microsoft.com/office/officeart/2005/8/layout/default"/>
    <dgm:cxn modelId="{FCC611AD-7CB9-44D0-A9FB-529DB23588A9}" type="presParOf" srcId="{230C4304-645F-44F3-812D-DD88955909F7}" destId="{1072B4AB-44E7-4ED9-8DCA-545AD5B1150C}" srcOrd="25" destOrd="0" presId="urn:microsoft.com/office/officeart/2005/8/layout/default"/>
    <dgm:cxn modelId="{8C7BD976-2351-4E2E-936A-AF7507DB4B61}" type="presParOf" srcId="{230C4304-645F-44F3-812D-DD88955909F7}" destId="{43BA3A6B-9073-4E8D-94DD-78458687D554}" srcOrd="26" destOrd="0" presId="urn:microsoft.com/office/officeart/2005/8/layout/default"/>
    <dgm:cxn modelId="{EF6D2B15-4B17-442B-A08F-DA749AA7C631}" type="presParOf" srcId="{230C4304-645F-44F3-812D-DD88955909F7}" destId="{F5565823-520E-4D08-BC77-0B6D4EA3C62F}" srcOrd="27" destOrd="0" presId="urn:microsoft.com/office/officeart/2005/8/layout/default"/>
    <dgm:cxn modelId="{C5D6EAA5-FFB2-4F43-9109-B350F031A372}" type="presParOf" srcId="{230C4304-645F-44F3-812D-DD88955909F7}" destId="{BC191CEC-7E59-4B4D-ADF0-C989A193E85F}" srcOrd="28" destOrd="0" presId="urn:microsoft.com/office/officeart/2005/8/layout/default"/>
    <dgm:cxn modelId="{E5ED2204-9AA8-43B6-9554-82B2679ED5BA}" type="presParOf" srcId="{230C4304-645F-44F3-812D-DD88955909F7}" destId="{EC0ED844-47A1-45A4-A50B-5EE72BFCB674}" srcOrd="29" destOrd="0" presId="urn:microsoft.com/office/officeart/2005/8/layout/default"/>
    <dgm:cxn modelId="{3B788231-8E05-4E28-A9F0-C62BF4D95549}" type="presParOf" srcId="{230C4304-645F-44F3-812D-DD88955909F7}" destId="{FFBEAF44-C856-4977-B6E0-BB512A4DE476}" srcOrd="30" destOrd="0" presId="urn:microsoft.com/office/officeart/2005/8/layout/default"/>
    <dgm:cxn modelId="{691B6692-9499-4F85-BF37-14E3D3CC9AEB}" type="presParOf" srcId="{230C4304-645F-44F3-812D-DD88955909F7}" destId="{165036E9-12F1-4027-9CA4-86A7A654DC6E}" srcOrd="31" destOrd="0" presId="urn:microsoft.com/office/officeart/2005/8/layout/default"/>
    <dgm:cxn modelId="{5AA4DFA7-C451-45CF-96CD-415AA17AA4F1}" type="presParOf" srcId="{230C4304-645F-44F3-812D-DD88955909F7}" destId="{1A2A9914-4211-43D1-AC46-3BF8EAEB4A4B}" srcOrd="32" destOrd="0" presId="urn:microsoft.com/office/officeart/2005/8/layout/default"/>
    <dgm:cxn modelId="{007DC32C-538C-4479-AA6E-68841EBD77F7}" type="presParOf" srcId="{230C4304-645F-44F3-812D-DD88955909F7}" destId="{1AAFF199-3428-4383-B74D-F98428A86B0F}" srcOrd="33" destOrd="0" presId="urn:microsoft.com/office/officeart/2005/8/layout/default"/>
    <dgm:cxn modelId="{15976F0A-C7A8-4E01-8846-CF01E9A7CAAA}" type="presParOf" srcId="{230C4304-645F-44F3-812D-DD88955909F7}" destId="{1BF826D7-2730-48B8-9CE7-82B39F71C623}" srcOrd="34" destOrd="0" presId="urn:microsoft.com/office/officeart/2005/8/layout/default"/>
    <dgm:cxn modelId="{97280F2E-B829-4961-BF7B-5681205999CE}" type="presParOf" srcId="{230C4304-645F-44F3-812D-DD88955909F7}" destId="{195F7465-D789-4AE8-8350-87265B1AE294}" srcOrd="35" destOrd="0" presId="urn:microsoft.com/office/officeart/2005/8/layout/default"/>
    <dgm:cxn modelId="{71194927-F39E-4488-A0FF-C268D5E10BC5}" type="presParOf" srcId="{230C4304-645F-44F3-812D-DD88955909F7}" destId="{D9B7665B-9D80-4C5D-9AE0-64DA29E2339D}"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Care Review</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3FA82122-DD19-4AAA-9F71-5172E6BA4EA6}" type="parTrans" cxnId="{1026990B-3F62-4617-B803-2416D1E27FDF}">
      <dgm:prSet/>
      <dgm:spPr/>
      <dgm:t>
        <a:bodyPr/>
        <a:lstStyle/>
        <a:p>
          <a:pP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nSpc>
              <a:spcPct val="100000"/>
            </a:lnSpc>
            <a:spcBef>
              <a:spcPts val="0"/>
            </a:spcBef>
            <a:spcAft>
              <a:spcPts val="0"/>
            </a:spcAft>
          </a:pPr>
          <a:endParaRPr lang="en-GB" sz="2200"/>
        </a:p>
      </dgm:t>
    </dgm:pt>
    <dgm:pt modelId="{175D8C9F-934F-4DDA-8D5F-B30862A5AEAD}">
      <dgm:prSet phldrT="[Text]" custT="1"/>
      <dgm:spPr/>
      <dgm:t>
        <a:bodyPr anchor="t"/>
        <a:lstStyle/>
        <a:p>
          <a:pPr>
            <a:lnSpc>
              <a:spcPct val="100000"/>
            </a:lnSpc>
            <a:spcBef>
              <a:spcPts val="0"/>
            </a:spcBef>
            <a:spcAft>
              <a:spcPts val="0"/>
            </a:spcAft>
          </a:pPr>
          <a:r>
            <a:rPr lang="en-GB" sz="2200" b="1"/>
            <a:t>Cancer</a:t>
          </a:r>
          <a:r>
            <a:rPr lang="en-GB" sz="2200"/>
            <a:t> </a:t>
          </a:r>
        </a:p>
        <a:p>
          <a:pPr>
            <a:lnSpc>
              <a:spcPct val="100000"/>
            </a:lnSpc>
            <a:spcBef>
              <a:spcPts val="0"/>
            </a:spcBef>
            <a:spcAft>
              <a:spcPts val="0"/>
            </a:spcAft>
          </a:pPr>
          <a:r>
            <a:rPr lang="en-GB" sz="2200"/>
            <a:t>Support Discussion</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849D8699-E6A1-445D-8881-EC925857EF3F}" type="parTrans" cxnId="{C7EF67A9-0518-4690-899A-DEB9DC4A89B4}">
      <dgm:prSet/>
      <dgm:spPr/>
      <dgm:t>
        <a:bodyPr/>
        <a:lstStyle/>
        <a:p>
          <a:pPr>
            <a:lnSpc>
              <a:spcPct val="100000"/>
            </a:lnSpc>
            <a:spcBef>
              <a:spcPts val="0"/>
            </a:spcBef>
            <a:spcAft>
              <a:spcPts val="0"/>
            </a:spcAft>
          </a:pPr>
          <a:endParaRPr lang="en-GB" sz="2200"/>
        </a:p>
      </dgm:t>
    </dgm:pt>
    <dgm:pt modelId="{DE19B686-E5DD-46CA-834B-120D0AA11A3D}" type="sibTrans" cxnId="{C7EF67A9-0518-4690-899A-DEB9DC4A89B4}">
      <dgm:prSet/>
      <dgm:spPr/>
      <dgm:t>
        <a:bodyPr/>
        <a:lstStyle/>
        <a:p>
          <a:pPr>
            <a:lnSpc>
              <a:spcPct val="100000"/>
            </a:lnSpc>
            <a:spcBef>
              <a:spcPts val="0"/>
            </a:spcBef>
            <a:spcAft>
              <a:spcPts val="0"/>
            </a:spcAft>
          </a:pPr>
          <a:endParaRPr lang="en-GB" sz="2200"/>
        </a:p>
      </dgm:t>
    </dgm:pt>
    <dgm:pt modelId="{8FB8E315-81DB-421D-8DF4-F2CF734CA8BC}">
      <dgm:prSet phldrT="[Text]" custT="1"/>
      <dgm:spPr/>
      <dgm:t>
        <a:bodyPr anchor="t"/>
        <a:lstStyle/>
        <a:p>
          <a:pPr>
            <a:lnSpc>
              <a:spcPct val="100000"/>
            </a:lnSpc>
            <a:spcBef>
              <a:spcPts val="0"/>
            </a:spcBef>
            <a:spcAft>
              <a:spcPts val="0"/>
            </a:spcAft>
          </a:pPr>
          <a:r>
            <a:rPr lang="en-GB" sz="2200" b="1"/>
            <a:t>Depression</a:t>
          </a:r>
          <a:r>
            <a:rPr lang="en-GB" sz="2200"/>
            <a:t> </a:t>
          </a:r>
        </a:p>
        <a:p>
          <a:pPr>
            <a:lnSpc>
              <a:spcPct val="100000"/>
            </a:lnSpc>
            <a:spcBef>
              <a:spcPts val="0"/>
            </a:spcBef>
            <a:spcAft>
              <a:spcPts val="0"/>
            </a:spcAft>
          </a:pPr>
          <a:r>
            <a:rPr lang="en-GB" sz="2200"/>
            <a:t>Review of Diagnosis</a:t>
          </a:r>
        </a:p>
        <a:p>
          <a:pPr>
            <a:lnSpc>
              <a:spcPct val="100000"/>
            </a:lnSpc>
            <a:spcBef>
              <a:spcPts val="0"/>
            </a:spcBef>
            <a:spcAft>
              <a:spcPts val="0"/>
            </a:spcAft>
          </a:pPr>
          <a:r>
            <a:rPr lang="en-GB" sz="1200"/>
            <a:t> </a:t>
          </a:r>
        </a:p>
        <a:p>
          <a:pPr>
            <a:lnSpc>
              <a:spcPct val="100000"/>
            </a:lnSpc>
            <a:spcBef>
              <a:spcPts val="0"/>
            </a:spcBef>
            <a:spcAft>
              <a:spcPts val="0"/>
            </a:spcAft>
          </a:pPr>
          <a:r>
            <a:rPr lang="en-GB" sz="2200"/>
            <a:t>(10 points)</a:t>
          </a:r>
        </a:p>
      </dgm:t>
    </dgm:pt>
    <dgm:pt modelId="{0443A221-055D-44D1-BC67-60465FCBB843}" type="parTrans" cxnId="{C1A899C4-34AA-4894-8394-F938EF2F5EEF}">
      <dgm:prSet/>
      <dgm:spPr/>
      <dgm:t>
        <a:bodyPr/>
        <a:lstStyle/>
        <a:p>
          <a:pPr>
            <a:lnSpc>
              <a:spcPct val="100000"/>
            </a:lnSpc>
            <a:spcBef>
              <a:spcPts val="0"/>
            </a:spcBef>
            <a:spcAft>
              <a:spcPts val="0"/>
            </a:spcAft>
          </a:pPr>
          <a:endParaRPr lang="en-GB" sz="2200"/>
        </a:p>
      </dgm:t>
    </dgm:pt>
    <dgm:pt modelId="{63111C9F-F12C-4559-B5BF-F8C2777D5DE4}" type="sibTrans" cxnId="{C1A899C4-34AA-4894-8394-F938EF2F5EEF}">
      <dgm:prSet/>
      <dgm:spPr/>
      <dgm:t>
        <a:bodyPr/>
        <a:lstStyle/>
        <a:p>
          <a:pPr>
            <a:lnSpc>
              <a:spcPct val="100000"/>
            </a:lnSpc>
            <a:spcBef>
              <a:spcPts val="0"/>
            </a:spcBef>
            <a:spcAft>
              <a:spcPts val="0"/>
            </a:spcAft>
          </a:pPr>
          <a:endParaRPr lang="en-GB" sz="2200"/>
        </a:p>
      </dgm:t>
    </dgm:pt>
    <dgm:pt modelId="{193F9D1C-DF34-4C4D-B91E-C41FCA51CC9E}">
      <dgm:prSet phldrT="[Text]" custT="1"/>
      <dgm:spPr/>
      <dgm:t>
        <a:bodyPr anchor="t"/>
        <a:lstStyle/>
        <a:p>
          <a:pPr>
            <a:lnSpc>
              <a:spcPct val="100000"/>
            </a:lnSpc>
            <a:spcBef>
              <a:spcPts val="0"/>
            </a:spcBef>
            <a:spcAft>
              <a:spcPts val="0"/>
            </a:spcAft>
          </a:pPr>
          <a:r>
            <a:rPr lang="en-GB" sz="2200" b="1"/>
            <a:t>Asthma</a:t>
          </a:r>
        </a:p>
        <a:p>
          <a:pPr>
            <a:lnSpc>
              <a:spcPct val="100000"/>
            </a:lnSpc>
            <a:spcBef>
              <a:spcPts val="0"/>
            </a:spcBef>
            <a:spcAft>
              <a:spcPts val="0"/>
            </a:spcAft>
          </a:pPr>
          <a:r>
            <a:rPr lang="en-GB" sz="2200"/>
            <a:t>Smoking Exposure in Under 19s</a:t>
          </a:r>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A979D989-C31F-4CE5-8997-62CB2844BCFF}" type="parTrans" cxnId="{8F7424A8-8583-477A-9F63-FB0596A63759}">
      <dgm:prSet/>
      <dgm:spPr/>
      <dgm:t>
        <a:bodyPr/>
        <a:lstStyle/>
        <a:p>
          <a:pPr>
            <a:lnSpc>
              <a:spcPct val="100000"/>
            </a:lnSpc>
            <a:spcBef>
              <a:spcPts val="0"/>
            </a:spcBef>
            <a:spcAft>
              <a:spcPts val="0"/>
            </a:spcAft>
          </a:pPr>
          <a:endParaRPr lang="en-GB" sz="2200"/>
        </a:p>
      </dgm:t>
    </dgm:pt>
    <dgm:pt modelId="{13564BDD-B520-457A-8622-0FB1975E1BB1}" type="sibTrans" cxnId="{8F7424A8-8583-477A-9F63-FB0596A63759}">
      <dgm:prSet/>
      <dgm:spPr/>
      <dgm:t>
        <a:bodyPr/>
        <a:lstStyle/>
        <a:p>
          <a:pPr>
            <a:lnSpc>
              <a:spcPct val="100000"/>
            </a:lnSpc>
            <a:spcBef>
              <a:spcPts val="0"/>
            </a:spcBef>
            <a:spcAft>
              <a:spcPts val="0"/>
            </a:spcAft>
          </a:pPr>
          <a:endParaRPr lang="en-GB" sz="2200"/>
        </a:p>
      </dgm:t>
    </dgm:pt>
    <dgm:pt modelId="{7939AD94-BFA3-4D74-B75D-78D1975CC423}">
      <dgm:prSet phldrT="[Text]" custT="1"/>
      <dgm:spPr/>
      <dgm:t>
        <a:bodyPr anchor="t"/>
        <a:lstStyle/>
        <a:p>
          <a:pPr>
            <a:lnSpc>
              <a:spcPct val="100000"/>
            </a:lnSpc>
            <a:spcBef>
              <a:spcPts val="0"/>
            </a:spcBef>
            <a:spcAft>
              <a:spcPts val="0"/>
            </a:spcAft>
          </a:pPr>
          <a:r>
            <a:rPr lang="en-GB" sz="2200" b="1"/>
            <a:t>COPD</a:t>
          </a:r>
        </a:p>
        <a:p>
          <a:pPr>
            <a:lnSpc>
              <a:spcPct val="100000"/>
            </a:lnSpc>
            <a:spcBef>
              <a:spcPts val="0"/>
            </a:spcBef>
            <a:spcAft>
              <a:spcPts val="0"/>
            </a:spcAft>
          </a:pPr>
          <a:r>
            <a:rPr lang="en-GB" sz="2200"/>
            <a:t>Pulmonary Rehab Referral</a:t>
          </a:r>
        </a:p>
        <a:p>
          <a:pPr>
            <a:lnSpc>
              <a:spcPct val="100000"/>
            </a:lnSpc>
            <a:spcBef>
              <a:spcPts val="0"/>
            </a:spcBef>
            <a:spcAft>
              <a:spcPts val="0"/>
            </a:spcAft>
          </a:pPr>
          <a:r>
            <a:rPr lang="en-GB" sz="1200"/>
            <a:t> </a:t>
          </a:r>
        </a:p>
        <a:p>
          <a:pPr>
            <a:lnSpc>
              <a:spcPct val="100000"/>
            </a:lnSpc>
            <a:spcBef>
              <a:spcPts val="0"/>
            </a:spcBef>
            <a:spcAft>
              <a:spcPts val="0"/>
            </a:spcAft>
          </a:pPr>
          <a:r>
            <a:rPr lang="en-GB" sz="2200"/>
            <a:t>(2 points)</a:t>
          </a:r>
        </a:p>
      </dgm:t>
    </dgm:pt>
    <dgm:pt modelId="{1E090DE6-8F09-45AB-BC83-FB527341FFEF}" type="parTrans" cxnId="{1901C17B-D229-472A-B283-E9A9539AEC21}">
      <dgm:prSet/>
      <dgm:spPr/>
      <dgm:t>
        <a:bodyPr/>
        <a:lstStyle/>
        <a:p>
          <a:pPr>
            <a:lnSpc>
              <a:spcPct val="100000"/>
            </a:lnSpc>
            <a:spcBef>
              <a:spcPts val="0"/>
            </a:spcBef>
            <a:spcAft>
              <a:spcPts val="0"/>
            </a:spcAft>
          </a:pPr>
          <a:endParaRPr lang="en-GB" sz="2200"/>
        </a:p>
      </dgm:t>
    </dgm:pt>
    <dgm:pt modelId="{96FB4D2D-5E55-4801-8F38-3E7A49FB1FD2}" type="sibTrans" cxnId="{1901C17B-D229-472A-B283-E9A9539AEC21}">
      <dgm:prSet/>
      <dgm:spPr/>
      <dgm:t>
        <a:bodyPr/>
        <a:lstStyle/>
        <a:p>
          <a:pPr>
            <a:lnSpc>
              <a:spcPct val="100000"/>
            </a:lnSpc>
            <a:spcBef>
              <a:spcPts val="0"/>
            </a:spcBef>
            <a:spcAft>
              <a:spcPts val="0"/>
            </a:spcAft>
          </a:pPr>
          <a:endParaRPr lang="en-GB" sz="2200"/>
        </a:p>
      </dgm:t>
    </dgm:pt>
    <dgm:pt modelId="{18986570-6959-4E07-BFA8-849C0F140027}">
      <dgm:prSet phldrT="[Text]" custT="1"/>
      <dgm:spPr/>
      <dgm:t>
        <a:bodyPr anchor="t"/>
        <a:lstStyle/>
        <a:p>
          <a:pPr>
            <a:lnSpc>
              <a:spcPct val="100000"/>
            </a:lnSpc>
            <a:spcBef>
              <a:spcPts val="0"/>
            </a:spcBef>
            <a:spcAft>
              <a:spcPts val="0"/>
            </a:spcAft>
          </a:pPr>
          <a:r>
            <a:rPr lang="en-GB" sz="2200" b="1"/>
            <a:t>Smoking</a:t>
          </a:r>
        </a:p>
        <a:p>
          <a:pPr>
            <a:lnSpc>
              <a:spcPct val="100000"/>
            </a:lnSpc>
            <a:spcBef>
              <a:spcPts val="0"/>
            </a:spcBef>
            <a:spcAft>
              <a:spcPts val="0"/>
            </a:spcAft>
          </a:pPr>
          <a:r>
            <a:rPr lang="en-GB" sz="2200"/>
            <a:t>Intervention for High-Risk Conditions</a:t>
          </a:r>
        </a:p>
        <a:p>
          <a:pPr>
            <a:lnSpc>
              <a:spcPct val="100000"/>
            </a:lnSpc>
            <a:spcBef>
              <a:spcPts val="0"/>
            </a:spcBef>
            <a:spcAft>
              <a:spcPts val="0"/>
            </a:spcAft>
          </a:pPr>
          <a:r>
            <a:rPr lang="en-GB" sz="1200"/>
            <a:t> </a:t>
          </a:r>
        </a:p>
        <a:p>
          <a:pPr>
            <a:lnSpc>
              <a:spcPct val="100000"/>
            </a:lnSpc>
            <a:spcBef>
              <a:spcPts val="0"/>
            </a:spcBef>
            <a:spcAft>
              <a:spcPts val="0"/>
            </a:spcAft>
          </a:pPr>
          <a:r>
            <a:rPr lang="en-GB" sz="2200"/>
            <a:t>(25 points)</a:t>
          </a:r>
        </a:p>
      </dgm:t>
    </dgm:pt>
    <dgm:pt modelId="{64DB02B2-CF72-4B60-99A6-800B93A728CC}" type="parTrans" cxnId="{AA9EE765-D1EB-41CF-97CE-FFC0966DD1DA}">
      <dgm:prSet/>
      <dgm:spPr/>
      <dgm:t>
        <a:bodyPr/>
        <a:lstStyle/>
        <a:p>
          <a:pPr>
            <a:lnSpc>
              <a:spcPct val="100000"/>
            </a:lnSpc>
            <a:spcBef>
              <a:spcPts val="0"/>
            </a:spcBef>
            <a:spcAft>
              <a:spcPts val="0"/>
            </a:spcAft>
          </a:pPr>
          <a:endParaRPr lang="en-GB" sz="2200"/>
        </a:p>
      </dgm:t>
    </dgm:pt>
    <dgm:pt modelId="{63AF7A78-A9D2-4C6B-A054-54F96060024C}" type="sibTrans" cxnId="{AA9EE765-D1EB-41CF-97CE-FFC0966DD1DA}">
      <dgm:prSet/>
      <dgm:spPr/>
      <dgm:t>
        <a:bodyPr/>
        <a:lstStyle/>
        <a:p>
          <a:pPr>
            <a:lnSpc>
              <a:spcPct val="100000"/>
            </a:lnSpc>
            <a:spcBef>
              <a:spcPts val="0"/>
            </a:spcBef>
            <a:spcAft>
              <a:spcPts val="0"/>
            </a:spcAft>
          </a:pPr>
          <a:endParaRPr lang="en-GB" sz="2200"/>
        </a:p>
      </dgm:t>
    </dgm:pt>
    <dgm:pt modelId="{7E3A8396-C4DB-4CF6-9B12-7EABB105E3C2}">
      <dgm:prSet phldrT="[Text]" custT="1"/>
      <dgm:spPr/>
      <dgm:t>
        <a:bodyPr anchor="t"/>
        <a:lstStyle/>
        <a:p>
          <a:pPr>
            <a:lnSpc>
              <a:spcPct val="100000"/>
            </a:lnSpc>
            <a:spcBef>
              <a:spcPts val="0"/>
            </a:spcBef>
            <a:spcAft>
              <a:spcPts val="0"/>
            </a:spcAft>
          </a:pPr>
          <a:r>
            <a:rPr lang="en-GB" sz="2200" b="1"/>
            <a:t>Mental Health</a:t>
          </a:r>
        </a:p>
        <a:p>
          <a:pPr>
            <a:lnSpc>
              <a:spcPct val="100000"/>
            </a:lnSpc>
            <a:spcBef>
              <a:spcPts val="0"/>
            </a:spcBef>
            <a:spcAft>
              <a:spcPts val="0"/>
            </a:spcAft>
          </a:pPr>
          <a:r>
            <a:rPr lang="en-GB" sz="2200"/>
            <a:t>Core Health Check</a:t>
          </a:r>
        </a:p>
        <a:p>
          <a:pPr>
            <a:lnSpc>
              <a:spcPct val="100000"/>
            </a:lnSpc>
            <a:spcBef>
              <a:spcPts val="0"/>
            </a:spcBef>
            <a:spcAft>
              <a:spcPts val="0"/>
            </a:spcAft>
          </a:pPr>
          <a:endParaRPr lang="en-GB" sz="2200"/>
        </a:p>
        <a:p>
          <a:pPr>
            <a:lnSpc>
              <a:spcPct val="100000"/>
            </a:lnSpc>
            <a:spcBef>
              <a:spcPts val="0"/>
            </a:spcBef>
            <a:spcAft>
              <a:spcPts val="0"/>
            </a:spcAft>
          </a:pPr>
          <a:r>
            <a:rPr lang="en-GB" sz="1200"/>
            <a:t> </a:t>
          </a:r>
        </a:p>
        <a:p>
          <a:pPr>
            <a:lnSpc>
              <a:spcPct val="100000"/>
            </a:lnSpc>
            <a:spcBef>
              <a:spcPts val="0"/>
            </a:spcBef>
            <a:spcAft>
              <a:spcPts val="0"/>
            </a:spcAft>
          </a:pPr>
          <a:r>
            <a:rPr lang="en-GB" sz="2200"/>
            <a:t>(6 points)</a:t>
          </a:r>
        </a:p>
      </dgm:t>
    </dgm:pt>
    <dgm:pt modelId="{2438BE34-CAB4-4995-8A1E-E779E07E0424}" type="parTrans" cxnId="{75C9CB61-95A7-4F6C-B1B2-3D7EDF7A4508}">
      <dgm:prSet/>
      <dgm:spPr/>
      <dgm:t>
        <a:bodyPr/>
        <a:lstStyle/>
        <a:p>
          <a:pPr>
            <a:lnSpc>
              <a:spcPct val="100000"/>
            </a:lnSpc>
            <a:spcBef>
              <a:spcPts val="0"/>
            </a:spcBef>
            <a:spcAft>
              <a:spcPts val="0"/>
            </a:spcAft>
          </a:pPr>
          <a:endParaRPr lang="en-GB" sz="2200"/>
        </a:p>
      </dgm:t>
    </dgm:pt>
    <dgm:pt modelId="{049A0775-F0C9-49B8-83F7-D1B44DA649FB}" type="sibTrans" cxnId="{75C9CB61-95A7-4F6C-B1B2-3D7EDF7A4508}">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7" custScaleY="118801">
        <dgm:presLayoutVars>
          <dgm:bulletEnabled val="1"/>
        </dgm:presLayoutVars>
      </dgm:prSet>
      <dgm:spPr/>
    </dgm:pt>
    <dgm:pt modelId="{3976FC88-0236-49F5-B503-0E8368960341}" type="pres">
      <dgm:prSet presAssocID="{B372C78D-74E1-4DEA-A2CC-CB626329A47C}" presName="sibTrans" presStyleCnt="0"/>
      <dgm:spPr/>
    </dgm:pt>
    <dgm:pt modelId="{8E5B22AA-5CC4-44F0-8C98-E5D55F0D75D1}" type="pres">
      <dgm:prSet presAssocID="{175D8C9F-934F-4DDA-8D5F-B30862A5AEAD}" presName="node" presStyleLbl="node1" presStyleIdx="1" presStyleCnt="7" custScaleY="118801">
        <dgm:presLayoutVars>
          <dgm:bulletEnabled val="1"/>
        </dgm:presLayoutVars>
      </dgm:prSet>
      <dgm:spPr/>
    </dgm:pt>
    <dgm:pt modelId="{64D954D5-38A1-42DD-AB64-2BBF9F48BF97}" type="pres">
      <dgm:prSet presAssocID="{DE19B686-E5DD-46CA-834B-120D0AA11A3D}" presName="sibTrans" presStyleCnt="0"/>
      <dgm:spPr/>
    </dgm:pt>
    <dgm:pt modelId="{4643BF76-B7AB-4110-AF02-0C032A0826C7}" type="pres">
      <dgm:prSet presAssocID="{8FB8E315-81DB-421D-8DF4-F2CF734CA8BC}" presName="node" presStyleLbl="node1" presStyleIdx="2" presStyleCnt="7" custScaleY="118801">
        <dgm:presLayoutVars>
          <dgm:bulletEnabled val="1"/>
        </dgm:presLayoutVars>
      </dgm:prSet>
      <dgm:spPr/>
    </dgm:pt>
    <dgm:pt modelId="{66D6736E-AFE1-4D0D-A2E3-B7ACEEF5767D}" type="pres">
      <dgm:prSet presAssocID="{63111C9F-F12C-4559-B5BF-F8C2777D5DE4}" presName="sibTrans" presStyleCnt="0"/>
      <dgm:spPr/>
    </dgm:pt>
    <dgm:pt modelId="{E809EBFD-1D19-4C65-A94D-AE91692C3EB0}" type="pres">
      <dgm:prSet presAssocID="{193F9D1C-DF34-4C4D-B91E-C41FCA51CC9E}" presName="node" presStyleLbl="node1" presStyleIdx="3" presStyleCnt="7" custScaleY="118801">
        <dgm:presLayoutVars>
          <dgm:bulletEnabled val="1"/>
        </dgm:presLayoutVars>
      </dgm:prSet>
      <dgm:spPr/>
    </dgm:pt>
    <dgm:pt modelId="{E15854ED-F13C-42FF-A49E-8F70593A376C}" type="pres">
      <dgm:prSet presAssocID="{13564BDD-B520-457A-8622-0FB1975E1BB1}" presName="sibTrans" presStyleCnt="0"/>
      <dgm:spPr/>
    </dgm:pt>
    <dgm:pt modelId="{EC524158-2B18-4E41-90D0-54B7F3986006}" type="pres">
      <dgm:prSet presAssocID="{7939AD94-BFA3-4D74-B75D-78D1975CC423}" presName="node" presStyleLbl="node1" presStyleIdx="4" presStyleCnt="7" custScaleX="108471" custScaleY="118801">
        <dgm:presLayoutVars>
          <dgm:bulletEnabled val="1"/>
        </dgm:presLayoutVars>
      </dgm:prSet>
      <dgm:spPr/>
    </dgm:pt>
    <dgm:pt modelId="{7BF49AA5-8154-4222-B2DE-02D516439976}" type="pres">
      <dgm:prSet presAssocID="{96FB4D2D-5E55-4801-8F38-3E7A49FB1FD2}" presName="sibTrans" presStyleCnt="0"/>
      <dgm:spPr/>
    </dgm:pt>
    <dgm:pt modelId="{FECA91BF-3DA5-4681-929A-40AF5583548B}" type="pres">
      <dgm:prSet presAssocID="{18986570-6959-4E07-BFA8-849C0F140027}" presName="node" presStyleLbl="node1" presStyleIdx="5" presStyleCnt="7" custScaleX="108471" custScaleY="118801">
        <dgm:presLayoutVars>
          <dgm:bulletEnabled val="1"/>
        </dgm:presLayoutVars>
      </dgm:prSet>
      <dgm:spPr/>
    </dgm:pt>
    <dgm:pt modelId="{FDDD9FE0-C9B0-4283-8323-AE69CD734EEA}" type="pres">
      <dgm:prSet presAssocID="{63AF7A78-A9D2-4C6B-A054-54F96060024C}" presName="sibTrans" presStyleCnt="0"/>
      <dgm:spPr/>
    </dgm:pt>
    <dgm:pt modelId="{E5B4DEF1-1FA6-4C77-927C-2FA2AC352A58}" type="pres">
      <dgm:prSet presAssocID="{7E3A8396-C4DB-4CF6-9B12-7EABB105E3C2}" presName="node" presStyleLbl="node1" presStyleIdx="6" presStyleCnt="7" custScaleX="108471" custScaleY="118801">
        <dgm:presLayoutVars>
          <dgm:bulletEnabled val="1"/>
        </dgm:presLayoutVars>
      </dgm:prSet>
      <dgm:spPr/>
    </dgm:pt>
  </dgm:ptLst>
  <dgm:cxnLst>
    <dgm:cxn modelId="{ADCB4800-C995-464E-A70C-F4268E233B3E}" type="presOf" srcId="{193F9D1C-DF34-4C4D-B91E-C41FCA51CC9E}" destId="{E809EBFD-1D19-4C65-A94D-AE91692C3EB0}" srcOrd="0" destOrd="0" presId="urn:microsoft.com/office/officeart/2005/8/layout/default"/>
    <dgm:cxn modelId="{1026990B-3F62-4617-B803-2416D1E27FDF}" srcId="{415288A6-EED6-4763-BB79-5E674C57AB7C}" destId="{F148BA00-2602-4D07-A013-F4746E29F66A}" srcOrd="0" destOrd="0" parTransId="{3FA82122-DD19-4AAA-9F71-5172E6BA4EA6}" sibTransId="{B372C78D-74E1-4DEA-A2CC-CB626329A47C}"/>
    <dgm:cxn modelId="{5B484E5D-FB12-40AD-9754-B54E8FD77CC5}" type="presOf" srcId="{18986570-6959-4E07-BFA8-849C0F140027}" destId="{FECA91BF-3DA5-4681-929A-40AF5583548B}" srcOrd="0" destOrd="0" presId="urn:microsoft.com/office/officeart/2005/8/layout/default"/>
    <dgm:cxn modelId="{75C9CB61-95A7-4F6C-B1B2-3D7EDF7A4508}" srcId="{415288A6-EED6-4763-BB79-5E674C57AB7C}" destId="{7E3A8396-C4DB-4CF6-9B12-7EABB105E3C2}" srcOrd="6" destOrd="0" parTransId="{2438BE34-CAB4-4995-8A1E-E779E07E0424}" sibTransId="{049A0775-F0C9-49B8-83F7-D1B44DA649FB}"/>
    <dgm:cxn modelId="{0C329C62-C125-4814-A55B-7851AE69D531}" type="presOf" srcId="{175D8C9F-934F-4DDA-8D5F-B30862A5AEAD}" destId="{8E5B22AA-5CC4-44F0-8C98-E5D55F0D75D1}"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AA9EE765-D1EB-41CF-97CE-FFC0966DD1DA}" srcId="{415288A6-EED6-4763-BB79-5E674C57AB7C}" destId="{18986570-6959-4E07-BFA8-849C0F140027}" srcOrd="5" destOrd="0" parTransId="{64DB02B2-CF72-4B60-99A6-800B93A728CC}" sibTransId="{63AF7A78-A9D2-4C6B-A054-54F96060024C}"/>
    <dgm:cxn modelId="{1901C17B-D229-472A-B283-E9A9539AEC21}" srcId="{415288A6-EED6-4763-BB79-5E674C57AB7C}" destId="{7939AD94-BFA3-4D74-B75D-78D1975CC423}" srcOrd="4" destOrd="0" parTransId="{1E090DE6-8F09-45AB-BC83-FB527341FFEF}" sibTransId="{96FB4D2D-5E55-4801-8F38-3E7A49FB1FD2}"/>
    <dgm:cxn modelId="{43ED2F93-4036-41AC-B346-17A31387F8F1}" type="presOf" srcId="{7E3A8396-C4DB-4CF6-9B12-7EABB105E3C2}" destId="{E5B4DEF1-1FA6-4C77-927C-2FA2AC352A58}" srcOrd="0" destOrd="0" presId="urn:microsoft.com/office/officeart/2005/8/layout/default"/>
    <dgm:cxn modelId="{8F7424A8-8583-477A-9F63-FB0596A63759}" srcId="{415288A6-EED6-4763-BB79-5E674C57AB7C}" destId="{193F9D1C-DF34-4C4D-B91E-C41FCA51CC9E}" srcOrd="3" destOrd="0" parTransId="{A979D989-C31F-4CE5-8997-62CB2844BCFF}" sibTransId="{13564BDD-B520-457A-8622-0FB1975E1BB1}"/>
    <dgm:cxn modelId="{C7EF67A9-0518-4690-899A-DEB9DC4A89B4}" srcId="{415288A6-EED6-4763-BB79-5E674C57AB7C}" destId="{175D8C9F-934F-4DDA-8D5F-B30862A5AEAD}" srcOrd="1" destOrd="0" parTransId="{849D8699-E6A1-445D-8881-EC925857EF3F}" sibTransId="{DE19B686-E5DD-46CA-834B-120D0AA11A3D}"/>
    <dgm:cxn modelId="{C83D65AF-1388-480E-9C9A-93898640B1BB}" type="presOf" srcId="{8FB8E315-81DB-421D-8DF4-F2CF734CA8BC}" destId="{4643BF76-B7AB-4110-AF02-0C032A0826C7}" srcOrd="0" destOrd="0" presId="urn:microsoft.com/office/officeart/2005/8/layout/default"/>
    <dgm:cxn modelId="{C1A899C4-34AA-4894-8394-F938EF2F5EEF}" srcId="{415288A6-EED6-4763-BB79-5E674C57AB7C}" destId="{8FB8E315-81DB-421D-8DF4-F2CF734CA8BC}" srcOrd="2" destOrd="0" parTransId="{0443A221-055D-44D1-BC67-60465FCBB843}" sibTransId="{63111C9F-F12C-4559-B5BF-F8C2777D5DE4}"/>
    <dgm:cxn modelId="{96345ADE-AFAD-457D-A798-5DD98143BAD7}" type="presOf" srcId="{F148BA00-2602-4D07-A013-F4746E29F66A}" destId="{9F09B215-6821-43BC-A106-4F4DC5E9A637}" srcOrd="0" destOrd="0" presId="urn:microsoft.com/office/officeart/2005/8/layout/default"/>
    <dgm:cxn modelId="{779AE6DF-B065-4327-9A04-3CD9AAC80CD8}" type="presOf" srcId="{7939AD94-BFA3-4D74-B75D-78D1975CC423}" destId="{EC524158-2B18-4E41-90D0-54B7F3986006}" srcOrd="0" destOrd="0" presId="urn:microsoft.com/office/officeart/2005/8/layout/default"/>
    <dgm:cxn modelId="{F0AEA299-AC3D-4E0E-B935-3ED5DA37EFFC}" type="presParOf" srcId="{230C4304-645F-44F3-812D-DD88955909F7}" destId="{9F09B215-6821-43BC-A106-4F4DC5E9A637}" srcOrd="0" destOrd="0" presId="urn:microsoft.com/office/officeart/2005/8/layout/default"/>
    <dgm:cxn modelId="{AC111CBA-0290-4C58-B402-98088993CB03}" type="presParOf" srcId="{230C4304-645F-44F3-812D-DD88955909F7}" destId="{3976FC88-0236-49F5-B503-0E8368960341}" srcOrd="1" destOrd="0" presId="urn:microsoft.com/office/officeart/2005/8/layout/default"/>
    <dgm:cxn modelId="{7BFB7CC2-C937-4D68-8E88-8AB948BF88D6}" type="presParOf" srcId="{230C4304-645F-44F3-812D-DD88955909F7}" destId="{8E5B22AA-5CC4-44F0-8C98-E5D55F0D75D1}" srcOrd="2" destOrd="0" presId="urn:microsoft.com/office/officeart/2005/8/layout/default"/>
    <dgm:cxn modelId="{94187898-7769-4674-A089-581CFEC9CB65}" type="presParOf" srcId="{230C4304-645F-44F3-812D-DD88955909F7}" destId="{64D954D5-38A1-42DD-AB64-2BBF9F48BF97}" srcOrd="3" destOrd="0" presId="urn:microsoft.com/office/officeart/2005/8/layout/default"/>
    <dgm:cxn modelId="{ACA9EC91-ECD8-4C83-B0D3-FF44D6E36D4F}" type="presParOf" srcId="{230C4304-645F-44F3-812D-DD88955909F7}" destId="{4643BF76-B7AB-4110-AF02-0C032A0826C7}" srcOrd="4" destOrd="0" presId="urn:microsoft.com/office/officeart/2005/8/layout/default"/>
    <dgm:cxn modelId="{8376C710-A1DF-44CB-AF9B-471C26CE8B7B}" type="presParOf" srcId="{230C4304-645F-44F3-812D-DD88955909F7}" destId="{66D6736E-AFE1-4D0D-A2E3-B7ACEEF5767D}" srcOrd="5" destOrd="0" presId="urn:microsoft.com/office/officeart/2005/8/layout/default"/>
    <dgm:cxn modelId="{E0C50A95-2A0F-4535-A3EF-A27F79FB6084}" type="presParOf" srcId="{230C4304-645F-44F3-812D-DD88955909F7}" destId="{E809EBFD-1D19-4C65-A94D-AE91692C3EB0}" srcOrd="6" destOrd="0" presId="urn:microsoft.com/office/officeart/2005/8/layout/default"/>
    <dgm:cxn modelId="{38C4BADA-31A7-4EEB-979D-6C421E0AA9FB}" type="presParOf" srcId="{230C4304-645F-44F3-812D-DD88955909F7}" destId="{E15854ED-F13C-42FF-A49E-8F70593A376C}" srcOrd="7" destOrd="0" presId="urn:microsoft.com/office/officeart/2005/8/layout/default"/>
    <dgm:cxn modelId="{B77E522E-9143-43E3-A4E4-2DE564800752}" type="presParOf" srcId="{230C4304-645F-44F3-812D-DD88955909F7}" destId="{EC524158-2B18-4E41-90D0-54B7F3986006}" srcOrd="8" destOrd="0" presId="urn:microsoft.com/office/officeart/2005/8/layout/default"/>
    <dgm:cxn modelId="{DB4E48D8-869D-4947-9D23-E7D395D123F6}" type="presParOf" srcId="{230C4304-645F-44F3-812D-DD88955909F7}" destId="{7BF49AA5-8154-4222-B2DE-02D516439976}" srcOrd="9" destOrd="0" presId="urn:microsoft.com/office/officeart/2005/8/layout/default"/>
    <dgm:cxn modelId="{BDBEAA2B-6F50-4C5F-A7D8-84192F5C0CDD}" type="presParOf" srcId="{230C4304-645F-44F3-812D-DD88955909F7}" destId="{FECA91BF-3DA5-4681-929A-40AF5583548B}" srcOrd="10" destOrd="0" presId="urn:microsoft.com/office/officeart/2005/8/layout/default"/>
    <dgm:cxn modelId="{32F0FA1E-8460-4DC2-A118-9A416D134A67}" type="presParOf" srcId="{230C4304-645F-44F3-812D-DD88955909F7}" destId="{FDDD9FE0-C9B0-4283-8323-AE69CD734EEA}" srcOrd="11" destOrd="0" presId="urn:microsoft.com/office/officeart/2005/8/layout/default"/>
    <dgm:cxn modelId="{19EF404E-CBDA-4F2E-B588-1A20D22E97A9}" type="presParOf" srcId="{230C4304-645F-44F3-812D-DD88955909F7}" destId="{E5B4DEF1-1FA6-4C77-927C-2FA2AC352A5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5288A6-EED6-4763-BB79-5E674C57A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148BA00-2602-4D07-A013-F4746E29F66A}">
      <dgm:prSet phldrT="[Text]" custT="1"/>
      <dgm:spPr/>
      <dgm:t>
        <a:bodyPr anchor="ctr"/>
        <a:lstStyle/>
        <a:p>
          <a:pPr algn="ctr">
            <a:lnSpc>
              <a:spcPct val="100000"/>
            </a:lnSpc>
            <a:spcBef>
              <a:spcPts val="0"/>
            </a:spcBef>
            <a:spcAft>
              <a:spcPts val="0"/>
            </a:spcAft>
          </a:pPr>
          <a:r>
            <a:rPr lang="en-GB" sz="2200"/>
            <a:t>Workforce and</a:t>
          </a:r>
          <a:br>
            <a:rPr lang="en-GB" sz="2200"/>
          </a:br>
          <a:r>
            <a:rPr lang="en-GB" sz="2200"/>
            <a:t>Wellbeing</a:t>
          </a:r>
        </a:p>
        <a:p>
          <a:pPr algn="ctr">
            <a:lnSpc>
              <a:spcPct val="100000"/>
            </a:lnSpc>
            <a:spcBef>
              <a:spcPts val="0"/>
            </a:spcBef>
            <a:spcAft>
              <a:spcPts val="0"/>
            </a:spcAft>
          </a:pPr>
          <a:endParaRPr lang="en-GB" sz="2200"/>
        </a:p>
        <a:p>
          <a:pPr algn="ctr">
            <a:lnSpc>
              <a:spcPct val="100000"/>
            </a:lnSpc>
            <a:spcBef>
              <a:spcPts val="0"/>
            </a:spcBef>
            <a:spcAft>
              <a:spcPts val="0"/>
            </a:spcAft>
          </a:pPr>
          <a:r>
            <a:rPr lang="en-GB" sz="2200"/>
            <a:t>(37 points)</a:t>
          </a:r>
        </a:p>
      </dgm:t>
    </dgm:pt>
    <dgm:pt modelId="{3FA82122-DD19-4AAA-9F71-5172E6BA4EA6}" type="parTrans" cxnId="{1026990B-3F62-4617-B803-2416D1E27FDF}">
      <dgm:prSet/>
      <dgm:spPr/>
      <dgm:t>
        <a:bodyPr/>
        <a:lstStyle/>
        <a:p>
          <a:pPr algn="ctr">
            <a:lnSpc>
              <a:spcPct val="100000"/>
            </a:lnSpc>
            <a:spcBef>
              <a:spcPts val="0"/>
            </a:spcBef>
            <a:spcAft>
              <a:spcPts val="0"/>
            </a:spcAft>
          </a:pPr>
          <a:endParaRPr lang="en-GB" sz="2200"/>
        </a:p>
      </dgm:t>
    </dgm:pt>
    <dgm:pt modelId="{B372C78D-74E1-4DEA-A2CC-CB626329A47C}" type="sibTrans" cxnId="{1026990B-3F62-4617-B803-2416D1E27FDF}">
      <dgm:prSet/>
      <dgm:spPr/>
      <dgm:t>
        <a:bodyPr/>
        <a:lstStyle/>
        <a:p>
          <a:pPr algn="ctr">
            <a:lnSpc>
              <a:spcPct val="100000"/>
            </a:lnSpc>
            <a:spcBef>
              <a:spcPts val="0"/>
            </a:spcBef>
            <a:spcAft>
              <a:spcPts val="0"/>
            </a:spcAft>
          </a:pPr>
          <a:endParaRPr lang="en-GB" sz="2200"/>
        </a:p>
      </dgm:t>
    </dgm:pt>
    <dgm:pt modelId="{55CF4985-85D3-40AB-B12C-9B2E306C86AD}">
      <dgm:prSet phldrT="[Text]" custT="1"/>
      <dgm:spPr/>
      <dgm:t>
        <a:bodyPr anchor="ctr"/>
        <a:lstStyle/>
        <a:p>
          <a:pPr>
            <a:lnSpc>
              <a:spcPct val="100000"/>
            </a:lnSpc>
            <a:spcBef>
              <a:spcPts val="0"/>
            </a:spcBef>
            <a:spcAft>
              <a:spcPts val="0"/>
            </a:spcAft>
          </a:pPr>
          <a:r>
            <a:rPr lang="en-GB" sz="2200"/>
            <a:t>Optimising use of </a:t>
          </a:r>
          <a:br>
            <a:rPr lang="en-GB" sz="2200"/>
          </a:br>
          <a:r>
            <a:rPr lang="en-GB" sz="2200"/>
            <a:t>staff capacity</a:t>
          </a:r>
        </a:p>
        <a:p>
          <a:pPr>
            <a:lnSpc>
              <a:spcPct val="100000"/>
            </a:lnSpc>
            <a:spcBef>
              <a:spcPts val="0"/>
            </a:spcBef>
            <a:spcAft>
              <a:spcPts val="0"/>
            </a:spcAft>
          </a:pPr>
          <a:endParaRPr lang="en-GB" sz="2200"/>
        </a:p>
        <a:p>
          <a:pPr>
            <a:lnSpc>
              <a:spcPct val="100000"/>
            </a:lnSpc>
            <a:spcBef>
              <a:spcPts val="0"/>
            </a:spcBef>
            <a:spcAft>
              <a:spcPts val="0"/>
            </a:spcAft>
          </a:pPr>
          <a:r>
            <a:rPr lang="en-GB" sz="2200"/>
            <a:t>(22 points)</a:t>
          </a:r>
        </a:p>
      </dgm:t>
    </dgm:pt>
    <dgm:pt modelId="{21E81A5B-C638-48A7-B1BE-848750122BAA}" type="parTrans" cxnId="{0F4A22E4-BACA-A948-BB27-C2DA59D3F84E}">
      <dgm:prSet/>
      <dgm:spPr/>
      <dgm:t>
        <a:bodyPr/>
        <a:lstStyle/>
        <a:p>
          <a:pPr>
            <a:lnSpc>
              <a:spcPct val="100000"/>
            </a:lnSpc>
            <a:spcBef>
              <a:spcPts val="0"/>
            </a:spcBef>
            <a:spcAft>
              <a:spcPts val="0"/>
            </a:spcAft>
          </a:pPr>
          <a:endParaRPr lang="en-GB" sz="2200"/>
        </a:p>
      </dgm:t>
    </dgm:pt>
    <dgm:pt modelId="{C4B00840-D933-41ED-B9AB-FB7AB1505A62}" type="sibTrans" cxnId="{0F4A22E4-BACA-A948-BB27-C2DA59D3F84E}">
      <dgm:prSet/>
      <dgm:spPr/>
      <dgm:t>
        <a:bodyPr/>
        <a:lstStyle/>
        <a:p>
          <a:pPr>
            <a:lnSpc>
              <a:spcPct val="100000"/>
            </a:lnSpc>
            <a:spcBef>
              <a:spcPts val="0"/>
            </a:spcBef>
            <a:spcAft>
              <a:spcPts val="0"/>
            </a:spcAft>
          </a:pPr>
          <a:endParaRPr lang="en-GB" sz="2200"/>
        </a:p>
      </dgm:t>
    </dgm:pt>
    <dgm:pt modelId="{3E2BC925-5ACA-49A6-A72C-B0ACAF6B6BD0}">
      <dgm:prSet phldrT="[Text]" custT="1"/>
      <dgm:spPr/>
      <dgm:t>
        <a:bodyPr anchor="ctr"/>
        <a:lstStyle/>
        <a:p>
          <a:pPr>
            <a:lnSpc>
              <a:spcPct val="100000"/>
            </a:lnSpc>
            <a:spcBef>
              <a:spcPts val="0"/>
            </a:spcBef>
            <a:spcAft>
              <a:spcPts val="0"/>
            </a:spcAft>
          </a:pPr>
          <a:r>
            <a:rPr lang="en-GB" sz="2200"/>
            <a:t>Reducing avoidable appointments</a:t>
          </a:r>
        </a:p>
        <a:p>
          <a:pPr>
            <a:lnSpc>
              <a:spcPct val="100000"/>
            </a:lnSpc>
            <a:spcBef>
              <a:spcPts val="0"/>
            </a:spcBef>
            <a:spcAft>
              <a:spcPts val="0"/>
            </a:spcAft>
          </a:pPr>
          <a:endParaRPr lang="en-GB" sz="2200"/>
        </a:p>
        <a:p>
          <a:pPr>
            <a:lnSpc>
              <a:spcPct val="100000"/>
            </a:lnSpc>
            <a:spcBef>
              <a:spcPts val="0"/>
            </a:spcBef>
            <a:spcAft>
              <a:spcPts val="0"/>
            </a:spcAft>
          </a:pPr>
          <a:r>
            <a:rPr lang="en-GB" sz="2200"/>
            <a:t>(15 points)</a:t>
          </a:r>
        </a:p>
      </dgm:t>
    </dgm:pt>
    <dgm:pt modelId="{8EC95500-2DE9-4B39-9C95-0E59FCDCAE5A}" type="parTrans" cxnId="{790052EE-2B2E-7E4A-A763-9EA380288464}">
      <dgm:prSet/>
      <dgm:spPr/>
      <dgm:t>
        <a:bodyPr/>
        <a:lstStyle/>
        <a:p>
          <a:pPr>
            <a:lnSpc>
              <a:spcPct val="100000"/>
            </a:lnSpc>
            <a:spcBef>
              <a:spcPts val="0"/>
            </a:spcBef>
            <a:spcAft>
              <a:spcPts val="0"/>
            </a:spcAft>
          </a:pPr>
          <a:endParaRPr lang="en-GB" sz="2200"/>
        </a:p>
      </dgm:t>
    </dgm:pt>
    <dgm:pt modelId="{E4B58311-16A1-47DA-8FDB-3003BA439802}" type="sibTrans" cxnId="{790052EE-2B2E-7E4A-A763-9EA380288464}">
      <dgm:prSet/>
      <dgm:spPr/>
      <dgm:t>
        <a:bodyPr/>
        <a:lstStyle/>
        <a:p>
          <a:pPr>
            <a:lnSpc>
              <a:spcPct val="100000"/>
            </a:lnSpc>
            <a:spcBef>
              <a:spcPts val="0"/>
            </a:spcBef>
            <a:spcAft>
              <a:spcPts val="0"/>
            </a:spcAft>
          </a:pPr>
          <a:endParaRPr lang="en-GB" sz="2200"/>
        </a:p>
      </dgm:t>
    </dgm:pt>
    <dgm:pt modelId="{230C4304-645F-44F3-812D-DD88955909F7}" type="pres">
      <dgm:prSet presAssocID="{415288A6-EED6-4763-BB79-5E674C57AB7C}" presName="diagram" presStyleCnt="0">
        <dgm:presLayoutVars>
          <dgm:dir/>
          <dgm:resizeHandles val="exact"/>
        </dgm:presLayoutVars>
      </dgm:prSet>
      <dgm:spPr/>
    </dgm:pt>
    <dgm:pt modelId="{9F09B215-6821-43BC-A106-4F4DC5E9A637}" type="pres">
      <dgm:prSet presAssocID="{F148BA00-2602-4D07-A013-F4746E29F66A}" presName="node" presStyleLbl="node1" presStyleIdx="0" presStyleCnt="3">
        <dgm:presLayoutVars>
          <dgm:bulletEnabled val="1"/>
        </dgm:presLayoutVars>
      </dgm:prSet>
      <dgm:spPr/>
    </dgm:pt>
    <dgm:pt modelId="{3976FC88-0236-49F5-B503-0E8368960341}" type="pres">
      <dgm:prSet presAssocID="{B372C78D-74E1-4DEA-A2CC-CB626329A47C}" presName="sibTrans" presStyleCnt="0"/>
      <dgm:spPr/>
    </dgm:pt>
    <dgm:pt modelId="{27BB6172-243F-4832-9BD6-EF688CE669D6}" type="pres">
      <dgm:prSet presAssocID="{55CF4985-85D3-40AB-B12C-9B2E306C86AD}" presName="node" presStyleLbl="node1" presStyleIdx="1" presStyleCnt="3">
        <dgm:presLayoutVars>
          <dgm:bulletEnabled val="1"/>
        </dgm:presLayoutVars>
      </dgm:prSet>
      <dgm:spPr/>
    </dgm:pt>
    <dgm:pt modelId="{7821AD4A-2181-4E48-8E03-41086D754B9F}" type="pres">
      <dgm:prSet presAssocID="{C4B00840-D933-41ED-B9AB-FB7AB1505A62}" presName="sibTrans" presStyleCnt="0"/>
      <dgm:spPr/>
    </dgm:pt>
    <dgm:pt modelId="{3B665F90-5EFE-4758-8A25-833652CEFCCC}" type="pres">
      <dgm:prSet presAssocID="{3E2BC925-5ACA-49A6-A72C-B0ACAF6B6BD0}" presName="node" presStyleLbl="node1" presStyleIdx="2" presStyleCnt="3">
        <dgm:presLayoutVars>
          <dgm:bulletEnabled val="1"/>
        </dgm:presLayoutVars>
      </dgm:prSet>
      <dgm:spPr/>
    </dgm:pt>
  </dgm:ptLst>
  <dgm:cxnLst>
    <dgm:cxn modelId="{1026990B-3F62-4617-B803-2416D1E27FDF}" srcId="{415288A6-EED6-4763-BB79-5E674C57AB7C}" destId="{F148BA00-2602-4D07-A013-F4746E29F66A}" srcOrd="0" destOrd="0" parTransId="{3FA82122-DD19-4AAA-9F71-5172E6BA4EA6}" sibTransId="{B372C78D-74E1-4DEA-A2CC-CB626329A47C}"/>
    <dgm:cxn modelId="{F50F4725-E069-3748-9914-048C5FD3F355}" type="presOf" srcId="{F148BA00-2602-4D07-A013-F4746E29F66A}" destId="{9F09B215-6821-43BC-A106-4F4DC5E9A637}" srcOrd="0" destOrd="0" presId="urn:microsoft.com/office/officeart/2005/8/layout/default"/>
    <dgm:cxn modelId="{5D465B63-F8D2-46F7-B12E-CCC7D8D1A4A7}" type="presOf" srcId="{415288A6-EED6-4763-BB79-5E674C57AB7C}" destId="{230C4304-645F-44F3-812D-DD88955909F7}" srcOrd="0" destOrd="0" presId="urn:microsoft.com/office/officeart/2005/8/layout/default"/>
    <dgm:cxn modelId="{F654EEA1-5F8C-C748-9E3F-DC02601C5DB8}" type="presOf" srcId="{3E2BC925-5ACA-49A6-A72C-B0ACAF6B6BD0}" destId="{3B665F90-5EFE-4758-8A25-833652CEFCCC}" srcOrd="0" destOrd="0" presId="urn:microsoft.com/office/officeart/2005/8/layout/default"/>
    <dgm:cxn modelId="{607DF6C8-B0FC-DA49-86D6-2496EAB7216A}" type="presOf" srcId="{55CF4985-85D3-40AB-B12C-9B2E306C86AD}" destId="{27BB6172-243F-4832-9BD6-EF688CE669D6}" srcOrd="0" destOrd="0" presId="urn:microsoft.com/office/officeart/2005/8/layout/default"/>
    <dgm:cxn modelId="{0F4A22E4-BACA-A948-BB27-C2DA59D3F84E}" srcId="{415288A6-EED6-4763-BB79-5E674C57AB7C}" destId="{55CF4985-85D3-40AB-B12C-9B2E306C86AD}" srcOrd="1" destOrd="0" parTransId="{21E81A5B-C638-48A7-B1BE-848750122BAA}" sibTransId="{C4B00840-D933-41ED-B9AB-FB7AB1505A62}"/>
    <dgm:cxn modelId="{790052EE-2B2E-7E4A-A763-9EA380288464}" srcId="{415288A6-EED6-4763-BB79-5E674C57AB7C}" destId="{3E2BC925-5ACA-49A6-A72C-B0ACAF6B6BD0}" srcOrd="2" destOrd="0" parTransId="{8EC95500-2DE9-4B39-9C95-0E59FCDCAE5A}" sibTransId="{E4B58311-16A1-47DA-8FDB-3003BA439802}"/>
    <dgm:cxn modelId="{1B86E8EF-B3D0-4E4C-93FF-5A3A2258F1E9}" type="presParOf" srcId="{230C4304-645F-44F3-812D-DD88955909F7}" destId="{9F09B215-6821-43BC-A106-4F4DC5E9A637}" srcOrd="0" destOrd="0" presId="urn:microsoft.com/office/officeart/2005/8/layout/default"/>
    <dgm:cxn modelId="{716B4721-A201-C34A-B19C-B7DCDD38A8D1}" type="presParOf" srcId="{230C4304-645F-44F3-812D-DD88955909F7}" destId="{3976FC88-0236-49F5-B503-0E8368960341}" srcOrd="1" destOrd="0" presId="urn:microsoft.com/office/officeart/2005/8/layout/default"/>
    <dgm:cxn modelId="{B2EF72D0-621F-384F-9A3C-61008F2CC9F8}" type="presParOf" srcId="{230C4304-645F-44F3-812D-DD88955909F7}" destId="{27BB6172-243F-4832-9BD6-EF688CE669D6}" srcOrd="2" destOrd="0" presId="urn:microsoft.com/office/officeart/2005/8/layout/default"/>
    <dgm:cxn modelId="{02DBD3C6-BEE9-0F48-855F-FC59EEAE0059}" type="presParOf" srcId="{230C4304-645F-44F3-812D-DD88955909F7}" destId="{7821AD4A-2181-4E48-8E03-41086D754B9F}" srcOrd="3" destOrd="0" presId="urn:microsoft.com/office/officeart/2005/8/layout/default"/>
    <dgm:cxn modelId="{4513FCF5-DD46-DA48-AE52-49DC0F26E0FC}" type="presParOf" srcId="{230C4304-645F-44F3-812D-DD88955909F7}" destId="{3B665F90-5EFE-4758-8A25-833652CEFCC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FBDCA-F73B-C541-BACF-75781D4BB3A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2C500D9-72B5-4E49-AC8B-41A73452718B}">
      <dgm:prSet custT="1"/>
      <dgm:spPr>
        <a:solidFill>
          <a:schemeClr val="bg2">
            <a:lumMod val="75000"/>
          </a:schemeClr>
        </a:solidFill>
      </dgm:spPr>
      <dgm:t>
        <a:bodyPr/>
        <a:lstStyle/>
        <a:p>
          <a:r>
            <a:rPr lang="en-GB" sz="1800"/>
            <a:t>Retired Indicators</a:t>
          </a:r>
        </a:p>
      </dgm:t>
    </dgm:pt>
    <dgm:pt modelId="{4C86CDE3-8B79-9043-A444-C4C1CAECD389}" type="parTrans" cxnId="{5EAE8796-0CFE-1640-BF1B-E81C53855614}">
      <dgm:prSet/>
      <dgm:spPr/>
      <dgm:t>
        <a:bodyPr/>
        <a:lstStyle/>
        <a:p>
          <a:endParaRPr lang="en-GB"/>
        </a:p>
      </dgm:t>
    </dgm:pt>
    <dgm:pt modelId="{5D5471B5-C848-E64A-828F-285493AD5D16}" type="sibTrans" cxnId="{5EAE8796-0CFE-1640-BF1B-E81C53855614}">
      <dgm:prSet/>
      <dgm:spPr/>
      <dgm:t>
        <a:bodyPr/>
        <a:lstStyle/>
        <a:p>
          <a:endParaRPr lang="en-GB"/>
        </a:p>
      </dgm:t>
    </dgm:pt>
    <dgm:pt modelId="{A881419D-1C9D-9D4D-8ACA-CF68426FD255}">
      <dgm:prSet custT="1"/>
      <dgm:spPr>
        <a:solidFill>
          <a:schemeClr val="bg2">
            <a:lumMod val="75000"/>
          </a:schemeClr>
        </a:solidFill>
      </dgm:spPr>
      <dgm:t>
        <a:bodyPr/>
        <a:lstStyle/>
        <a:p>
          <a:r>
            <a:rPr lang="en-GB" sz="1800"/>
            <a:t>New Allocation of Points</a:t>
          </a:r>
        </a:p>
      </dgm:t>
    </dgm:pt>
    <dgm:pt modelId="{4F81E4F8-A1F4-CD4D-A9BE-1F6C969C3BF8}" type="parTrans" cxnId="{73081066-B763-F440-A7D3-39CF83F82AD4}">
      <dgm:prSet/>
      <dgm:spPr/>
      <dgm:t>
        <a:bodyPr/>
        <a:lstStyle/>
        <a:p>
          <a:endParaRPr lang="en-GB"/>
        </a:p>
      </dgm:t>
    </dgm:pt>
    <dgm:pt modelId="{89143916-A701-E54C-A7D5-8373C06F5CDF}" type="sibTrans" cxnId="{73081066-B763-F440-A7D3-39CF83F82AD4}">
      <dgm:prSet/>
      <dgm:spPr/>
      <dgm:t>
        <a:bodyPr/>
        <a:lstStyle/>
        <a:p>
          <a:endParaRPr lang="en-GB"/>
        </a:p>
      </dgm:t>
    </dgm:pt>
    <dgm:pt modelId="{8D563849-1B69-A049-BEC7-7DD6BA84CBD7}">
      <dgm:prSet custT="1"/>
      <dgm:spPr>
        <a:solidFill>
          <a:schemeClr val="bg2">
            <a:lumMod val="75000"/>
          </a:schemeClr>
        </a:solidFill>
      </dgm:spPr>
      <dgm:t>
        <a:bodyPr/>
        <a:lstStyle/>
        <a:p>
          <a:r>
            <a:rPr lang="en-GB" sz="1800"/>
            <a:t>What does this mean for me?</a:t>
          </a:r>
        </a:p>
      </dgm:t>
    </dgm:pt>
    <dgm:pt modelId="{53008585-EBA5-1544-942A-8B83E5C5B35C}" type="parTrans" cxnId="{0C5FD9D5-6CCC-DC47-8513-D3BE2126103E}">
      <dgm:prSet/>
      <dgm:spPr/>
      <dgm:t>
        <a:bodyPr/>
        <a:lstStyle/>
        <a:p>
          <a:endParaRPr lang="en-GB"/>
        </a:p>
      </dgm:t>
    </dgm:pt>
    <dgm:pt modelId="{5179FBC8-887B-B84E-8F65-0E78E72D3A10}" type="sibTrans" cxnId="{0C5FD9D5-6CCC-DC47-8513-D3BE2126103E}">
      <dgm:prSet/>
      <dgm:spPr/>
      <dgm:t>
        <a:bodyPr/>
        <a:lstStyle/>
        <a:p>
          <a:endParaRPr lang="en-GB"/>
        </a:p>
      </dgm:t>
    </dgm:pt>
    <dgm:pt modelId="{F5309AA0-F9E8-48AA-A856-348D02B90736}">
      <dgm:prSet custT="1"/>
      <dgm:spPr/>
      <dgm:t>
        <a:bodyPr/>
        <a:lstStyle/>
        <a:p>
          <a:r>
            <a:rPr lang="en-GB" sz="1800"/>
            <a:t>Technical QOF Changes</a:t>
          </a:r>
        </a:p>
      </dgm:t>
    </dgm:pt>
    <dgm:pt modelId="{E60737F2-AE36-4D9E-8646-878D12DBA7F7}" type="parTrans" cxnId="{1A7636EC-9B5A-499F-A9A2-7485C75A37BE}">
      <dgm:prSet/>
      <dgm:spPr/>
      <dgm:t>
        <a:bodyPr/>
        <a:lstStyle/>
        <a:p>
          <a:endParaRPr lang="en-GB"/>
        </a:p>
      </dgm:t>
    </dgm:pt>
    <dgm:pt modelId="{AD7A770A-F8B8-4C52-8F81-49ED583618B6}" type="sibTrans" cxnId="{1A7636EC-9B5A-499F-A9A2-7485C75A37BE}">
      <dgm:prSet/>
      <dgm:spPr/>
      <dgm:t>
        <a:bodyPr/>
        <a:lstStyle/>
        <a:p>
          <a:endParaRPr lang="en-GB"/>
        </a:p>
      </dgm:t>
    </dgm:pt>
    <dgm:pt modelId="{2ADD1FD7-8150-4A93-A5A0-7B99461DA2A1}" type="pres">
      <dgm:prSet presAssocID="{049FBDCA-F73B-C541-BACF-75781D4BB3AD}" presName="Name0" presStyleCnt="0">
        <dgm:presLayoutVars>
          <dgm:chMax val="7"/>
          <dgm:chPref val="7"/>
          <dgm:dir/>
        </dgm:presLayoutVars>
      </dgm:prSet>
      <dgm:spPr/>
    </dgm:pt>
    <dgm:pt modelId="{0A2A3CB7-A139-4A11-8F2E-344F2C83E0AC}" type="pres">
      <dgm:prSet presAssocID="{049FBDCA-F73B-C541-BACF-75781D4BB3AD}" presName="Name1" presStyleCnt="0"/>
      <dgm:spPr/>
    </dgm:pt>
    <dgm:pt modelId="{B8E42997-A706-498C-96FE-CA19B9CCEE80}" type="pres">
      <dgm:prSet presAssocID="{049FBDCA-F73B-C541-BACF-75781D4BB3AD}" presName="cycle" presStyleCnt="0"/>
      <dgm:spPr/>
    </dgm:pt>
    <dgm:pt modelId="{CF7F9831-A2FC-4989-9D03-4A8F657CC75A}" type="pres">
      <dgm:prSet presAssocID="{049FBDCA-F73B-C541-BACF-75781D4BB3AD}" presName="srcNode" presStyleLbl="node1" presStyleIdx="0" presStyleCnt="4"/>
      <dgm:spPr/>
    </dgm:pt>
    <dgm:pt modelId="{EB63FBC6-6E4D-4534-9BCF-86BED57EDB34}" type="pres">
      <dgm:prSet presAssocID="{049FBDCA-F73B-C541-BACF-75781D4BB3AD}" presName="conn" presStyleLbl="parChTrans1D2" presStyleIdx="0" presStyleCnt="1"/>
      <dgm:spPr/>
    </dgm:pt>
    <dgm:pt modelId="{9FACE347-A26D-4123-9B3F-4919E1EDFC0C}" type="pres">
      <dgm:prSet presAssocID="{049FBDCA-F73B-C541-BACF-75781D4BB3AD}" presName="extraNode" presStyleLbl="node1" presStyleIdx="0" presStyleCnt="4"/>
      <dgm:spPr/>
    </dgm:pt>
    <dgm:pt modelId="{4535FBA9-8F18-4C94-9F04-DC93C541B77A}" type="pres">
      <dgm:prSet presAssocID="{049FBDCA-F73B-C541-BACF-75781D4BB3AD}" presName="dstNode" presStyleLbl="node1" presStyleIdx="0" presStyleCnt="4"/>
      <dgm:spPr/>
    </dgm:pt>
    <dgm:pt modelId="{01A3D8B4-366E-4352-8F59-EDECD565F86B}" type="pres">
      <dgm:prSet presAssocID="{D2C500D9-72B5-4E49-AC8B-41A73452718B}" presName="text_1" presStyleLbl="node1" presStyleIdx="0" presStyleCnt="4">
        <dgm:presLayoutVars>
          <dgm:bulletEnabled val="1"/>
        </dgm:presLayoutVars>
      </dgm:prSet>
      <dgm:spPr/>
    </dgm:pt>
    <dgm:pt modelId="{FF43ABF3-4B5F-4F93-8E04-143BBF021915}" type="pres">
      <dgm:prSet presAssocID="{D2C500D9-72B5-4E49-AC8B-41A73452718B}" presName="accent_1" presStyleCnt="0"/>
      <dgm:spPr/>
    </dgm:pt>
    <dgm:pt modelId="{341AE6EA-D274-455F-96E5-327CB55E5733}" type="pres">
      <dgm:prSet presAssocID="{D2C500D9-72B5-4E49-AC8B-41A73452718B}" presName="accentRepeatNode" presStyleLbl="solidFgAcc1" presStyleIdx="0" presStyleCnt="4"/>
      <dgm:spPr/>
    </dgm:pt>
    <dgm:pt modelId="{CDD68BB0-7979-504D-8D26-0B6525D6E291}" type="pres">
      <dgm:prSet presAssocID="{F5309AA0-F9E8-48AA-A856-348D02B90736}" presName="text_2" presStyleLbl="node1" presStyleIdx="1" presStyleCnt="4">
        <dgm:presLayoutVars>
          <dgm:bulletEnabled val="1"/>
        </dgm:presLayoutVars>
      </dgm:prSet>
      <dgm:spPr/>
    </dgm:pt>
    <dgm:pt modelId="{03825DFF-B527-544E-8741-37D03AD58E45}" type="pres">
      <dgm:prSet presAssocID="{F5309AA0-F9E8-48AA-A856-348D02B90736}" presName="accent_2" presStyleCnt="0"/>
      <dgm:spPr/>
    </dgm:pt>
    <dgm:pt modelId="{B9538F54-D119-4937-88D1-C04DBFBC583E}" type="pres">
      <dgm:prSet presAssocID="{F5309AA0-F9E8-48AA-A856-348D02B90736}" presName="accentRepeatNode" presStyleLbl="solidFgAcc1" presStyleIdx="1" presStyleCnt="4"/>
      <dgm:spPr/>
    </dgm:pt>
    <dgm:pt modelId="{DE310F0F-4891-5246-974C-D416E1856161}" type="pres">
      <dgm:prSet presAssocID="{A881419D-1C9D-9D4D-8ACA-CF68426FD255}" presName="text_3" presStyleLbl="node1" presStyleIdx="2" presStyleCnt="4">
        <dgm:presLayoutVars>
          <dgm:bulletEnabled val="1"/>
        </dgm:presLayoutVars>
      </dgm:prSet>
      <dgm:spPr/>
    </dgm:pt>
    <dgm:pt modelId="{9785AC97-B7FE-BB4B-A8A7-E71CD3A4981D}" type="pres">
      <dgm:prSet presAssocID="{A881419D-1C9D-9D4D-8ACA-CF68426FD255}" presName="accent_3" presStyleCnt="0"/>
      <dgm:spPr/>
    </dgm:pt>
    <dgm:pt modelId="{D86A0966-FB94-4700-AC01-A44414EDF743}" type="pres">
      <dgm:prSet presAssocID="{A881419D-1C9D-9D4D-8ACA-CF68426FD255}" presName="accentRepeatNode" presStyleLbl="solidFgAcc1" presStyleIdx="2" presStyleCnt="4"/>
      <dgm:spPr/>
    </dgm:pt>
    <dgm:pt modelId="{8C285D39-C760-443B-885C-EFC70EBB0CB3}" type="pres">
      <dgm:prSet presAssocID="{8D563849-1B69-A049-BEC7-7DD6BA84CBD7}" presName="text_4" presStyleLbl="node1" presStyleIdx="3" presStyleCnt="4">
        <dgm:presLayoutVars>
          <dgm:bulletEnabled val="1"/>
        </dgm:presLayoutVars>
      </dgm:prSet>
      <dgm:spPr/>
    </dgm:pt>
    <dgm:pt modelId="{DAF16860-5BEE-466D-B111-17BF3AEE1D31}" type="pres">
      <dgm:prSet presAssocID="{8D563849-1B69-A049-BEC7-7DD6BA84CBD7}" presName="accent_4" presStyleCnt="0"/>
      <dgm:spPr/>
    </dgm:pt>
    <dgm:pt modelId="{12C2EDE6-4F46-424A-BE08-A6988BBC3D07}" type="pres">
      <dgm:prSet presAssocID="{8D563849-1B69-A049-BEC7-7DD6BA84CBD7}" presName="accentRepeatNode" presStyleLbl="solidFgAcc1" presStyleIdx="3" presStyleCnt="4"/>
      <dgm:spPr/>
    </dgm:pt>
  </dgm:ptLst>
  <dgm:cxnLst>
    <dgm:cxn modelId="{60437935-BD4B-482F-8AE9-0066CEDA8A0E}" type="presOf" srcId="{A881419D-1C9D-9D4D-8ACA-CF68426FD255}" destId="{DE310F0F-4891-5246-974C-D416E1856161}" srcOrd="0" destOrd="0" presId="urn:microsoft.com/office/officeart/2008/layout/VerticalCurvedList"/>
    <dgm:cxn modelId="{73081066-B763-F440-A7D3-39CF83F82AD4}" srcId="{049FBDCA-F73B-C541-BACF-75781D4BB3AD}" destId="{A881419D-1C9D-9D4D-8ACA-CF68426FD255}" srcOrd="2" destOrd="0" parTransId="{4F81E4F8-A1F4-CD4D-A9BE-1F6C969C3BF8}" sibTransId="{89143916-A701-E54C-A7D5-8373C06F5CDF}"/>
    <dgm:cxn modelId="{06F66B68-EB16-4FBE-9B63-A7F0B98C3ACC}" type="presOf" srcId="{5D5471B5-C848-E64A-828F-285493AD5D16}" destId="{EB63FBC6-6E4D-4534-9BCF-86BED57EDB34}" srcOrd="0" destOrd="0" presId="urn:microsoft.com/office/officeart/2008/layout/VerticalCurvedList"/>
    <dgm:cxn modelId="{A27DF981-B8FE-4387-A093-C5E8D17A895B}" type="presOf" srcId="{D2C500D9-72B5-4E49-AC8B-41A73452718B}" destId="{01A3D8B4-366E-4352-8F59-EDECD565F86B}" srcOrd="0" destOrd="0" presId="urn:microsoft.com/office/officeart/2008/layout/VerticalCurvedList"/>
    <dgm:cxn modelId="{57C2428A-C113-4079-ADF6-5E04F7615FDA}" type="presOf" srcId="{F5309AA0-F9E8-48AA-A856-348D02B90736}" destId="{CDD68BB0-7979-504D-8D26-0B6525D6E291}" srcOrd="0" destOrd="0" presId="urn:microsoft.com/office/officeart/2008/layout/VerticalCurvedList"/>
    <dgm:cxn modelId="{5EAE8796-0CFE-1640-BF1B-E81C53855614}" srcId="{049FBDCA-F73B-C541-BACF-75781D4BB3AD}" destId="{D2C500D9-72B5-4E49-AC8B-41A73452718B}" srcOrd="0" destOrd="0" parTransId="{4C86CDE3-8B79-9043-A444-C4C1CAECD389}" sibTransId="{5D5471B5-C848-E64A-828F-285493AD5D16}"/>
    <dgm:cxn modelId="{6C5A19AE-8906-4BE0-8DFC-BC95ECFDD476}" type="presOf" srcId="{049FBDCA-F73B-C541-BACF-75781D4BB3AD}" destId="{2ADD1FD7-8150-4A93-A5A0-7B99461DA2A1}" srcOrd="0" destOrd="0" presId="urn:microsoft.com/office/officeart/2008/layout/VerticalCurvedList"/>
    <dgm:cxn modelId="{83E04ACA-E393-43E5-AD5C-1D78379AD606}" type="presOf" srcId="{8D563849-1B69-A049-BEC7-7DD6BA84CBD7}" destId="{8C285D39-C760-443B-885C-EFC70EBB0CB3}" srcOrd="0" destOrd="0" presId="urn:microsoft.com/office/officeart/2008/layout/VerticalCurvedList"/>
    <dgm:cxn modelId="{0C5FD9D5-6CCC-DC47-8513-D3BE2126103E}" srcId="{049FBDCA-F73B-C541-BACF-75781D4BB3AD}" destId="{8D563849-1B69-A049-BEC7-7DD6BA84CBD7}" srcOrd="3" destOrd="0" parTransId="{53008585-EBA5-1544-942A-8B83E5C5B35C}" sibTransId="{5179FBC8-887B-B84E-8F65-0E78E72D3A10}"/>
    <dgm:cxn modelId="{1A7636EC-9B5A-499F-A9A2-7485C75A37BE}" srcId="{049FBDCA-F73B-C541-BACF-75781D4BB3AD}" destId="{F5309AA0-F9E8-48AA-A856-348D02B90736}" srcOrd="1" destOrd="0" parTransId="{E60737F2-AE36-4D9E-8646-878D12DBA7F7}" sibTransId="{AD7A770A-F8B8-4C52-8F81-49ED583618B6}"/>
    <dgm:cxn modelId="{9614D800-5624-4B32-800A-E0296CD2F2E1}" type="presParOf" srcId="{2ADD1FD7-8150-4A93-A5A0-7B99461DA2A1}" destId="{0A2A3CB7-A139-4A11-8F2E-344F2C83E0AC}" srcOrd="0" destOrd="0" presId="urn:microsoft.com/office/officeart/2008/layout/VerticalCurvedList"/>
    <dgm:cxn modelId="{2434CF65-6B1E-41EC-B6BD-E90C62C191A2}" type="presParOf" srcId="{0A2A3CB7-A139-4A11-8F2E-344F2C83E0AC}" destId="{B8E42997-A706-498C-96FE-CA19B9CCEE80}" srcOrd="0" destOrd="0" presId="urn:microsoft.com/office/officeart/2008/layout/VerticalCurvedList"/>
    <dgm:cxn modelId="{2D76B046-3BE5-4BA9-9299-C70395814746}" type="presParOf" srcId="{B8E42997-A706-498C-96FE-CA19B9CCEE80}" destId="{CF7F9831-A2FC-4989-9D03-4A8F657CC75A}" srcOrd="0" destOrd="0" presId="urn:microsoft.com/office/officeart/2008/layout/VerticalCurvedList"/>
    <dgm:cxn modelId="{4C3C5D87-40D1-424C-8856-400661DFF91A}" type="presParOf" srcId="{B8E42997-A706-498C-96FE-CA19B9CCEE80}" destId="{EB63FBC6-6E4D-4534-9BCF-86BED57EDB34}" srcOrd="1" destOrd="0" presId="urn:microsoft.com/office/officeart/2008/layout/VerticalCurvedList"/>
    <dgm:cxn modelId="{CFE90A4E-21C8-45E1-B63A-E3F4E6CB0A7C}" type="presParOf" srcId="{B8E42997-A706-498C-96FE-CA19B9CCEE80}" destId="{9FACE347-A26D-4123-9B3F-4919E1EDFC0C}" srcOrd="2" destOrd="0" presId="urn:microsoft.com/office/officeart/2008/layout/VerticalCurvedList"/>
    <dgm:cxn modelId="{6288CD7C-D5DD-4B39-AC8D-32067D3F33D4}" type="presParOf" srcId="{B8E42997-A706-498C-96FE-CA19B9CCEE80}" destId="{4535FBA9-8F18-4C94-9F04-DC93C541B77A}" srcOrd="3" destOrd="0" presId="urn:microsoft.com/office/officeart/2008/layout/VerticalCurvedList"/>
    <dgm:cxn modelId="{40884756-1A9E-4CE8-B000-7E91EF32AA30}" type="presParOf" srcId="{0A2A3CB7-A139-4A11-8F2E-344F2C83E0AC}" destId="{01A3D8B4-366E-4352-8F59-EDECD565F86B}" srcOrd="1" destOrd="0" presId="urn:microsoft.com/office/officeart/2008/layout/VerticalCurvedList"/>
    <dgm:cxn modelId="{4CF90C60-4413-4FCE-B628-58F64488102C}" type="presParOf" srcId="{0A2A3CB7-A139-4A11-8F2E-344F2C83E0AC}" destId="{FF43ABF3-4B5F-4F93-8E04-143BBF021915}" srcOrd="2" destOrd="0" presId="urn:microsoft.com/office/officeart/2008/layout/VerticalCurvedList"/>
    <dgm:cxn modelId="{66104CB1-4D8F-4C2F-99DD-F040EF92CCC9}" type="presParOf" srcId="{FF43ABF3-4B5F-4F93-8E04-143BBF021915}" destId="{341AE6EA-D274-455F-96E5-327CB55E5733}" srcOrd="0" destOrd="0" presId="urn:microsoft.com/office/officeart/2008/layout/VerticalCurvedList"/>
    <dgm:cxn modelId="{6EAF8F46-0AD0-4A36-B554-C48FE55B1778}" type="presParOf" srcId="{0A2A3CB7-A139-4A11-8F2E-344F2C83E0AC}" destId="{CDD68BB0-7979-504D-8D26-0B6525D6E291}" srcOrd="3" destOrd="0" presId="urn:microsoft.com/office/officeart/2008/layout/VerticalCurvedList"/>
    <dgm:cxn modelId="{0572B509-C1B4-4267-9C33-30980B958F09}" type="presParOf" srcId="{0A2A3CB7-A139-4A11-8F2E-344F2C83E0AC}" destId="{03825DFF-B527-544E-8741-37D03AD58E45}" srcOrd="4" destOrd="0" presId="urn:microsoft.com/office/officeart/2008/layout/VerticalCurvedList"/>
    <dgm:cxn modelId="{6D075388-4621-489C-9634-718E716817B6}" type="presParOf" srcId="{03825DFF-B527-544E-8741-37D03AD58E45}" destId="{B9538F54-D119-4937-88D1-C04DBFBC583E}" srcOrd="0" destOrd="0" presId="urn:microsoft.com/office/officeart/2008/layout/VerticalCurvedList"/>
    <dgm:cxn modelId="{9BD5ACF5-3976-4C8E-AA8A-B61792C81D76}" type="presParOf" srcId="{0A2A3CB7-A139-4A11-8F2E-344F2C83E0AC}" destId="{DE310F0F-4891-5246-974C-D416E1856161}" srcOrd="5" destOrd="0" presId="urn:microsoft.com/office/officeart/2008/layout/VerticalCurvedList"/>
    <dgm:cxn modelId="{83AD9C3C-0B5C-4E80-A305-FD4323337FF4}" type="presParOf" srcId="{0A2A3CB7-A139-4A11-8F2E-344F2C83E0AC}" destId="{9785AC97-B7FE-BB4B-A8A7-E71CD3A4981D}" srcOrd="6" destOrd="0" presId="urn:microsoft.com/office/officeart/2008/layout/VerticalCurvedList"/>
    <dgm:cxn modelId="{575836A1-E576-4581-B0F6-3B6878CDCEB9}" type="presParOf" srcId="{9785AC97-B7FE-BB4B-A8A7-E71CD3A4981D}" destId="{D86A0966-FB94-4700-AC01-A44414EDF743}" srcOrd="0" destOrd="0" presId="urn:microsoft.com/office/officeart/2008/layout/VerticalCurvedList"/>
    <dgm:cxn modelId="{7BCFA1BF-9ED0-4BC3-8203-CCAAFFB56443}" type="presParOf" srcId="{0A2A3CB7-A139-4A11-8F2E-344F2C83E0AC}" destId="{8C285D39-C760-443B-885C-EFC70EBB0CB3}" srcOrd="7" destOrd="0" presId="urn:microsoft.com/office/officeart/2008/layout/VerticalCurvedList"/>
    <dgm:cxn modelId="{B33E8427-9230-4F9B-B6D1-2E31BE66A670}" type="presParOf" srcId="{0A2A3CB7-A139-4A11-8F2E-344F2C83E0AC}" destId="{DAF16860-5BEE-466D-B111-17BF3AEE1D31}" srcOrd="8" destOrd="0" presId="urn:microsoft.com/office/officeart/2008/layout/VerticalCurvedList"/>
    <dgm:cxn modelId="{BE4D1AD3-6666-4844-AB7E-9B7F2A664361}" type="presParOf" srcId="{DAF16860-5BEE-466D-B111-17BF3AEE1D31}" destId="{12C2EDE6-4F46-424A-BE08-A6988BBC3D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62F549-8FF5-9740-A3BF-67FB5B4153B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E104210A-C563-BE47-AA4E-40FF40F92192}">
      <dgm:prSet/>
      <dgm:spPr/>
      <dgm:t>
        <a:bodyPr/>
        <a:lstStyle/>
        <a:p>
          <a:r>
            <a:rPr lang="en-GB"/>
            <a:t>Lipid medication updated in cholesterol and diabetes</a:t>
          </a:r>
        </a:p>
      </dgm:t>
    </dgm:pt>
    <dgm:pt modelId="{E1B26577-5666-DA4E-B751-79B1CC735968}" type="parTrans" cxnId="{33FACD39-B881-D24A-A87D-0C4BFE9BDE5E}">
      <dgm:prSet/>
      <dgm:spPr/>
      <dgm:t>
        <a:bodyPr/>
        <a:lstStyle/>
        <a:p>
          <a:endParaRPr lang="en-GB"/>
        </a:p>
      </dgm:t>
    </dgm:pt>
    <dgm:pt modelId="{9A03EA1B-E9BF-9949-9DA4-51ADB3C5591F}" type="sibTrans" cxnId="{33FACD39-B881-D24A-A87D-0C4BFE9BDE5E}">
      <dgm:prSet/>
      <dgm:spPr/>
      <dgm:t>
        <a:bodyPr/>
        <a:lstStyle/>
        <a:p>
          <a:endParaRPr lang="en-GB"/>
        </a:p>
      </dgm:t>
    </dgm:pt>
    <dgm:pt modelId="{62BABAEA-B54B-094A-83B5-196D3CABFDD0}">
      <dgm:prSet/>
      <dgm:spPr/>
      <dgm:t>
        <a:bodyPr/>
        <a:lstStyle/>
        <a:p>
          <a:r>
            <a:rPr lang="en-GB"/>
            <a:t>Diabetes BP now for &lt;80 only</a:t>
          </a:r>
        </a:p>
      </dgm:t>
    </dgm:pt>
    <dgm:pt modelId="{CB31FBDE-E998-C34A-87A9-1B8D0294AA59}" type="parTrans" cxnId="{1C1CCEAB-15B1-0346-ADA0-5A36A5DCFF03}">
      <dgm:prSet/>
      <dgm:spPr/>
      <dgm:t>
        <a:bodyPr/>
        <a:lstStyle/>
        <a:p>
          <a:endParaRPr lang="en-GB"/>
        </a:p>
      </dgm:t>
    </dgm:pt>
    <dgm:pt modelId="{6E0BF780-F0C5-0840-A230-6B3E457FEBC8}" type="sibTrans" cxnId="{1C1CCEAB-15B1-0346-ADA0-5A36A5DCFF03}">
      <dgm:prSet/>
      <dgm:spPr/>
      <dgm:t>
        <a:bodyPr/>
        <a:lstStyle/>
        <a:p>
          <a:endParaRPr lang="en-GB"/>
        </a:p>
      </dgm:t>
    </dgm:pt>
    <dgm:pt modelId="{9865C94C-E328-C148-8871-60BA6FA27A43}">
      <dgm:prSet/>
      <dgm:spPr/>
      <dgm:t>
        <a:bodyPr/>
        <a:lstStyle/>
        <a:p>
          <a:r>
            <a:rPr lang="en-GB"/>
            <a:t>No spirometry needed for asthma diagnosis</a:t>
          </a:r>
        </a:p>
      </dgm:t>
    </dgm:pt>
    <dgm:pt modelId="{9FFDB86E-1920-8644-85F1-8B1D456CB2E9}" type="parTrans" cxnId="{484A6A4C-A242-1042-93A3-10D6C8207AB7}">
      <dgm:prSet/>
      <dgm:spPr/>
      <dgm:t>
        <a:bodyPr/>
        <a:lstStyle/>
        <a:p>
          <a:endParaRPr lang="en-GB"/>
        </a:p>
      </dgm:t>
    </dgm:pt>
    <dgm:pt modelId="{20FABC4D-4C5E-3C49-846F-1EA0963C7016}" type="sibTrans" cxnId="{484A6A4C-A242-1042-93A3-10D6C8207AB7}">
      <dgm:prSet/>
      <dgm:spPr/>
      <dgm:t>
        <a:bodyPr/>
        <a:lstStyle/>
        <a:p>
          <a:endParaRPr lang="en-GB"/>
        </a:p>
      </dgm:t>
    </dgm:pt>
    <dgm:pt modelId="{D3798C52-A78F-6A4F-B52E-B559EBDB7F26}">
      <dgm:prSet/>
      <dgm:spPr/>
      <dgm:t>
        <a:bodyPr/>
        <a:lstStyle/>
        <a:p>
          <a:r>
            <a:rPr lang="en-GB"/>
            <a:t>Asthma review – no longer need ACT </a:t>
          </a:r>
        </a:p>
      </dgm:t>
    </dgm:pt>
    <dgm:pt modelId="{4A404348-50A0-7749-922A-08E5019C39DB}" type="parTrans" cxnId="{EC2A7511-780A-4C40-B244-B6A4D85D43C7}">
      <dgm:prSet/>
      <dgm:spPr/>
      <dgm:t>
        <a:bodyPr/>
        <a:lstStyle/>
        <a:p>
          <a:endParaRPr lang="en-GB"/>
        </a:p>
      </dgm:t>
    </dgm:pt>
    <dgm:pt modelId="{0266585A-A3CE-0643-A68C-CFB422F19D43}" type="sibTrans" cxnId="{EC2A7511-780A-4C40-B244-B6A4D85D43C7}">
      <dgm:prSet/>
      <dgm:spPr/>
      <dgm:t>
        <a:bodyPr/>
        <a:lstStyle/>
        <a:p>
          <a:endParaRPr lang="en-GB"/>
        </a:p>
      </dgm:t>
    </dgm:pt>
    <dgm:pt modelId="{197AFB4B-D535-3343-A160-BDCA36DFAE9A}">
      <dgm:prSet/>
      <dgm:spPr/>
      <dgm:t>
        <a:bodyPr/>
        <a:lstStyle/>
        <a:p>
          <a:r>
            <a:rPr lang="en-GB"/>
            <a:t>PCA added (invites) for DOAC in AF (AF008) </a:t>
          </a:r>
        </a:p>
      </dgm:t>
    </dgm:pt>
    <dgm:pt modelId="{35DA5892-6C89-6E4E-AAD1-419CFE903842}" type="parTrans" cxnId="{B5890D87-AB3E-3847-9FCE-B57F75969936}">
      <dgm:prSet/>
      <dgm:spPr/>
      <dgm:t>
        <a:bodyPr/>
        <a:lstStyle/>
        <a:p>
          <a:endParaRPr lang="en-GB"/>
        </a:p>
      </dgm:t>
    </dgm:pt>
    <dgm:pt modelId="{0E62BBC1-8D5E-E44E-98A7-45802C79DBCE}" type="sibTrans" cxnId="{B5890D87-AB3E-3847-9FCE-B57F75969936}">
      <dgm:prSet/>
      <dgm:spPr/>
      <dgm:t>
        <a:bodyPr/>
        <a:lstStyle/>
        <a:p>
          <a:endParaRPr lang="en-GB"/>
        </a:p>
      </dgm:t>
    </dgm:pt>
    <dgm:pt modelId="{EA9B3F0F-82CB-4F3C-97E8-24AD52069128}">
      <dgm:prSet/>
      <dgm:spPr/>
      <dgm:t>
        <a:bodyPr/>
        <a:lstStyle/>
        <a:p>
          <a:r>
            <a:rPr lang="en-GB"/>
            <a:t>Prioritising of LDL over </a:t>
          </a:r>
          <a:r>
            <a:rPr lang="en-GB" err="1"/>
            <a:t>nHDL</a:t>
          </a:r>
          <a:r>
            <a:rPr lang="en-GB"/>
            <a:t> (CHOL004)</a:t>
          </a:r>
        </a:p>
      </dgm:t>
    </dgm:pt>
    <dgm:pt modelId="{25CB842C-A145-4A0A-AF52-F9703C06ED8E}" type="parTrans" cxnId="{895A82DA-8188-4622-9CED-109D27B8B253}">
      <dgm:prSet/>
      <dgm:spPr/>
      <dgm:t>
        <a:bodyPr/>
        <a:lstStyle/>
        <a:p>
          <a:endParaRPr lang="en-GB"/>
        </a:p>
      </dgm:t>
    </dgm:pt>
    <dgm:pt modelId="{0E160398-6891-45AA-B100-EA914C46A2EA}" type="sibTrans" cxnId="{895A82DA-8188-4622-9CED-109D27B8B253}">
      <dgm:prSet/>
      <dgm:spPr/>
      <dgm:t>
        <a:bodyPr/>
        <a:lstStyle/>
        <a:p>
          <a:endParaRPr lang="en-GB"/>
        </a:p>
      </dgm:t>
    </dgm:pt>
    <dgm:pt modelId="{DB719E98-6892-7447-BFD7-C4E052A84094}" type="pres">
      <dgm:prSet presAssocID="{ED62F549-8FF5-9740-A3BF-67FB5B4153BF}" presName="CompostProcess" presStyleCnt="0">
        <dgm:presLayoutVars>
          <dgm:dir/>
          <dgm:resizeHandles val="exact"/>
        </dgm:presLayoutVars>
      </dgm:prSet>
      <dgm:spPr/>
    </dgm:pt>
    <dgm:pt modelId="{C48F4234-2596-AF42-8622-0C68F3B43996}" type="pres">
      <dgm:prSet presAssocID="{ED62F549-8FF5-9740-A3BF-67FB5B4153BF}" presName="arrow" presStyleLbl="bgShp" presStyleIdx="0" presStyleCnt="1"/>
      <dgm:spPr/>
    </dgm:pt>
    <dgm:pt modelId="{EBD81B8F-B96F-954B-9742-893BD2F5F5E9}" type="pres">
      <dgm:prSet presAssocID="{ED62F549-8FF5-9740-A3BF-67FB5B4153BF}" presName="linearProcess" presStyleCnt="0"/>
      <dgm:spPr/>
    </dgm:pt>
    <dgm:pt modelId="{5513EAD8-7B4D-B141-AB05-C5301367506D}" type="pres">
      <dgm:prSet presAssocID="{E104210A-C563-BE47-AA4E-40FF40F92192}" presName="textNode" presStyleLbl="node1" presStyleIdx="0" presStyleCnt="6">
        <dgm:presLayoutVars>
          <dgm:bulletEnabled val="1"/>
        </dgm:presLayoutVars>
      </dgm:prSet>
      <dgm:spPr/>
    </dgm:pt>
    <dgm:pt modelId="{516D8C81-6AE6-0E48-8454-E7BD307CD0BE}" type="pres">
      <dgm:prSet presAssocID="{9A03EA1B-E9BF-9949-9DA4-51ADB3C5591F}" presName="sibTrans" presStyleCnt="0"/>
      <dgm:spPr/>
    </dgm:pt>
    <dgm:pt modelId="{65210B75-47EF-43E4-BFB3-907D17499E55}" type="pres">
      <dgm:prSet presAssocID="{EA9B3F0F-82CB-4F3C-97E8-24AD52069128}" presName="textNode" presStyleLbl="node1" presStyleIdx="1" presStyleCnt="6">
        <dgm:presLayoutVars>
          <dgm:bulletEnabled val="1"/>
        </dgm:presLayoutVars>
      </dgm:prSet>
      <dgm:spPr/>
    </dgm:pt>
    <dgm:pt modelId="{5B20710C-D506-4CD5-9C13-AEAEDBD634AC}" type="pres">
      <dgm:prSet presAssocID="{0E160398-6891-45AA-B100-EA914C46A2EA}" presName="sibTrans" presStyleCnt="0"/>
      <dgm:spPr/>
    </dgm:pt>
    <dgm:pt modelId="{39C0D0A6-375F-8047-BC75-FFA4725E0BCE}" type="pres">
      <dgm:prSet presAssocID="{62BABAEA-B54B-094A-83B5-196D3CABFDD0}" presName="textNode" presStyleLbl="node1" presStyleIdx="2" presStyleCnt="6">
        <dgm:presLayoutVars>
          <dgm:bulletEnabled val="1"/>
        </dgm:presLayoutVars>
      </dgm:prSet>
      <dgm:spPr/>
    </dgm:pt>
    <dgm:pt modelId="{DBD6EA4E-636F-464F-AE34-EB0F4D00F802}" type="pres">
      <dgm:prSet presAssocID="{6E0BF780-F0C5-0840-A230-6B3E457FEBC8}" presName="sibTrans" presStyleCnt="0"/>
      <dgm:spPr/>
    </dgm:pt>
    <dgm:pt modelId="{213E2723-E1F4-9448-942C-8EE6375185A4}" type="pres">
      <dgm:prSet presAssocID="{9865C94C-E328-C148-8871-60BA6FA27A43}" presName="textNode" presStyleLbl="node1" presStyleIdx="3" presStyleCnt="6">
        <dgm:presLayoutVars>
          <dgm:bulletEnabled val="1"/>
        </dgm:presLayoutVars>
      </dgm:prSet>
      <dgm:spPr/>
    </dgm:pt>
    <dgm:pt modelId="{93272DA8-FD6E-FA45-86C3-7AE4E44AFDD5}" type="pres">
      <dgm:prSet presAssocID="{20FABC4D-4C5E-3C49-846F-1EA0963C7016}" presName="sibTrans" presStyleCnt="0"/>
      <dgm:spPr/>
    </dgm:pt>
    <dgm:pt modelId="{EA0C42D7-A8D6-3242-ADF5-47E4DD02B6D8}" type="pres">
      <dgm:prSet presAssocID="{D3798C52-A78F-6A4F-B52E-B559EBDB7F26}" presName="textNode" presStyleLbl="node1" presStyleIdx="4" presStyleCnt="6">
        <dgm:presLayoutVars>
          <dgm:bulletEnabled val="1"/>
        </dgm:presLayoutVars>
      </dgm:prSet>
      <dgm:spPr/>
    </dgm:pt>
    <dgm:pt modelId="{F22510D8-D4CC-8944-A301-C5503F728D1C}" type="pres">
      <dgm:prSet presAssocID="{0266585A-A3CE-0643-A68C-CFB422F19D43}" presName="sibTrans" presStyleCnt="0"/>
      <dgm:spPr/>
    </dgm:pt>
    <dgm:pt modelId="{860646F1-237E-C84D-B163-29EF87E6B98F}" type="pres">
      <dgm:prSet presAssocID="{197AFB4B-D535-3343-A160-BDCA36DFAE9A}" presName="textNode" presStyleLbl="node1" presStyleIdx="5" presStyleCnt="6">
        <dgm:presLayoutVars>
          <dgm:bulletEnabled val="1"/>
        </dgm:presLayoutVars>
      </dgm:prSet>
      <dgm:spPr/>
    </dgm:pt>
  </dgm:ptLst>
  <dgm:cxnLst>
    <dgm:cxn modelId="{96446E0B-D7DF-7A4A-A60C-77A65210C677}" type="presOf" srcId="{ED62F549-8FF5-9740-A3BF-67FB5B4153BF}" destId="{DB719E98-6892-7447-BFD7-C4E052A84094}" srcOrd="0" destOrd="0" presId="urn:microsoft.com/office/officeart/2005/8/layout/hProcess9"/>
    <dgm:cxn modelId="{EC2A7511-780A-4C40-B244-B6A4D85D43C7}" srcId="{ED62F549-8FF5-9740-A3BF-67FB5B4153BF}" destId="{D3798C52-A78F-6A4F-B52E-B559EBDB7F26}" srcOrd="4" destOrd="0" parTransId="{4A404348-50A0-7749-922A-08E5019C39DB}" sibTransId="{0266585A-A3CE-0643-A68C-CFB422F19D43}"/>
    <dgm:cxn modelId="{33FACD39-B881-D24A-A87D-0C4BFE9BDE5E}" srcId="{ED62F549-8FF5-9740-A3BF-67FB5B4153BF}" destId="{E104210A-C563-BE47-AA4E-40FF40F92192}" srcOrd="0" destOrd="0" parTransId="{E1B26577-5666-DA4E-B751-79B1CC735968}" sibTransId="{9A03EA1B-E9BF-9949-9DA4-51ADB3C5591F}"/>
    <dgm:cxn modelId="{BB714367-231A-4BA4-B8DA-E11E60C23736}" type="presOf" srcId="{EA9B3F0F-82CB-4F3C-97E8-24AD52069128}" destId="{65210B75-47EF-43E4-BFB3-907D17499E55}" srcOrd="0" destOrd="0" presId="urn:microsoft.com/office/officeart/2005/8/layout/hProcess9"/>
    <dgm:cxn modelId="{484A6A4C-A242-1042-93A3-10D6C8207AB7}" srcId="{ED62F549-8FF5-9740-A3BF-67FB5B4153BF}" destId="{9865C94C-E328-C148-8871-60BA6FA27A43}" srcOrd="3" destOrd="0" parTransId="{9FFDB86E-1920-8644-85F1-8B1D456CB2E9}" sibTransId="{20FABC4D-4C5E-3C49-846F-1EA0963C7016}"/>
    <dgm:cxn modelId="{F4074A57-0932-43F8-BA85-3A05359341B9}" type="presOf" srcId="{D3798C52-A78F-6A4F-B52E-B559EBDB7F26}" destId="{EA0C42D7-A8D6-3242-ADF5-47E4DD02B6D8}" srcOrd="0" destOrd="0" presId="urn:microsoft.com/office/officeart/2005/8/layout/hProcess9"/>
    <dgm:cxn modelId="{B5890D87-AB3E-3847-9FCE-B57F75969936}" srcId="{ED62F549-8FF5-9740-A3BF-67FB5B4153BF}" destId="{197AFB4B-D535-3343-A160-BDCA36DFAE9A}" srcOrd="5" destOrd="0" parTransId="{35DA5892-6C89-6E4E-AAD1-419CFE903842}" sibTransId="{0E62BBC1-8D5E-E44E-98A7-45802C79DBCE}"/>
    <dgm:cxn modelId="{1C1CCEAB-15B1-0346-ADA0-5A36A5DCFF03}" srcId="{ED62F549-8FF5-9740-A3BF-67FB5B4153BF}" destId="{62BABAEA-B54B-094A-83B5-196D3CABFDD0}" srcOrd="2" destOrd="0" parTransId="{CB31FBDE-E998-C34A-87A9-1B8D0294AA59}" sibTransId="{6E0BF780-F0C5-0840-A230-6B3E457FEBC8}"/>
    <dgm:cxn modelId="{0D61E3C5-F066-42DF-8C57-92A6D2E8FFEB}" type="presOf" srcId="{62BABAEA-B54B-094A-83B5-196D3CABFDD0}" destId="{39C0D0A6-375F-8047-BC75-FFA4725E0BCE}" srcOrd="0" destOrd="0" presId="urn:microsoft.com/office/officeart/2005/8/layout/hProcess9"/>
    <dgm:cxn modelId="{B0639FD0-BD6C-4C52-8488-EEF8EE296972}" type="presOf" srcId="{E104210A-C563-BE47-AA4E-40FF40F92192}" destId="{5513EAD8-7B4D-B141-AB05-C5301367506D}" srcOrd="0" destOrd="0" presId="urn:microsoft.com/office/officeart/2005/8/layout/hProcess9"/>
    <dgm:cxn modelId="{B9B979D8-79DB-4756-B5ED-920CA78FDCB9}" type="presOf" srcId="{9865C94C-E328-C148-8871-60BA6FA27A43}" destId="{213E2723-E1F4-9448-942C-8EE6375185A4}" srcOrd="0" destOrd="0" presId="urn:microsoft.com/office/officeart/2005/8/layout/hProcess9"/>
    <dgm:cxn modelId="{895A82DA-8188-4622-9CED-109D27B8B253}" srcId="{ED62F549-8FF5-9740-A3BF-67FB5B4153BF}" destId="{EA9B3F0F-82CB-4F3C-97E8-24AD52069128}" srcOrd="1" destOrd="0" parTransId="{25CB842C-A145-4A0A-AF52-F9703C06ED8E}" sibTransId="{0E160398-6891-45AA-B100-EA914C46A2EA}"/>
    <dgm:cxn modelId="{41686FE8-629F-46D3-AEA8-F23FA20267E2}" type="presOf" srcId="{197AFB4B-D535-3343-A160-BDCA36DFAE9A}" destId="{860646F1-237E-C84D-B163-29EF87E6B98F}" srcOrd="0" destOrd="0" presId="urn:microsoft.com/office/officeart/2005/8/layout/hProcess9"/>
    <dgm:cxn modelId="{F62EF4F0-1FC9-4412-AB5B-B5A91F4DFBE3}" type="presParOf" srcId="{DB719E98-6892-7447-BFD7-C4E052A84094}" destId="{C48F4234-2596-AF42-8622-0C68F3B43996}" srcOrd="0" destOrd="0" presId="urn:microsoft.com/office/officeart/2005/8/layout/hProcess9"/>
    <dgm:cxn modelId="{CFDCA2AC-46AE-4EE4-BEBD-9274283DC9B3}" type="presParOf" srcId="{DB719E98-6892-7447-BFD7-C4E052A84094}" destId="{EBD81B8F-B96F-954B-9742-893BD2F5F5E9}" srcOrd="1" destOrd="0" presId="urn:microsoft.com/office/officeart/2005/8/layout/hProcess9"/>
    <dgm:cxn modelId="{187426A4-7396-4AD2-A712-683DD83F04F2}" type="presParOf" srcId="{EBD81B8F-B96F-954B-9742-893BD2F5F5E9}" destId="{5513EAD8-7B4D-B141-AB05-C5301367506D}" srcOrd="0" destOrd="0" presId="urn:microsoft.com/office/officeart/2005/8/layout/hProcess9"/>
    <dgm:cxn modelId="{E831EC5C-16B5-4B4E-90D7-FBC5A55D711D}" type="presParOf" srcId="{EBD81B8F-B96F-954B-9742-893BD2F5F5E9}" destId="{516D8C81-6AE6-0E48-8454-E7BD307CD0BE}" srcOrd="1" destOrd="0" presId="urn:microsoft.com/office/officeart/2005/8/layout/hProcess9"/>
    <dgm:cxn modelId="{B278B110-6081-42CE-BE10-C9E132699209}" type="presParOf" srcId="{EBD81B8F-B96F-954B-9742-893BD2F5F5E9}" destId="{65210B75-47EF-43E4-BFB3-907D17499E55}" srcOrd="2" destOrd="0" presId="urn:microsoft.com/office/officeart/2005/8/layout/hProcess9"/>
    <dgm:cxn modelId="{4D04409E-9989-44D5-9739-095E5D769254}" type="presParOf" srcId="{EBD81B8F-B96F-954B-9742-893BD2F5F5E9}" destId="{5B20710C-D506-4CD5-9C13-AEAEDBD634AC}" srcOrd="3" destOrd="0" presId="urn:microsoft.com/office/officeart/2005/8/layout/hProcess9"/>
    <dgm:cxn modelId="{7E05CD7D-A99D-4302-8B02-59FCC85F7363}" type="presParOf" srcId="{EBD81B8F-B96F-954B-9742-893BD2F5F5E9}" destId="{39C0D0A6-375F-8047-BC75-FFA4725E0BCE}" srcOrd="4" destOrd="0" presId="urn:microsoft.com/office/officeart/2005/8/layout/hProcess9"/>
    <dgm:cxn modelId="{416E35B0-577C-4883-BF2B-F3651860ADAF}" type="presParOf" srcId="{EBD81B8F-B96F-954B-9742-893BD2F5F5E9}" destId="{DBD6EA4E-636F-464F-AE34-EB0F4D00F802}" srcOrd="5" destOrd="0" presId="urn:microsoft.com/office/officeart/2005/8/layout/hProcess9"/>
    <dgm:cxn modelId="{01FB71BE-63C6-42C8-B41C-795F08C70988}" type="presParOf" srcId="{EBD81B8F-B96F-954B-9742-893BD2F5F5E9}" destId="{213E2723-E1F4-9448-942C-8EE6375185A4}" srcOrd="6" destOrd="0" presId="urn:microsoft.com/office/officeart/2005/8/layout/hProcess9"/>
    <dgm:cxn modelId="{5D3798FD-AF68-4D91-A739-7B2DE721B567}" type="presParOf" srcId="{EBD81B8F-B96F-954B-9742-893BD2F5F5E9}" destId="{93272DA8-FD6E-FA45-86C3-7AE4E44AFDD5}" srcOrd="7" destOrd="0" presId="urn:microsoft.com/office/officeart/2005/8/layout/hProcess9"/>
    <dgm:cxn modelId="{6AFAFEA4-EBBE-40E1-ADF9-DF41406E970A}" type="presParOf" srcId="{EBD81B8F-B96F-954B-9742-893BD2F5F5E9}" destId="{EA0C42D7-A8D6-3242-ADF5-47E4DD02B6D8}" srcOrd="8" destOrd="0" presId="urn:microsoft.com/office/officeart/2005/8/layout/hProcess9"/>
    <dgm:cxn modelId="{7FC71BDB-F63F-4246-AA18-0B74BC62D4D7}" type="presParOf" srcId="{EBD81B8F-B96F-954B-9742-893BD2F5F5E9}" destId="{F22510D8-D4CC-8944-A301-C5503F728D1C}" srcOrd="9" destOrd="0" presId="urn:microsoft.com/office/officeart/2005/8/layout/hProcess9"/>
    <dgm:cxn modelId="{1247D0A6-B6BB-4589-B4F0-E188BD348A93}" type="presParOf" srcId="{EBD81B8F-B96F-954B-9742-893BD2F5F5E9}" destId="{860646F1-237E-C84D-B163-29EF87E6B98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CE2E2-7C69-45D9-AACC-930554A33A07}">
      <dsp:nvSpPr>
        <dsp:cNvPr id="0" name=""/>
        <dsp:cNvSpPr/>
      </dsp:nvSpPr>
      <dsp:spPr>
        <a:xfrm rot="5400000">
          <a:off x="5782511" y="-2513581"/>
          <a:ext cx="52883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GP Partner</a:t>
          </a:r>
          <a:endParaRPr lang="en-GB" sz="2500" kern="1200"/>
        </a:p>
      </dsp:txBody>
      <dsp:txXfrm rot="-5400000">
        <a:off x="3201315" y="93430"/>
        <a:ext cx="5665410" cy="477201"/>
      </dsp:txXfrm>
    </dsp:sp>
    <dsp:sp modelId="{18846937-C49B-4ED1-969F-43E0AC69ED0A}">
      <dsp:nvSpPr>
        <dsp:cNvPr id="0" name=""/>
        <dsp:cNvSpPr/>
      </dsp:nvSpPr>
      <dsp:spPr>
        <a:xfrm>
          <a:off x="0" y="1511"/>
          <a:ext cx="3201314" cy="66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u="none" kern="1200"/>
            <a:t>Tuesday 25</a:t>
          </a:r>
          <a:r>
            <a:rPr lang="en-US" sz="1800" b="0" i="0" u="none" kern="1200" baseline="30000"/>
            <a:t>th</a:t>
          </a:r>
          <a:r>
            <a:rPr lang="en-US" sz="1800" b="0" i="0" u="none" kern="1200"/>
            <a:t> March at 12pm</a:t>
          </a:r>
          <a:endParaRPr lang="en-GB" sz="1800" b="0" i="0" u="none" kern="1200"/>
        </a:p>
      </dsp:txBody>
      <dsp:txXfrm>
        <a:off x="32269" y="33780"/>
        <a:ext cx="3136776" cy="596501"/>
      </dsp:txXfrm>
    </dsp:sp>
    <dsp:sp modelId="{82ACC9EA-49FD-4F91-8AE1-3C5A68D84714}">
      <dsp:nvSpPr>
        <dsp:cNvPr id="0" name=""/>
        <dsp:cNvSpPr/>
      </dsp:nvSpPr>
      <dsp:spPr>
        <a:xfrm rot="5400000">
          <a:off x="5782511" y="-1819489"/>
          <a:ext cx="52883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Practice Manager</a:t>
          </a:r>
          <a:endParaRPr lang="en-GB" sz="2500" kern="1200"/>
        </a:p>
      </dsp:txBody>
      <dsp:txXfrm rot="-5400000">
        <a:off x="3201315" y="787522"/>
        <a:ext cx="5665410" cy="477201"/>
      </dsp:txXfrm>
    </dsp:sp>
    <dsp:sp modelId="{272B894E-0ABA-4DBF-A99C-8ABB9E16D53F}">
      <dsp:nvSpPr>
        <dsp:cNvPr id="0" name=""/>
        <dsp:cNvSpPr/>
      </dsp:nvSpPr>
      <dsp:spPr>
        <a:xfrm>
          <a:off x="0" y="695603"/>
          <a:ext cx="3201314" cy="66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u="none" kern="1200"/>
            <a:t>Tuesday 25</a:t>
          </a:r>
          <a:r>
            <a:rPr lang="en-US" sz="1800" b="0" i="0" u="none" kern="1200" baseline="30000"/>
            <a:t>th</a:t>
          </a:r>
          <a:r>
            <a:rPr lang="en-US" sz="1800" b="0" i="0" u="none" kern="1200"/>
            <a:t> March at 12:30pm</a:t>
          </a:r>
          <a:endParaRPr lang="en-GB" sz="1800" b="0" i="0" u="none" kern="1200"/>
        </a:p>
      </dsp:txBody>
      <dsp:txXfrm>
        <a:off x="32269" y="727872"/>
        <a:ext cx="3136776" cy="596501"/>
      </dsp:txXfrm>
    </dsp:sp>
    <dsp:sp modelId="{1B0CA1C7-1F38-4127-AC8D-B2DCD4DA56E7}">
      <dsp:nvSpPr>
        <dsp:cNvPr id="0" name=""/>
        <dsp:cNvSpPr/>
      </dsp:nvSpPr>
      <dsp:spPr>
        <a:xfrm rot="5400000">
          <a:off x="5782511" y="-1125397"/>
          <a:ext cx="52883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PCN Manager</a:t>
          </a:r>
          <a:endParaRPr lang="en-GB" sz="2500" kern="1200"/>
        </a:p>
      </dsp:txBody>
      <dsp:txXfrm rot="-5400000">
        <a:off x="3201315" y="1481614"/>
        <a:ext cx="5665410" cy="477201"/>
      </dsp:txXfrm>
    </dsp:sp>
    <dsp:sp modelId="{C0B6318F-385D-4D1A-B42B-6BD353A00996}">
      <dsp:nvSpPr>
        <dsp:cNvPr id="0" name=""/>
        <dsp:cNvSpPr/>
      </dsp:nvSpPr>
      <dsp:spPr>
        <a:xfrm>
          <a:off x="0" y="1389695"/>
          <a:ext cx="3201314" cy="66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u="none" kern="1200"/>
            <a:t>Thursday 27</a:t>
          </a:r>
          <a:r>
            <a:rPr lang="en-US" sz="1800" b="0" i="0" u="none" kern="1200" baseline="30000"/>
            <a:t>th</a:t>
          </a:r>
          <a:r>
            <a:rPr lang="en-US" sz="1800" b="0" i="0" u="none" kern="1200"/>
            <a:t> March at 12pm</a:t>
          </a:r>
          <a:endParaRPr lang="en-GB" sz="1800" b="0" i="0" u="none" kern="1200"/>
        </a:p>
      </dsp:txBody>
      <dsp:txXfrm>
        <a:off x="32269" y="1421964"/>
        <a:ext cx="3136776" cy="596501"/>
      </dsp:txXfrm>
    </dsp:sp>
    <dsp:sp modelId="{5C266532-8CA7-42C4-AE67-EF7A03CF0236}">
      <dsp:nvSpPr>
        <dsp:cNvPr id="0" name=""/>
        <dsp:cNvSpPr/>
      </dsp:nvSpPr>
      <dsp:spPr>
        <a:xfrm rot="5400000">
          <a:off x="5782511" y="-431306"/>
          <a:ext cx="52883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Role Specific Guides – ICB Manager</a:t>
          </a:r>
          <a:endParaRPr lang="en-GB" sz="2500" kern="1200"/>
        </a:p>
      </dsp:txBody>
      <dsp:txXfrm rot="-5400000">
        <a:off x="3201315" y="2175705"/>
        <a:ext cx="5665410" cy="477201"/>
      </dsp:txXfrm>
    </dsp:sp>
    <dsp:sp modelId="{63E917E0-0942-4CBA-8396-D0655B8B70D2}">
      <dsp:nvSpPr>
        <dsp:cNvPr id="0" name=""/>
        <dsp:cNvSpPr/>
      </dsp:nvSpPr>
      <dsp:spPr>
        <a:xfrm>
          <a:off x="0" y="2083786"/>
          <a:ext cx="3201314" cy="66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u="none" kern="1200"/>
            <a:t>Thursday 27</a:t>
          </a:r>
          <a:r>
            <a:rPr lang="en-US" sz="1800" b="0" i="0" u="none" kern="1200" baseline="30000"/>
            <a:t>th</a:t>
          </a:r>
          <a:r>
            <a:rPr lang="en-US" sz="1800" b="0" i="0" u="none" kern="1200"/>
            <a:t> March at 1pm</a:t>
          </a:r>
          <a:endParaRPr lang="en-GB" sz="1800" b="0" i="0" u="none" kern="1200"/>
        </a:p>
      </dsp:txBody>
      <dsp:txXfrm>
        <a:off x="32269" y="2116055"/>
        <a:ext cx="3136776" cy="596501"/>
      </dsp:txXfrm>
    </dsp:sp>
    <dsp:sp modelId="{39D01ABF-D044-4982-AF38-6410364867F1}">
      <dsp:nvSpPr>
        <dsp:cNvPr id="0" name=""/>
        <dsp:cNvSpPr/>
      </dsp:nvSpPr>
      <dsp:spPr>
        <a:xfrm rot="5400000">
          <a:off x="5782511" y="262785"/>
          <a:ext cx="528831" cy="569122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Guide to New PCIT Resources</a:t>
          </a:r>
          <a:endParaRPr lang="en-GB" sz="2500" kern="1200"/>
        </a:p>
      </dsp:txBody>
      <dsp:txXfrm rot="-5400000">
        <a:off x="3201315" y="2869797"/>
        <a:ext cx="5665410" cy="477201"/>
      </dsp:txXfrm>
    </dsp:sp>
    <dsp:sp modelId="{3203FD17-78C3-4376-A189-D5AB7BE9D151}">
      <dsp:nvSpPr>
        <dsp:cNvPr id="0" name=""/>
        <dsp:cNvSpPr/>
      </dsp:nvSpPr>
      <dsp:spPr>
        <a:xfrm>
          <a:off x="0" y="2777878"/>
          <a:ext cx="3201314" cy="661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u="none" kern="1200"/>
            <a:t>Thursday 3</a:t>
          </a:r>
          <a:r>
            <a:rPr lang="en-US" sz="1800" b="0" i="0" u="none" kern="1200" baseline="30000"/>
            <a:t>rd</a:t>
          </a:r>
          <a:r>
            <a:rPr lang="en-US" sz="1800" b="0" i="0" u="none" kern="1200"/>
            <a:t> April at 1pm</a:t>
          </a:r>
          <a:endParaRPr lang="en-GB" sz="1800" b="0" i="0" u="none" kern="1200"/>
        </a:p>
      </dsp:txBody>
      <dsp:txXfrm>
        <a:off x="32269" y="2810147"/>
        <a:ext cx="3136776" cy="5965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0FC06-C548-49A9-9504-AE053C27EC40}">
      <dsp:nvSpPr>
        <dsp:cNvPr id="0" name=""/>
        <dsp:cNvSpPr/>
      </dsp:nvSpPr>
      <dsp:spPr>
        <a:xfrm rot="5400000">
          <a:off x="6019932" y="-2594147"/>
          <a:ext cx="1473709" cy="703052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err="1"/>
            <a:t>Icosapent</a:t>
          </a:r>
          <a:r>
            <a:rPr lang="en-GB" sz="2000" kern="1200"/>
            <a:t> ethyl removed from lipid lowering therapies cluster</a:t>
          </a:r>
        </a:p>
        <a:p>
          <a:pPr marL="228600" lvl="1" indent="-228600" algn="l" defTabSz="889000">
            <a:lnSpc>
              <a:spcPct val="90000"/>
            </a:lnSpc>
            <a:spcBef>
              <a:spcPct val="0"/>
            </a:spcBef>
            <a:spcAft>
              <a:spcPct val="15000"/>
            </a:spcAft>
            <a:buChar char="•"/>
          </a:pPr>
          <a:r>
            <a:rPr lang="en-GB" sz="2000" kern="1200"/>
            <a:t>In line with NICE recommendations for use with, rather than instead of, a statin</a:t>
          </a:r>
        </a:p>
      </dsp:txBody>
      <dsp:txXfrm rot="-5400000">
        <a:off x="3241525" y="256201"/>
        <a:ext cx="6958583" cy="1329827"/>
      </dsp:txXfrm>
    </dsp:sp>
    <dsp:sp modelId="{92CCBB7B-52B0-47D4-908F-548D2ADBB01C}">
      <dsp:nvSpPr>
        <dsp:cNvPr id="0" name=""/>
        <dsp:cNvSpPr/>
      </dsp:nvSpPr>
      <dsp:spPr>
        <a:xfrm>
          <a:off x="1517" y="46"/>
          <a:ext cx="3240007" cy="1842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a:t>CHOL003</a:t>
          </a:r>
        </a:p>
        <a:p>
          <a:pPr marL="0" lvl="0" indent="0" algn="ctr" defTabSz="1244600">
            <a:lnSpc>
              <a:spcPct val="90000"/>
            </a:lnSpc>
            <a:spcBef>
              <a:spcPct val="0"/>
            </a:spcBef>
            <a:spcAft>
              <a:spcPct val="35000"/>
            </a:spcAft>
            <a:buNone/>
          </a:pPr>
          <a:r>
            <a:rPr lang="en-GB" sz="2500" b="1" kern="1200"/>
            <a:t>Icosapent ethyl </a:t>
          </a:r>
          <a:br>
            <a:rPr lang="en-GB" sz="2500" b="1" kern="1200"/>
          </a:br>
          <a:r>
            <a:rPr lang="en-GB" sz="2500" b="1" kern="1200"/>
            <a:t>removed </a:t>
          </a:r>
        </a:p>
      </dsp:txBody>
      <dsp:txXfrm>
        <a:off x="91443" y="89972"/>
        <a:ext cx="3060155" cy="1662284"/>
      </dsp:txXfrm>
    </dsp:sp>
    <dsp:sp modelId="{CF472EE9-6E36-4F79-BD19-DDB5AC2B6D80}">
      <dsp:nvSpPr>
        <dsp:cNvPr id="0" name=""/>
        <dsp:cNvSpPr/>
      </dsp:nvSpPr>
      <dsp:spPr>
        <a:xfrm rot="5400000">
          <a:off x="6021579" y="-660478"/>
          <a:ext cx="1471513" cy="70316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Alternative lipid lowering therapy now added</a:t>
          </a:r>
        </a:p>
        <a:p>
          <a:pPr marL="228600" lvl="1" indent="-228600" algn="l" defTabSz="889000">
            <a:lnSpc>
              <a:spcPct val="90000"/>
            </a:lnSpc>
            <a:spcBef>
              <a:spcPct val="0"/>
            </a:spcBef>
            <a:spcAft>
              <a:spcPct val="15000"/>
            </a:spcAft>
            <a:buChar char="•"/>
          </a:pPr>
          <a:r>
            <a:rPr lang="en-GB" sz="2000" kern="1200"/>
            <a:t>First choice remains statin but alternative LLT accepted with a statin PCA</a:t>
          </a:r>
        </a:p>
        <a:p>
          <a:pPr marL="228600" lvl="1" indent="-228600" algn="l" defTabSz="889000">
            <a:lnSpc>
              <a:spcPct val="90000"/>
            </a:lnSpc>
            <a:spcBef>
              <a:spcPct val="0"/>
            </a:spcBef>
            <a:spcAft>
              <a:spcPct val="15000"/>
            </a:spcAft>
            <a:buChar char="•"/>
          </a:pPr>
          <a:r>
            <a:rPr lang="en-GB" sz="2000" kern="1200"/>
            <a:t>Adopts the rule logic seen in CHOL003</a:t>
          </a:r>
        </a:p>
      </dsp:txBody>
      <dsp:txXfrm rot="-5400000">
        <a:off x="3241500" y="2191434"/>
        <a:ext cx="6959840" cy="1327847"/>
      </dsp:txXfrm>
    </dsp:sp>
    <dsp:sp modelId="{0174F62A-2E79-4379-8123-DC93C9CD1C8B}">
      <dsp:nvSpPr>
        <dsp:cNvPr id="0" name=""/>
        <dsp:cNvSpPr/>
      </dsp:nvSpPr>
      <dsp:spPr>
        <a:xfrm>
          <a:off x="1517" y="1934289"/>
          <a:ext cx="3239982" cy="18421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a:t>DM034 &amp; DM035</a:t>
          </a:r>
          <a:br>
            <a:rPr lang="en-GB" sz="2500" b="1" kern="1200"/>
          </a:br>
          <a:r>
            <a:rPr lang="en-GB" sz="2000" b="1" kern="1200"/>
            <a:t>(was DM022 &amp; DM023)</a:t>
          </a:r>
        </a:p>
        <a:p>
          <a:pPr marL="0" lvl="0" indent="0" algn="ctr" defTabSz="1244600">
            <a:lnSpc>
              <a:spcPct val="90000"/>
            </a:lnSpc>
            <a:spcBef>
              <a:spcPct val="0"/>
            </a:spcBef>
            <a:spcAft>
              <a:spcPct val="35000"/>
            </a:spcAft>
            <a:buNone/>
          </a:pPr>
          <a:r>
            <a:rPr lang="en-GB" sz="2500" b="1" kern="1200"/>
            <a:t>Lipid Lowering Drugs added</a:t>
          </a:r>
        </a:p>
      </dsp:txBody>
      <dsp:txXfrm>
        <a:off x="91443" y="2024215"/>
        <a:ext cx="3060130" cy="1662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72EE9-6E36-4F79-BD19-DDB5AC2B6D80}">
      <dsp:nvSpPr>
        <dsp:cNvPr id="0" name=""/>
        <dsp:cNvSpPr/>
      </dsp:nvSpPr>
      <dsp:spPr>
        <a:xfrm rot="5400000">
          <a:off x="5046748" y="-1071547"/>
          <a:ext cx="3021178" cy="59195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GB" sz="3400" kern="1200"/>
            <a:t>Clarification added for LDL vs non-HDL</a:t>
          </a:r>
        </a:p>
        <a:p>
          <a:pPr marL="285750" lvl="1" indent="-285750" algn="l" defTabSz="1511300">
            <a:lnSpc>
              <a:spcPct val="90000"/>
            </a:lnSpc>
            <a:spcBef>
              <a:spcPct val="0"/>
            </a:spcBef>
            <a:spcAft>
              <a:spcPct val="15000"/>
            </a:spcAft>
            <a:buChar char="•"/>
          </a:pPr>
          <a:r>
            <a:rPr lang="en-GB" sz="3400" kern="1200"/>
            <a:t>Looks for most recent result</a:t>
          </a:r>
        </a:p>
        <a:p>
          <a:pPr marL="285750" lvl="1" indent="-285750" algn="l" defTabSz="1511300">
            <a:lnSpc>
              <a:spcPct val="90000"/>
            </a:lnSpc>
            <a:spcBef>
              <a:spcPct val="0"/>
            </a:spcBef>
            <a:spcAft>
              <a:spcPct val="15000"/>
            </a:spcAft>
            <a:buChar char="•"/>
          </a:pPr>
          <a:r>
            <a:rPr lang="en-GB" sz="3400" b="1" kern="1200"/>
            <a:t>LDL will be prioritised </a:t>
          </a:r>
          <a:r>
            <a:rPr lang="en-GB" sz="3400" kern="1200"/>
            <a:t>over non-HDL if done on same day</a:t>
          </a:r>
        </a:p>
      </dsp:txBody>
      <dsp:txXfrm rot="-5400000">
        <a:off x="3597553" y="525130"/>
        <a:ext cx="5772086" cy="2726214"/>
      </dsp:txXfrm>
    </dsp:sp>
    <dsp:sp modelId="{0174F62A-2E79-4379-8123-DC93C9CD1C8B}">
      <dsp:nvSpPr>
        <dsp:cNvPr id="0" name=""/>
        <dsp:cNvSpPr/>
      </dsp:nvSpPr>
      <dsp:spPr>
        <a:xfrm>
          <a:off x="1782" y="0"/>
          <a:ext cx="3595771" cy="3776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GB" sz="4400" b="1" kern="1200"/>
            <a:t>CHOL004</a:t>
          </a:r>
        </a:p>
        <a:p>
          <a:pPr marL="0" lvl="0" indent="0" algn="ctr" defTabSz="1955800">
            <a:lnSpc>
              <a:spcPct val="90000"/>
            </a:lnSpc>
            <a:spcBef>
              <a:spcPct val="0"/>
            </a:spcBef>
            <a:spcAft>
              <a:spcPct val="35000"/>
            </a:spcAft>
            <a:buNone/>
          </a:pPr>
          <a:r>
            <a:rPr lang="en-GB" sz="4400" b="1" kern="1200"/>
            <a:t>LDL vs </a:t>
          </a:r>
          <a:r>
            <a:rPr lang="en-GB" sz="4400" b="1" kern="1200" err="1"/>
            <a:t>nHDL</a:t>
          </a:r>
          <a:r>
            <a:rPr lang="en-GB" sz="4400" b="1" kern="1200"/>
            <a:t> results</a:t>
          </a:r>
          <a:endParaRPr lang="en-GB" sz="5400" b="1" kern="1200"/>
        </a:p>
      </dsp:txBody>
      <dsp:txXfrm>
        <a:off x="177313" y="175531"/>
        <a:ext cx="3244709" cy="34254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A64E-1381-4BE8-B0AB-6BF806F88FFE}">
      <dsp:nvSpPr>
        <dsp:cNvPr id="0" name=""/>
        <dsp:cNvSpPr/>
      </dsp:nvSpPr>
      <dsp:spPr>
        <a:xfrm>
          <a:off x="0" y="2536"/>
          <a:ext cx="7370064" cy="1269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2024/25</a:t>
          </a:r>
          <a:br>
            <a:rPr lang="en-GB" sz="2000" kern="1200"/>
          </a:br>
          <a:r>
            <a:rPr lang="en-GB" sz="2000" b="1" kern="1200"/>
            <a:t>DM033</a:t>
          </a:r>
          <a:br>
            <a:rPr lang="en-GB" sz="2000" kern="1200"/>
          </a:br>
          <a:r>
            <a:rPr lang="en-GB" sz="2000" kern="1200"/>
            <a:t>Patients without moderate or severe frailty – BP 140/90 or less</a:t>
          </a:r>
        </a:p>
      </dsp:txBody>
      <dsp:txXfrm>
        <a:off x="37182" y="39718"/>
        <a:ext cx="7295700" cy="1195108"/>
      </dsp:txXfrm>
    </dsp:sp>
    <dsp:sp modelId="{1EB946DF-969A-4E97-A808-D47C14E49439}">
      <dsp:nvSpPr>
        <dsp:cNvPr id="0" name=""/>
        <dsp:cNvSpPr/>
      </dsp:nvSpPr>
      <dsp:spPr>
        <a:xfrm rot="5400000">
          <a:off x="3379420" y="1251033"/>
          <a:ext cx="611223" cy="8569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rot="-5400000">
        <a:off x="3427958" y="1373879"/>
        <a:ext cx="514149" cy="427856"/>
      </dsp:txXfrm>
    </dsp:sp>
    <dsp:sp modelId="{2C08F0D4-E4DE-4668-952B-646E169B98F8}">
      <dsp:nvSpPr>
        <dsp:cNvPr id="0" name=""/>
        <dsp:cNvSpPr/>
      </dsp:nvSpPr>
      <dsp:spPr>
        <a:xfrm>
          <a:off x="-12346" y="2086973"/>
          <a:ext cx="7394757" cy="1904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2025/26</a:t>
          </a:r>
        </a:p>
        <a:p>
          <a:pPr marL="0" lvl="0" indent="0" algn="ctr" defTabSz="1066800">
            <a:lnSpc>
              <a:spcPct val="90000"/>
            </a:lnSpc>
            <a:spcBef>
              <a:spcPct val="0"/>
            </a:spcBef>
            <a:spcAft>
              <a:spcPct val="35000"/>
            </a:spcAft>
            <a:buNone/>
          </a:pPr>
          <a:r>
            <a:rPr lang="en-GB" sz="2400" b="1" kern="1200"/>
            <a:t>DM036</a:t>
          </a:r>
          <a:br>
            <a:rPr lang="en-GB" sz="2400" kern="1200"/>
          </a:br>
          <a:r>
            <a:rPr lang="en-GB" sz="2400" kern="1200"/>
            <a:t>Patients </a:t>
          </a:r>
          <a:r>
            <a:rPr lang="en-GB" sz="2400" b="1" kern="1200">
              <a:solidFill>
                <a:schemeClr val="bg1"/>
              </a:solidFill>
            </a:rPr>
            <a:t>aged 79 and under </a:t>
          </a:r>
          <a:r>
            <a:rPr lang="en-GB" sz="2400" kern="1200"/>
            <a:t>without moderate or severe frailty – BP 140/90 or less</a:t>
          </a:r>
        </a:p>
      </dsp:txBody>
      <dsp:txXfrm>
        <a:off x="43428" y="2142747"/>
        <a:ext cx="7283209" cy="17927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72EE9-6E36-4F79-BD19-DDB5AC2B6D80}">
      <dsp:nvSpPr>
        <dsp:cNvPr id="0" name=""/>
        <dsp:cNvSpPr/>
      </dsp:nvSpPr>
      <dsp:spPr>
        <a:xfrm rot="5400000">
          <a:off x="5221245" y="-1745200"/>
          <a:ext cx="3018228" cy="726687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1200"/>
            </a:spcAft>
            <a:buChar char="•"/>
          </a:pPr>
          <a:r>
            <a:rPr lang="en-GB" sz="2000" kern="1200"/>
            <a:t>New asthma diagnosis from 1</a:t>
          </a:r>
          <a:r>
            <a:rPr lang="en-GB" sz="2000" kern="1200" baseline="30000"/>
            <a:t>st</a:t>
          </a:r>
          <a:r>
            <a:rPr lang="en-GB" sz="2000" kern="1200"/>
            <a:t> Apr 2025</a:t>
          </a:r>
        </a:p>
        <a:p>
          <a:pPr marL="228600" lvl="1" indent="-228600" algn="l" defTabSz="889000">
            <a:lnSpc>
              <a:spcPct val="90000"/>
            </a:lnSpc>
            <a:spcBef>
              <a:spcPct val="0"/>
            </a:spcBef>
            <a:spcAft>
              <a:spcPts val="1200"/>
            </a:spcAft>
            <a:buChar char="•"/>
          </a:pPr>
          <a:r>
            <a:rPr lang="en-GB" sz="2000" kern="1200"/>
            <a:t>Now need 1 test rather than 2</a:t>
          </a:r>
        </a:p>
        <a:p>
          <a:pPr marL="228600" lvl="1" indent="-228600" algn="l" defTabSz="889000">
            <a:lnSpc>
              <a:spcPct val="90000"/>
            </a:lnSpc>
            <a:spcBef>
              <a:spcPct val="0"/>
            </a:spcBef>
            <a:spcAft>
              <a:spcPts val="1200"/>
            </a:spcAft>
            <a:buChar char="•"/>
          </a:pPr>
          <a:r>
            <a:rPr lang="en-GB" sz="2000" kern="1200"/>
            <a:t>Test can be ANY of spirometry/</a:t>
          </a:r>
          <a:r>
            <a:rPr lang="en-GB" sz="2000" kern="1200" err="1"/>
            <a:t>FeNO</a:t>
          </a:r>
          <a:r>
            <a:rPr lang="en-GB" sz="2000" kern="1200"/>
            <a:t>/peak flow</a:t>
          </a:r>
        </a:p>
        <a:p>
          <a:pPr marL="228600" lvl="1" indent="-228600" algn="l" defTabSz="889000">
            <a:lnSpc>
              <a:spcPct val="90000"/>
            </a:lnSpc>
            <a:spcBef>
              <a:spcPct val="0"/>
            </a:spcBef>
            <a:spcAft>
              <a:spcPts val="1200"/>
            </a:spcAft>
            <a:buChar char="•"/>
          </a:pPr>
          <a:r>
            <a:rPr lang="en-GB" sz="2000" kern="1200"/>
            <a:t>Window for tests </a:t>
          </a:r>
          <a:r>
            <a:rPr lang="en-GB" sz="2000" b="1" kern="1200"/>
            <a:t>REDUCED</a:t>
          </a:r>
          <a:r>
            <a:rPr lang="en-GB" sz="2000" kern="1200"/>
            <a:t>:</a:t>
          </a:r>
        </a:p>
        <a:p>
          <a:pPr marL="457200" lvl="2" indent="-228600" algn="l" defTabSz="889000">
            <a:lnSpc>
              <a:spcPct val="90000"/>
            </a:lnSpc>
            <a:spcBef>
              <a:spcPct val="0"/>
            </a:spcBef>
            <a:spcAft>
              <a:spcPts val="1200"/>
            </a:spcAft>
            <a:buChar char="•"/>
          </a:pPr>
          <a:r>
            <a:rPr lang="en-GB" sz="2000" kern="1200"/>
            <a:t>Previous window was 3 months before / 6 months after diagnosis</a:t>
          </a:r>
        </a:p>
        <a:p>
          <a:pPr marL="457200" lvl="2" indent="-228600" algn="l" defTabSz="889000">
            <a:lnSpc>
              <a:spcPct val="90000"/>
            </a:lnSpc>
            <a:spcBef>
              <a:spcPct val="0"/>
            </a:spcBef>
            <a:spcAft>
              <a:spcPts val="1200"/>
            </a:spcAft>
            <a:buChar char="•"/>
          </a:pPr>
          <a:r>
            <a:rPr lang="en-GB" sz="2000" kern="1200"/>
            <a:t>Now window is 3 months before / </a:t>
          </a:r>
          <a:r>
            <a:rPr lang="en-GB" sz="2000" b="1" kern="1200"/>
            <a:t>3 months</a:t>
          </a:r>
          <a:r>
            <a:rPr lang="en-GB" sz="2000" kern="1200"/>
            <a:t> after diagnosis </a:t>
          </a:r>
        </a:p>
      </dsp:txBody>
      <dsp:txXfrm rot="-5400000">
        <a:off x="3096922" y="526461"/>
        <a:ext cx="7119536" cy="2723552"/>
      </dsp:txXfrm>
    </dsp:sp>
    <dsp:sp modelId="{0174F62A-2E79-4379-8123-DC93C9CD1C8B}">
      <dsp:nvSpPr>
        <dsp:cNvPr id="0" name=""/>
        <dsp:cNvSpPr/>
      </dsp:nvSpPr>
      <dsp:spPr>
        <a:xfrm>
          <a:off x="0" y="1843"/>
          <a:ext cx="3095920" cy="3772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b="1" kern="1200"/>
            <a:t>AST012</a:t>
          </a:r>
          <a:br>
            <a:rPr lang="en-GB" sz="3700" b="1" kern="1200"/>
          </a:br>
          <a:r>
            <a:rPr lang="en-GB" sz="2800" b="0" kern="1200"/>
            <a:t>(was AST011)</a:t>
          </a:r>
        </a:p>
        <a:p>
          <a:pPr marL="0" lvl="0" indent="0" algn="ctr" defTabSz="1644650">
            <a:lnSpc>
              <a:spcPct val="90000"/>
            </a:lnSpc>
            <a:spcBef>
              <a:spcPct val="0"/>
            </a:spcBef>
            <a:spcAft>
              <a:spcPct val="35000"/>
            </a:spcAft>
            <a:buNone/>
          </a:pPr>
          <a:r>
            <a:rPr lang="en-GB" sz="3700" b="1" kern="1200"/>
            <a:t>Objective tests</a:t>
          </a:r>
        </a:p>
      </dsp:txBody>
      <dsp:txXfrm>
        <a:off x="151130" y="152973"/>
        <a:ext cx="2793660" cy="34705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A64E-1381-4BE8-B0AB-6BF806F88FFE}">
      <dsp:nvSpPr>
        <dsp:cNvPr id="0" name=""/>
        <dsp:cNvSpPr/>
      </dsp:nvSpPr>
      <dsp:spPr>
        <a:xfrm>
          <a:off x="0" y="46534"/>
          <a:ext cx="8772144" cy="12919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2024/25</a:t>
          </a:r>
          <a:br>
            <a:rPr lang="en-GB" sz="1600" kern="1200"/>
          </a:br>
          <a:r>
            <a:rPr lang="en-GB" sz="1600" kern="1200"/>
            <a:t>AST007</a:t>
          </a:r>
          <a:br>
            <a:rPr lang="en-GB" sz="1600" kern="1200"/>
          </a:br>
          <a:r>
            <a:rPr lang="en-GB" sz="1600" kern="1200"/>
            <a:t>Asthma review inc. assessment of asthma control using validated questionnaire (Asthma Control Test), record of exacerbations, assessment of inhaler technique &amp; action plan</a:t>
          </a:r>
          <a:endParaRPr lang="en-GB" sz="2000" kern="1200"/>
        </a:p>
      </dsp:txBody>
      <dsp:txXfrm>
        <a:off x="37840" y="84374"/>
        <a:ext cx="8696464" cy="1216272"/>
      </dsp:txXfrm>
    </dsp:sp>
    <dsp:sp modelId="{1EB946DF-969A-4E97-A808-D47C14E49439}">
      <dsp:nvSpPr>
        <dsp:cNvPr id="0" name=""/>
        <dsp:cNvSpPr/>
      </dsp:nvSpPr>
      <dsp:spPr>
        <a:xfrm rot="5400000">
          <a:off x="4091530" y="1295163"/>
          <a:ext cx="589082" cy="8720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rot="-5400000">
        <a:off x="4124445" y="1436667"/>
        <a:ext cx="523253" cy="412357"/>
      </dsp:txXfrm>
    </dsp:sp>
    <dsp:sp modelId="{2C08F0D4-E4DE-4668-952B-646E169B98F8}">
      <dsp:nvSpPr>
        <dsp:cNvPr id="0" name=""/>
        <dsp:cNvSpPr/>
      </dsp:nvSpPr>
      <dsp:spPr>
        <a:xfrm>
          <a:off x="-14695" y="2123929"/>
          <a:ext cx="8801535" cy="1937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2025/26</a:t>
          </a:r>
        </a:p>
        <a:p>
          <a:pPr marL="0" lvl="0" indent="0" algn="ctr" defTabSz="889000">
            <a:lnSpc>
              <a:spcPct val="90000"/>
            </a:lnSpc>
            <a:spcBef>
              <a:spcPct val="0"/>
            </a:spcBef>
            <a:spcAft>
              <a:spcPct val="35000"/>
            </a:spcAft>
            <a:buNone/>
          </a:pPr>
          <a:r>
            <a:rPr lang="en-GB" sz="2000" b="1" kern="1200"/>
            <a:t>AST007</a:t>
          </a:r>
          <a:br>
            <a:rPr lang="en-GB" sz="2000" b="1" kern="1200"/>
          </a:br>
          <a:r>
            <a:rPr lang="en-GB" sz="2000" b="1" kern="1200"/>
            <a:t>Asthma review inc. assessment of asthma control, record of exacerbations, assessment of inhaler technique &amp; action plan </a:t>
          </a:r>
        </a:p>
      </dsp:txBody>
      <dsp:txXfrm>
        <a:off x="42066" y="2180690"/>
        <a:ext cx="8688013" cy="18244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72EE9-6E36-4F79-BD19-DDB5AC2B6D80}">
      <dsp:nvSpPr>
        <dsp:cNvPr id="0" name=""/>
        <dsp:cNvSpPr/>
      </dsp:nvSpPr>
      <dsp:spPr>
        <a:xfrm rot="5400000">
          <a:off x="5046748" y="-1071547"/>
          <a:ext cx="3021178" cy="59195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GB" sz="4100" kern="1200"/>
            <a:t>Non-responder PCA will now apply to AF008</a:t>
          </a:r>
        </a:p>
        <a:p>
          <a:pPr marL="285750" lvl="1" indent="-285750" algn="l" defTabSz="1822450">
            <a:lnSpc>
              <a:spcPct val="90000"/>
            </a:lnSpc>
            <a:spcBef>
              <a:spcPct val="0"/>
            </a:spcBef>
            <a:spcAft>
              <a:spcPct val="15000"/>
            </a:spcAft>
            <a:buChar char="•"/>
          </a:pPr>
          <a:r>
            <a:rPr lang="en-GB" sz="4100" kern="1200"/>
            <a:t>2 x AF invites will automatically apply PCA</a:t>
          </a:r>
        </a:p>
      </dsp:txBody>
      <dsp:txXfrm rot="-5400000">
        <a:off x="3597553" y="525130"/>
        <a:ext cx="5772086" cy="2726214"/>
      </dsp:txXfrm>
    </dsp:sp>
    <dsp:sp modelId="{0174F62A-2E79-4379-8123-DC93C9CD1C8B}">
      <dsp:nvSpPr>
        <dsp:cNvPr id="0" name=""/>
        <dsp:cNvSpPr/>
      </dsp:nvSpPr>
      <dsp:spPr>
        <a:xfrm>
          <a:off x="1782" y="0"/>
          <a:ext cx="3595771" cy="37764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GB" sz="5400" b="1" kern="1200"/>
            <a:t>AF008</a:t>
          </a:r>
        </a:p>
        <a:p>
          <a:pPr marL="0" lvl="0" indent="0" algn="ctr" defTabSz="2400300">
            <a:lnSpc>
              <a:spcPct val="90000"/>
            </a:lnSpc>
            <a:spcBef>
              <a:spcPct val="0"/>
            </a:spcBef>
            <a:spcAft>
              <a:spcPct val="35000"/>
            </a:spcAft>
            <a:buNone/>
          </a:pPr>
          <a:r>
            <a:rPr lang="en-GB" sz="5400" b="1" kern="1200"/>
            <a:t>New PCA</a:t>
          </a:r>
        </a:p>
      </dsp:txBody>
      <dsp:txXfrm>
        <a:off x="177313" y="175531"/>
        <a:ext cx="3244709" cy="34254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429818" y="291448"/>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Retired Indicators</a:t>
          </a:r>
        </a:p>
      </dsp:txBody>
      <dsp:txXfrm>
        <a:off x="429818" y="291448"/>
        <a:ext cx="4900313" cy="583199"/>
      </dsp:txXfrm>
    </dsp:sp>
    <dsp:sp modelId="{341AE6EA-D274-455F-96E5-327CB55E5733}">
      <dsp:nvSpPr>
        <dsp:cNvPr id="0" name=""/>
        <dsp:cNvSpPr/>
      </dsp:nvSpPr>
      <dsp:spPr>
        <a:xfrm>
          <a:off x="65318" y="218548"/>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30E3C-65D4-D84D-9DA0-7B5BEFBB4366}">
      <dsp:nvSpPr>
        <dsp:cNvPr id="0" name=""/>
        <dsp:cNvSpPr/>
      </dsp:nvSpPr>
      <dsp:spPr>
        <a:xfrm>
          <a:off x="764180" y="1166399"/>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Technical QOF Changes</a:t>
          </a:r>
        </a:p>
      </dsp:txBody>
      <dsp:txXfrm>
        <a:off x="764180" y="1166399"/>
        <a:ext cx="4565951" cy="583199"/>
      </dsp:txXfrm>
    </dsp:sp>
    <dsp:sp modelId="{B9538F54-D119-4937-88D1-C04DBFBC583E}">
      <dsp:nvSpPr>
        <dsp:cNvPr id="0" name=""/>
        <dsp:cNvSpPr/>
      </dsp:nvSpPr>
      <dsp:spPr>
        <a:xfrm>
          <a:off x="399680" y="1093499"/>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1AF96-0976-294A-A5C0-865ECB2A888C}">
      <dsp:nvSpPr>
        <dsp:cNvPr id="0" name=""/>
        <dsp:cNvSpPr/>
      </dsp:nvSpPr>
      <dsp:spPr>
        <a:xfrm>
          <a:off x="764180" y="2041351"/>
          <a:ext cx="4565951"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New Allocation of Points</a:t>
          </a:r>
        </a:p>
      </dsp:txBody>
      <dsp:txXfrm>
        <a:off x="764180" y="2041351"/>
        <a:ext cx="4565951" cy="583199"/>
      </dsp:txXfrm>
    </dsp:sp>
    <dsp:sp modelId="{D86A0966-FB94-4700-AC01-A44414EDF743}">
      <dsp:nvSpPr>
        <dsp:cNvPr id="0" name=""/>
        <dsp:cNvSpPr/>
      </dsp:nvSpPr>
      <dsp:spPr>
        <a:xfrm>
          <a:off x="399680" y="1968451"/>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5D39-C760-443B-885C-EFC70EBB0CB3}">
      <dsp:nvSpPr>
        <dsp:cNvPr id="0" name=""/>
        <dsp:cNvSpPr/>
      </dsp:nvSpPr>
      <dsp:spPr>
        <a:xfrm>
          <a:off x="429818" y="2916302"/>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does this mean for me?</a:t>
          </a:r>
        </a:p>
      </dsp:txBody>
      <dsp:txXfrm>
        <a:off x="429818" y="2916302"/>
        <a:ext cx="4900313" cy="583199"/>
      </dsp:txXfrm>
    </dsp:sp>
    <dsp:sp modelId="{12C2EDE6-4F46-424A-BE08-A6988BBC3D07}">
      <dsp:nvSpPr>
        <dsp:cNvPr id="0" name=""/>
        <dsp:cNvSpPr/>
      </dsp:nvSpPr>
      <dsp:spPr>
        <a:xfrm>
          <a:off x="65318" y="2843402"/>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17B6-C856-415F-9A25-03C2CD70B2FE}">
      <dsp:nvSpPr>
        <dsp:cNvPr id="0" name=""/>
        <dsp:cNvSpPr/>
      </dsp:nvSpPr>
      <dsp:spPr>
        <a:xfrm>
          <a:off x="3241" y="1799"/>
          <a:ext cx="8773952" cy="95678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212 points removed</a:t>
          </a:r>
          <a:br>
            <a:rPr lang="en-GB" sz="2500" kern="1200"/>
          </a:br>
          <a:r>
            <a:rPr lang="en-GB" sz="2500" kern="1200"/>
            <a:t>(£298mn)</a:t>
          </a:r>
        </a:p>
      </dsp:txBody>
      <dsp:txXfrm>
        <a:off x="31264" y="29822"/>
        <a:ext cx="8717906" cy="900741"/>
      </dsp:txXfrm>
    </dsp:sp>
    <dsp:sp modelId="{60F1A9AE-F0EC-4C68-9CA0-123F1568F934}">
      <dsp:nvSpPr>
        <dsp:cNvPr id="0" name=""/>
        <dsp:cNvSpPr/>
      </dsp:nvSpPr>
      <dsp:spPr>
        <a:xfrm>
          <a:off x="3241" y="1106962"/>
          <a:ext cx="4210149" cy="9567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Global Sum &amp; </a:t>
          </a:r>
          <a:r>
            <a:rPr lang="en-GB" sz="2500" kern="1200">
              <a:latin typeface="Gotham"/>
            </a:rPr>
            <a:t>Vaccine</a:t>
          </a:r>
          <a:r>
            <a:rPr lang="en-GB" sz="2500" kern="1200"/>
            <a:t> fees</a:t>
          </a:r>
        </a:p>
      </dsp:txBody>
      <dsp:txXfrm>
        <a:off x="31264" y="1134985"/>
        <a:ext cx="4154103" cy="900741"/>
      </dsp:txXfrm>
    </dsp:sp>
    <dsp:sp modelId="{C9773301-44E9-4BD1-BEB8-BD419952B7F9}">
      <dsp:nvSpPr>
        <dsp:cNvPr id="0" name=""/>
        <dsp:cNvSpPr/>
      </dsp:nvSpPr>
      <dsp:spPr>
        <a:xfrm>
          <a:off x="3241" y="2213925"/>
          <a:ext cx="4210149" cy="9567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71 points</a:t>
          </a:r>
          <a:br>
            <a:rPr lang="en-GB" sz="2500" kern="1200"/>
          </a:br>
          <a:r>
            <a:rPr lang="en-GB" sz="2500" kern="1200"/>
            <a:t>(£100mn)</a:t>
          </a:r>
        </a:p>
      </dsp:txBody>
      <dsp:txXfrm>
        <a:off x="31264" y="2241948"/>
        <a:ext cx="4154103" cy="900741"/>
      </dsp:txXfrm>
    </dsp:sp>
    <dsp:sp modelId="{0D518ED8-DCDB-4F35-BFD5-6F5B15D491A4}">
      <dsp:nvSpPr>
        <dsp:cNvPr id="0" name=""/>
        <dsp:cNvSpPr/>
      </dsp:nvSpPr>
      <dsp:spPr>
        <a:xfrm>
          <a:off x="4567043" y="1106962"/>
          <a:ext cx="4210149" cy="9567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Extending QOF CVD indicators</a:t>
          </a:r>
        </a:p>
      </dsp:txBody>
      <dsp:txXfrm>
        <a:off x="4595066" y="1134985"/>
        <a:ext cx="4154103" cy="900741"/>
      </dsp:txXfrm>
    </dsp:sp>
    <dsp:sp modelId="{F0AA0761-9BE5-4FE9-BFE1-4D0ABC6FD4E3}">
      <dsp:nvSpPr>
        <dsp:cNvPr id="0" name=""/>
        <dsp:cNvSpPr/>
      </dsp:nvSpPr>
      <dsp:spPr>
        <a:xfrm>
          <a:off x="4567043" y="2212125"/>
          <a:ext cx="4210149" cy="95678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141 points</a:t>
          </a:r>
          <a:br>
            <a:rPr lang="en-GB" sz="2500" kern="1200"/>
          </a:br>
          <a:r>
            <a:rPr lang="en-GB" sz="2500" kern="1200"/>
            <a:t>(£198mn)</a:t>
          </a:r>
        </a:p>
      </dsp:txBody>
      <dsp:txXfrm>
        <a:off x="4595066" y="2240148"/>
        <a:ext cx="4154103" cy="9007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977" y="1440"/>
          <a:ext cx="4045530" cy="85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Gotham"/>
            </a:rPr>
            <a:t>Cholesterol                    </a:t>
          </a:r>
          <a:r>
            <a:rPr lang="en-GB" sz="2400" b="1" kern="1200">
              <a:latin typeface="Gotham"/>
            </a:rPr>
            <a:t>CHOL003</a:t>
          </a:r>
          <a:endParaRPr lang="en-GB" sz="2400" b="1" kern="1200"/>
        </a:p>
      </dsp:txBody>
      <dsp:txXfrm>
        <a:off x="27115" y="26578"/>
        <a:ext cx="3995254" cy="807991"/>
      </dsp:txXfrm>
    </dsp:sp>
    <dsp:sp modelId="{D12CC792-A0E3-4544-8459-083391F4AB37}">
      <dsp:nvSpPr>
        <dsp:cNvPr id="0" name=""/>
        <dsp:cNvSpPr/>
      </dsp:nvSpPr>
      <dsp:spPr>
        <a:xfrm>
          <a:off x="1977" y="913798"/>
          <a:ext cx="4045530" cy="858267"/>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latin typeface="Gotham"/>
            </a:rPr>
            <a:t>Prescribed</a:t>
          </a:r>
          <a:br>
            <a:rPr lang="en-GB" sz="2400" kern="1200">
              <a:solidFill>
                <a:schemeClr val="tx1"/>
              </a:solidFill>
            </a:rPr>
          </a:br>
          <a:r>
            <a:rPr lang="en-GB" sz="2400" kern="1200">
              <a:solidFill>
                <a:schemeClr val="tx1"/>
              </a:solidFill>
            </a:rPr>
            <a:t>lipid lowering drug</a:t>
          </a:r>
        </a:p>
      </dsp:txBody>
      <dsp:txXfrm>
        <a:off x="27115" y="938936"/>
        <a:ext cx="3995254" cy="807991"/>
      </dsp:txXfrm>
    </dsp:sp>
    <dsp:sp modelId="{E9EAC20F-9C13-454C-B04C-81BF079DF764}">
      <dsp:nvSpPr>
        <dsp:cNvPr id="0" name=""/>
        <dsp:cNvSpPr/>
      </dsp:nvSpPr>
      <dsp:spPr>
        <a:xfrm>
          <a:off x="1977" y="1826157"/>
          <a:ext cx="4045530" cy="858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Points value</a:t>
          </a:r>
        </a:p>
      </dsp:txBody>
      <dsp:txXfrm>
        <a:off x="27115" y="1851295"/>
        <a:ext cx="3995254" cy="807991"/>
      </dsp:txXfrm>
    </dsp:sp>
    <dsp:sp modelId="{9D8C9B62-5007-475E-8CA6-E849CEBDE6E2}">
      <dsp:nvSpPr>
        <dsp:cNvPr id="0" name=""/>
        <dsp:cNvSpPr/>
      </dsp:nvSpPr>
      <dsp:spPr>
        <a:xfrm>
          <a:off x="1977" y="2738515"/>
          <a:ext cx="4045530" cy="85826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GB" sz="2400" kern="1200">
              <a:solidFill>
                <a:schemeClr val="tx1"/>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GB" sz="2400" kern="1200">
              <a:solidFill>
                <a:schemeClr val="tx1"/>
              </a:solidFill>
            </a:rPr>
            <a:t>38</a:t>
          </a:r>
        </a:p>
        <a:p>
          <a:pPr marL="0" lvl="0" indent="0" algn="ctr" defTabSz="1066800">
            <a:lnSpc>
              <a:spcPct val="100000"/>
            </a:lnSpc>
            <a:spcBef>
              <a:spcPct val="0"/>
            </a:spcBef>
            <a:spcAft>
              <a:spcPts val="0"/>
            </a:spcAft>
            <a:buNone/>
          </a:pPr>
          <a:r>
            <a:rPr lang="en-GB" sz="2400" kern="1200">
              <a:solidFill>
                <a:schemeClr val="tx1"/>
              </a:solidFill>
            </a:rPr>
            <a:t>points</a:t>
          </a:r>
        </a:p>
      </dsp:txBody>
      <dsp:txXfrm>
        <a:off x="27115" y="2763653"/>
        <a:ext cx="3995254" cy="8079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977" y="1440"/>
          <a:ext cx="4045530" cy="858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Gotham"/>
            </a:rPr>
            <a:t>Cholesterol                     </a:t>
          </a:r>
          <a:r>
            <a:rPr lang="en-GB" sz="2400" b="1" kern="1200">
              <a:latin typeface="Gotham"/>
            </a:rPr>
            <a:t>CHOL004</a:t>
          </a:r>
          <a:r>
            <a:rPr lang="en-GB" sz="2400" kern="1200">
              <a:latin typeface="Gotham"/>
            </a:rPr>
            <a:t> </a:t>
          </a:r>
          <a:endParaRPr lang="en-GB" sz="2400" kern="1200"/>
        </a:p>
      </dsp:txBody>
      <dsp:txXfrm>
        <a:off x="27115" y="26578"/>
        <a:ext cx="3995254" cy="807991"/>
      </dsp:txXfrm>
    </dsp:sp>
    <dsp:sp modelId="{86FA7EFB-E36E-43BD-8484-679BDC65FFB9}">
      <dsp:nvSpPr>
        <dsp:cNvPr id="0" name=""/>
        <dsp:cNvSpPr/>
      </dsp:nvSpPr>
      <dsp:spPr>
        <a:xfrm>
          <a:off x="1977" y="913798"/>
          <a:ext cx="4045530" cy="858267"/>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a:solidFill>
                <a:schemeClr val="tx1"/>
              </a:solidFill>
              <a:latin typeface="Gotham"/>
            </a:rPr>
            <a:t>LDL ≤2.0 or non-HDL ≤2.6</a:t>
          </a:r>
          <a:endParaRPr lang="en-GB" sz="2400" kern="1200">
            <a:solidFill>
              <a:schemeClr val="tx1"/>
            </a:solidFill>
          </a:endParaRPr>
        </a:p>
      </dsp:txBody>
      <dsp:txXfrm>
        <a:off x="27115" y="938936"/>
        <a:ext cx="3995254" cy="807991"/>
      </dsp:txXfrm>
    </dsp:sp>
    <dsp:sp modelId="{50EC4BB5-C0B0-4F94-85E4-1446095DE576}">
      <dsp:nvSpPr>
        <dsp:cNvPr id="0" name=""/>
        <dsp:cNvSpPr/>
      </dsp:nvSpPr>
      <dsp:spPr>
        <a:xfrm>
          <a:off x="1977" y="1826157"/>
          <a:ext cx="4045530" cy="858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latin typeface="Gotham"/>
            </a:rPr>
            <a:t>UT</a:t>
          </a:r>
          <a:br>
            <a:rPr lang="en-GB" sz="2400" kern="1200"/>
          </a:br>
          <a:r>
            <a:rPr lang="en-GB" sz="2400" kern="1200"/>
            <a:t>35% </a:t>
          </a:r>
          <a:r>
            <a:rPr lang="en-GB" sz="18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t> 50%</a:t>
          </a:r>
        </a:p>
      </dsp:txBody>
      <dsp:txXfrm>
        <a:off x="27115" y="1851295"/>
        <a:ext cx="3995254" cy="807991"/>
      </dsp:txXfrm>
    </dsp:sp>
    <dsp:sp modelId="{787CA56A-C549-4BA8-BF72-0331BA2C0513}">
      <dsp:nvSpPr>
        <dsp:cNvPr id="0" name=""/>
        <dsp:cNvSpPr/>
      </dsp:nvSpPr>
      <dsp:spPr>
        <a:xfrm>
          <a:off x="1977" y="2738515"/>
          <a:ext cx="4045530" cy="85826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tx1"/>
              </a:solidFill>
            </a:rPr>
            <a:t>16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400" kern="1200">
              <a:solidFill>
                <a:schemeClr val="tx1"/>
              </a:solidFill>
            </a:rPr>
            <a:t> 44</a:t>
          </a:r>
          <a:br>
            <a:rPr lang="en-GB" sz="2400" kern="1200">
              <a:solidFill>
                <a:schemeClr val="tx1"/>
              </a:solidFill>
            </a:rPr>
          </a:br>
          <a:r>
            <a:rPr lang="en-GB" sz="2400" kern="1200">
              <a:solidFill>
                <a:schemeClr val="tx1"/>
              </a:solidFill>
            </a:rPr>
            <a:t>points</a:t>
          </a:r>
        </a:p>
      </dsp:txBody>
      <dsp:txXfrm>
        <a:off x="27115" y="2763653"/>
        <a:ext cx="3995254" cy="807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429818" y="291448"/>
          <a:ext cx="4900313"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Retired Indicators</a:t>
          </a:r>
        </a:p>
      </dsp:txBody>
      <dsp:txXfrm>
        <a:off x="429818" y="291448"/>
        <a:ext cx="4900313" cy="583199"/>
      </dsp:txXfrm>
    </dsp:sp>
    <dsp:sp modelId="{341AE6EA-D274-455F-96E5-327CB55E5733}">
      <dsp:nvSpPr>
        <dsp:cNvPr id="0" name=""/>
        <dsp:cNvSpPr/>
      </dsp:nvSpPr>
      <dsp:spPr>
        <a:xfrm>
          <a:off x="65318" y="218548"/>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969EB7-1CD5-7142-99A5-813BC30D00BE}">
      <dsp:nvSpPr>
        <dsp:cNvPr id="0" name=""/>
        <dsp:cNvSpPr/>
      </dsp:nvSpPr>
      <dsp:spPr>
        <a:xfrm>
          <a:off x="764180" y="1166399"/>
          <a:ext cx="4565951"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Technical QOF Changes</a:t>
          </a:r>
        </a:p>
      </dsp:txBody>
      <dsp:txXfrm>
        <a:off x="764180" y="1166399"/>
        <a:ext cx="4565951" cy="583199"/>
      </dsp:txXfrm>
    </dsp:sp>
    <dsp:sp modelId="{B9538F54-D119-4937-88D1-C04DBFBC583E}">
      <dsp:nvSpPr>
        <dsp:cNvPr id="0" name=""/>
        <dsp:cNvSpPr/>
      </dsp:nvSpPr>
      <dsp:spPr>
        <a:xfrm>
          <a:off x="399680" y="1093499"/>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32DCB-BA21-2B4D-BACA-878FC9858935}">
      <dsp:nvSpPr>
        <dsp:cNvPr id="0" name=""/>
        <dsp:cNvSpPr/>
      </dsp:nvSpPr>
      <dsp:spPr>
        <a:xfrm>
          <a:off x="764180" y="2041351"/>
          <a:ext cx="4565951"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New Allocation of Points</a:t>
          </a:r>
        </a:p>
      </dsp:txBody>
      <dsp:txXfrm>
        <a:off x="764180" y="2041351"/>
        <a:ext cx="4565951" cy="583199"/>
      </dsp:txXfrm>
    </dsp:sp>
    <dsp:sp modelId="{D86A0966-FB94-4700-AC01-A44414EDF743}">
      <dsp:nvSpPr>
        <dsp:cNvPr id="0" name=""/>
        <dsp:cNvSpPr/>
      </dsp:nvSpPr>
      <dsp:spPr>
        <a:xfrm>
          <a:off x="399680" y="1968451"/>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5D39-C760-443B-885C-EFC70EBB0CB3}">
      <dsp:nvSpPr>
        <dsp:cNvPr id="0" name=""/>
        <dsp:cNvSpPr/>
      </dsp:nvSpPr>
      <dsp:spPr>
        <a:xfrm>
          <a:off x="429818" y="2916302"/>
          <a:ext cx="4900313"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does this mean for me?</a:t>
          </a:r>
        </a:p>
      </dsp:txBody>
      <dsp:txXfrm>
        <a:off x="429818" y="2916302"/>
        <a:ext cx="4900313" cy="583199"/>
      </dsp:txXfrm>
    </dsp:sp>
    <dsp:sp modelId="{12C2EDE6-4F46-424A-BE08-A6988BBC3D07}">
      <dsp:nvSpPr>
        <dsp:cNvPr id="0" name=""/>
        <dsp:cNvSpPr/>
      </dsp:nvSpPr>
      <dsp:spPr>
        <a:xfrm>
          <a:off x="65318" y="2843402"/>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AB1F1-C542-40DF-ABEC-1E16EE0E6892}">
      <dsp:nvSpPr>
        <dsp:cNvPr id="0" name=""/>
        <dsp:cNvSpPr/>
      </dsp:nvSpPr>
      <dsp:spPr>
        <a:xfrm>
          <a:off x="1030" y="1107"/>
          <a:ext cx="2724559" cy="5255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Hypertension</a:t>
          </a:r>
        </a:p>
      </dsp:txBody>
      <dsp:txXfrm>
        <a:off x="16424" y="16501"/>
        <a:ext cx="2693771" cy="494802"/>
      </dsp:txXfrm>
    </dsp:sp>
    <dsp:sp modelId="{4A8EE12F-D970-4DA9-A2BA-1CEE63BBBE42}">
      <dsp:nvSpPr>
        <dsp:cNvPr id="0" name=""/>
        <dsp:cNvSpPr/>
      </dsp:nvSpPr>
      <dsp:spPr>
        <a:xfrm>
          <a:off x="1030"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a:solidFill>
                <a:schemeClr val="bg2">
                  <a:lumMod val="10000"/>
                </a:schemeClr>
              </a:solidFill>
              <a:latin typeface="Gotham"/>
            </a:rPr>
            <a:t>HYP008</a:t>
          </a:r>
          <a:br>
            <a:rPr lang="en-GB" sz="2000" b="1" kern="1200">
              <a:solidFill>
                <a:schemeClr val="bg2">
                  <a:lumMod val="10000"/>
                </a:schemeClr>
              </a:solidFill>
              <a:latin typeface="Gotham"/>
            </a:rPr>
          </a:br>
          <a:r>
            <a:rPr lang="en-GB" sz="2000" kern="1200">
              <a:solidFill>
                <a:schemeClr val="bg2">
                  <a:lumMod val="10000"/>
                </a:schemeClr>
              </a:solidFill>
            </a:rPr>
            <a:t>&lt; 80</a:t>
          </a:r>
        </a:p>
      </dsp:txBody>
      <dsp:txXfrm>
        <a:off x="28147" y="694832"/>
        <a:ext cx="1253136" cy="871606"/>
      </dsp:txXfrm>
    </dsp:sp>
    <dsp:sp modelId="{1D5B15A4-3F66-479E-BD64-1F1510D17527}">
      <dsp:nvSpPr>
        <dsp:cNvPr id="0" name=""/>
        <dsp:cNvSpPr/>
      </dsp:nvSpPr>
      <dsp:spPr>
        <a:xfrm>
          <a:off x="1030"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GB" sz="2000" kern="1200"/>
            <a:t>UT</a:t>
          </a:r>
        </a:p>
        <a:p>
          <a:pPr marL="0" lvl="0" indent="0" algn="ctr" defTabSz="889000">
            <a:lnSpc>
              <a:spcPct val="90000"/>
            </a:lnSpc>
            <a:spcBef>
              <a:spcPct val="0"/>
            </a:spcBef>
            <a:spcAft>
              <a:spcPts val="0"/>
            </a:spcAft>
            <a:buNone/>
          </a:pP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28147" y="1761690"/>
        <a:ext cx="1253136" cy="871606"/>
      </dsp:txXfrm>
    </dsp:sp>
    <dsp:sp modelId="{F24803D6-E920-48B0-80D1-CCBDEAC1C527}">
      <dsp:nvSpPr>
        <dsp:cNvPr id="0" name=""/>
        <dsp:cNvSpPr/>
      </dsp:nvSpPr>
      <dsp:spPr>
        <a:xfrm>
          <a:off x="1030"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14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38</a:t>
          </a:r>
          <a:br>
            <a:rPr lang="en-GB" sz="2200" kern="1200">
              <a:solidFill>
                <a:sysClr val="windowText" lastClr="000000"/>
              </a:solidFill>
            </a:rPr>
          </a:br>
          <a:r>
            <a:rPr lang="en-GB" sz="2200" kern="1200">
              <a:solidFill>
                <a:sysClr val="windowText" lastClr="000000"/>
              </a:solidFill>
            </a:rPr>
            <a:t>points</a:t>
          </a:r>
        </a:p>
      </dsp:txBody>
      <dsp:txXfrm>
        <a:off x="28147" y="2828548"/>
        <a:ext cx="1253136" cy="871606"/>
      </dsp:txXfrm>
    </dsp:sp>
    <dsp:sp modelId="{0561819B-A6D3-4FAA-9944-2D9D429FCD9D}">
      <dsp:nvSpPr>
        <dsp:cNvPr id="0" name=""/>
        <dsp:cNvSpPr/>
      </dsp:nvSpPr>
      <dsp:spPr>
        <a:xfrm>
          <a:off x="1418219" y="667715"/>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HYP009</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1445336" y="694832"/>
        <a:ext cx="1253136" cy="871606"/>
      </dsp:txXfrm>
    </dsp:sp>
    <dsp:sp modelId="{B44EEBCE-3B4E-4D1C-B51A-A8CF7D415B77}">
      <dsp:nvSpPr>
        <dsp:cNvPr id="0" name=""/>
        <dsp:cNvSpPr/>
      </dsp:nvSpPr>
      <dsp:spPr>
        <a:xfrm>
          <a:off x="1418219" y="1734573"/>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80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85%</a:t>
          </a:r>
        </a:p>
      </dsp:txBody>
      <dsp:txXfrm>
        <a:off x="1445336" y="1761690"/>
        <a:ext cx="1253136" cy="871606"/>
      </dsp:txXfrm>
    </dsp:sp>
    <dsp:sp modelId="{D33D7D64-0779-4EF3-873A-7220C3C67113}">
      <dsp:nvSpPr>
        <dsp:cNvPr id="0" name=""/>
        <dsp:cNvSpPr/>
      </dsp:nvSpPr>
      <dsp:spPr>
        <a:xfrm>
          <a:off x="1418219" y="2801431"/>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1445336" y="2828548"/>
        <a:ext cx="1253136" cy="871606"/>
      </dsp:txXfrm>
    </dsp:sp>
    <dsp:sp modelId="{3F8FF57C-054F-47BC-A359-F69AB926141A}">
      <dsp:nvSpPr>
        <dsp:cNvPr id="0" name=""/>
        <dsp:cNvSpPr/>
      </dsp:nvSpPr>
      <dsp:spPr>
        <a:xfrm>
          <a:off x="2945227"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STIA</a:t>
          </a:r>
        </a:p>
      </dsp:txBody>
      <dsp:txXfrm>
        <a:off x="2960635" y="16515"/>
        <a:ext cx="2693743" cy="495246"/>
      </dsp:txXfrm>
    </dsp:sp>
    <dsp:sp modelId="{80E2A6DD-325A-452E-AF79-C97054C2F79F}">
      <dsp:nvSpPr>
        <dsp:cNvPr id="0" name=""/>
        <dsp:cNvSpPr/>
      </dsp:nvSpPr>
      <dsp:spPr>
        <a:xfrm>
          <a:off x="2945227"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STIA014</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2972344" y="695304"/>
        <a:ext cx="1253136" cy="871606"/>
      </dsp:txXfrm>
    </dsp:sp>
    <dsp:sp modelId="{2487EF5E-40CC-49F9-88B1-E7C706D3B312}">
      <dsp:nvSpPr>
        <dsp:cNvPr id="0" name=""/>
        <dsp:cNvSpPr/>
      </dsp:nvSpPr>
      <dsp:spPr>
        <a:xfrm>
          <a:off x="2945227"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73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2972344" y="1762162"/>
        <a:ext cx="1253136" cy="871606"/>
      </dsp:txXfrm>
    </dsp:sp>
    <dsp:sp modelId="{A412AEDA-CE6C-4AF8-87DA-BD16CB3AF300}">
      <dsp:nvSpPr>
        <dsp:cNvPr id="0" name=""/>
        <dsp:cNvSpPr/>
      </dsp:nvSpPr>
      <dsp:spPr>
        <a:xfrm>
          <a:off x="2945227"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3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8</a:t>
          </a:r>
          <a:br>
            <a:rPr lang="en-GB" sz="2200" kern="1200">
              <a:solidFill>
                <a:sysClr val="windowText" lastClr="000000"/>
              </a:solidFill>
            </a:rPr>
          </a:br>
          <a:r>
            <a:rPr lang="en-GB" sz="2200" kern="1200">
              <a:solidFill>
                <a:sysClr val="windowText" lastClr="000000"/>
              </a:solidFill>
            </a:rPr>
            <a:t>points</a:t>
          </a:r>
        </a:p>
      </dsp:txBody>
      <dsp:txXfrm>
        <a:off x="2972344" y="2829021"/>
        <a:ext cx="1253136" cy="871606"/>
      </dsp:txXfrm>
    </dsp:sp>
    <dsp:sp modelId="{88DA0366-1FAD-4FC2-AC83-80F41D825266}">
      <dsp:nvSpPr>
        <dsp:cNvPr id="0" name=""/>
        <dsp:cNvSpPr/>
      </dsp:nvSpPr>
      <dsp:spPr>
        <a:xfrm>
          <a:off x="4362416"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STIA015</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4389533" y="695304"/>
        <a:ext cx="1253136" cy="871606"/>
      </dsp:txXfrm>
    </dsp:sp>
    <dsp:sp modelId="{362463C5-BC9F-4D29-8CF0-31B519338F00}">
      <dsp:nvSpPr>
        <dsp:cNvPr id="0" name=""/>
        <dsp:cNvSpPr/>
      </dsp:nvSpPr>
      <dsp:spPr>
        <a:xfrm>
          <a:off x="4362416"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4389533" y="1762162"/>
        <a:ext cx="1253136" cy="871606"/>
      </dsp:txXfrm>
    </dsp:sp>
    <dsp:sp modelId="{2804B82D-53F6-4519-9496-CAF5227C4E67}">
      <dsp:nvSpPr>
        <dsp:cNvPr id="0" name=""/>
        <dsp:cNvSpPr/>
      </dsp:nvSpPr>
      <dsp:spPr>
        <a:xfrm>
          <a:off x="4362416"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6</a:t>
          </a:r>
          <a:br>
            <a:rPr lang="en-GB" sz="2200" kern="1200">
              <a:solidFill>
                <a:sysClr val="windowText" lastClr="000000"/>
              </a:solidFill>
            </a:rPr>
          </a:br>
          <a:r>
            <a:rPr lang="en-GB" sz="2200" kern="1200">
              <a:solidFill>
                <a:sysClr val="windowText" lastClr="000000"/>
              </a:solidFill>
            </a:rPr>
            <a:t>points</a:t>
          </a:r>
        </a:p>
      </dsp:txBody>
      <dsp:txXfrm>
        <a:off x="4389533" y="2829021"/>
        <a:ext cx="1253136" cy="871606"/>
      </dsp:txXfrm>
    </dsp:sp>
    <dsp:sp modelId="{074571E3-94DA-4601-A2AF-1925D2C16236}">
      <dsp:nvSpPr>
        <dsp:cNvPr id="0" name=""/>
        <dsp:cNvSpPr/>
      </dsp:nvSpPr>
      <dsp:spPr>
        <a:xfrm>
          <a:off x="5889424" y="1107"/>
          <a:ext cx="2724559"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CHD</a:t>
          </a:r>
        </a:p>
      </dsp:txBody>
      <dsp:txXfrm>
        <a:off x="5904832" y="16515"/>
        <a:ext cx="2693743" cy="495246"/>
      </dsp:txXfrm>
    </dsp:sp>
    <dsp:sp modelId="{0D843D2E-3501-4822-A2A8-91D193E089D8}">
      <dsp:nvSpPr>
        <dsp:cNvPr id="0" name=""/>
        <dsp:cNvSpPr/>
      </dsp:nvSpPr>
      <dsp:spPr>
        <a:xfrm>
          <a:off x="5889424"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CHD015</a:t>
          </a:r>
          <a:br>
            <a:rPr lang="en-GB" sz="2000" b="1" kern="1200" baseline="0">
              <a:solidFill>
                <a:schemeClr val="tx1">
                  <a:lumMod val="50000"/>
                </a:schemeClr>
              </a:solidFill>
              <a:latin typeface="Gotham"/>
            </a:rPr>
          </a:br>
          <a:r>
            <a:rPr lang="en-GB" sz="2000" kern="1200" baseline="0">
              <a:solidFill>
                <a:schemeClr val="tx1">
                  <a:lumMod val="50000"/>
                </a:schemeClr>
              </a:solidFill>
            </a:rPr>
            <a:t>&lt; 80</a:t>
          </a:r>
        </a:p>
      </dsp:txBody>
      <dsp:txXfrm>
        <a:off x="5916541" y="695304"/>
        <a:ext cx="1253136" cy="871606"/>
      </dsp:txXfrm>
    </dsp:sp>
    <dsp:sp modelId="{1952A953-9981-4D4D-8EC4-09EDD7B271CF}">
      <dsp:nvSpPr>
        <dsp:cNvPr id="0" name=""/>
        <dsp:cNvSpPr/>
      </dsp:nvSpPr>
      <dsp:spPr>
        <a:xfrm>
          <a:off x="5889424"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77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5916541" y="1762162"/>
        <a:ext cx="1253136" cy="871606"/>
      </dsp:txXfrm>
    </dsp:sp>
    <dsp:sp modelId="{DADAB880-9726-4388-8C75-4FCA5F84F086}">
      <dsp:nvSpPr>
        <dsp:cNvPr id="0" name=""/>
        <dsp:cNvSpPr/>
      </dsp:nvSpPr>
      <dsp:spPr>
        <a:xfrm>
          <a:off x="5889424"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12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33</a:t>
          </a:r>
          <a:br>
            <a:rPr lang="en-GB" sz="2200" kern="1200">
              <a:solidFill>
                <a:sysClr val="windowText" lastClr="000000"/>
              </a:solidFill>
            </a:rPr>
          </a:br>
          <a:r>
            <a:rPr lang="en-GB" sz="2200" kern="1200">
              <a:solidFill>
                <a:sysClr val="windowText" lastClr="000000"/>
              </a:solidFill>
            </a:rPr>
            <a:t>points</a:t>
          </a:r>
        </a:p>
      </dsp:txBody>
      <dsp:txXfrm>
        <a:off x="5916541" y="2829021"/>
        <a:ext cx="1253136" cy="871606"/>
      </dsp:txXfrm>
    </dsp:sp>
    <dsp:sp modelId="{C53117C5-7CB2-4254-ADD6-86F53FD908E9}">
      <dsp:nvSpPr>
        <dsp:cNvPr id="0" name=""/>
        <dsp:cNvSpPr/>
      </dsp:nvSpPr>
      <dsp:spPr>
        <a:xfrm>
          <a:off x="7306613"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FontTx/>
            <a:buNone/>
          </a:pPr>
          <a:r>
            <a:rPr lang="en-GB" sz="2000" b="1" kern="1200" baseline="0">
              <a:solidFill>
                <a:schemeClr val="tx1">
                  <a:lumMod val="50000"/>
                </a:schemeClr>
              </a:solidFill>
              <a:latin typeface="Gotham"/>
            </a:rPr>
            <a:t>CHD016</a:t>
          </a:r>
          <a:br>
            <a:rPr lang="en-GB" sz="2000" b="1" kern="1200" baseline="0">
              <a:solidFill>
                <a:schemeClr val="tx1">
                  <a:lumMod val="50000"/>
                </a:schemeClr>
              </a:solidFill>
              <a:latin typeface="Gotham"/>
            </a:rPr>
          </a:br>
          <a:r>
            <a:rPr lang="en-GB" sz="2000" kern="1200" baseline="0">
              <a:solidFill>
                <a:schemeClr val="tx1">
                  <a:lumMod val="50000"/>
                </a:schemeClr>
              </a:solidFill>
            </a:rPr>
            <a:t>≥ 80</a:t>
          </a:r>
        </a:p>
      </dsp:txBody>
      <dsp:txXfrm>
        <a:off x="7333730" y="695304"/>
        <a:ext cx="1253136" cy="871606"/>
      </dsp:txXfrm>
    </dsp:sp>
    <dsp:sp modelId="{B675599A-A445-44B4-8828-0455C98FA1A0}">
      <dsp:nvSpPr>
        <dsp:cNvPr id="0" name=""/>
        <dsp:cNvSpPr/>
      </dsp:nvSpPr>
      <dsp:spPr>
        <a:xfrm>
          <a:off x="7306613"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86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7333730" y="1762162"/>
        <a:ext cx="1253136" cy="871606"/>
      </dsp:txXfrm>
    </dsp:sp>
    <dsp:sp modelId="{C72260FF-EE29-4037-9F7B-E1B037E556B6}">
      <dsp:nvSpPr>
        <dsp:cNvPr id="0" name=""/>
        <dsp:cNvSpPr/>
      </dsp:nvSpPr>
      <dsp:spPr>
        <a:xfrm>
          <a:off x="7306613"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Text" lastClr="000000"/>
              </a:solidFill>
            </a:rPr>
            <a:t>5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14</a:t>
          </a:r>
          <a:br>
            <a:rPr lang="en-GB" sz="2200" kern="1200">
              <a:solidFill>
                <a:sysClr val="windowText" lastClr="000000"/>
              </a:solidFill>
            </a:rPr>
          </a:br>
          <a:r>
            <a:rPr lang="en-GB" sz="2200" kern="1200">
              <a:solidFill>
                <a:sysClr val="windowText" lastClr="000000"/>
              </a:solidFill>
            </a:rPr>
            <a:t>points</a:t>
          </a:r>
        </a:p>
      </dsp:txBody>
      <dsp:txXfrm>
        <a:off x="7333730" y="2829021"/>
        <a:ext cx="1253136" cy="871606"/>
      </dsp:txXfrm>
    </dsp:sp>
    <dsp:sp modelId="{0069AB5A-3AAD-4F55-BA90-76D3319889CA}">
      <dsp:nvSpPr>
        <dsp:cNvPr id="0" name=""/>
        <dsp:cNvSpPr/>
      </dsp:nvSpPr>
      <dsp:spPr>
        <a:xfrm>
          <a:off x="8833621" y="1107"/>
          <a:ext cx="1307370" cy="526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a:t>Diabetes</a:t>
          </a:r>
        </a:p>
      </dsp:txBody>
      <dsp:txXfrm>
        <a:off x="8849029" y="16515"/>
        <a:ext cx="1276554" cy="495246"/>
      </dsp:txXfrm>
    </dsp:sp>
    <dsp:sp modelId="{10B1E82E-1F10-44E5-A343-3E32B70D579A}">
      <dsp:nvSpPr>
        <dsp:cNvPr id="0" name=""/>
        <dsp:cNvSpPr/>
      </dsp:nvSpPr>
      <dsp:spPr>
        <a:xfrm>
          <a:off x="8833621" y="668187"/>
          <a:ext cx="1307370" cy="925840"/>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0"/>
            </a:spcAft>
            <a:buFontTx/>
            <a:buNone/>
          </a:pPr>
          <a:r>
            <a:rPr lang="en-GB" sz="2000" b="1" kern="1200" baseline="0">
              <a:solidFill>
                <a:schemeClr val="tx1">
                  <a:lumMod val="50000"/>
                </a:schemeClr>
              </a:solidFill>
              <a:latin typeface="Gotham"/>
            </a:rPr>
            <a:t>DM036</a:t>
          </a:r>
          <a:br>
            <a:rPr lang="en-GB" sz="2000" b="1" kern="1200" baseline="0">
              <a:solidFill>
                <a:schemeClr val="tx1">
                  <a:lumMod val="50000"/>
                </a:schemeClr>
              </a:solidFill>
              <a:latin typeface="Gotham"/>
            </a:rPr>
          </a:br>
          <a:r>
            <a:rPr lang="en-GB" sz="2000" kern="1200" baseline="0">
              <a:solidFill>
                <a:schemeClr val="tx1">
                  <a:lumMod val="50000"/>
                </a:schemeClr>
              </a:solidFill>
            </a:rPr>
            <a:t>&lt; 80 </a:t>
          </a:r>
        </a:p>
        <a:p>
          <a:pPr marL="0" lvl="0" indent="0" algn="ctr" defTabSz="889000" rtl="0">
            <a:lnSpc>
              <a:spcPct val="90000"/>
            </a:lnSpc>
            <a:spcBef>
              <a:spcPct val="0"/>
            </a:spcBef>
            <a:spcAft>
              <a:spcPct val="35000"/>
            </a:spcAft>
            <a:buFontTx/>
            <a:buNone/>
          </a:pPr>
          <a:r>
            <a:rPr lang="en-GB" sz="1300" kern="1200" baseline="0">
              <a:solidFill>
                <a:schemeClr val="tx1">
                  <a:lumMod val="50000"/>
                </a:schemeClr>
              </a:solidFill>
            </a:rPr>
            <a:t>(without frailty)</a:t>
          </a:r>
        </a:p>
      </dsp:txBody>
      <dsp:txXfrm>
        <a:off x="8860738" y="695304"/>
        <a:ext cx="1253136" cy="871606"/>
      </dsp:txXfrm>
    </dsp:sp>
    <dsp:sp modelId="{9D71446F-24CF-483A-9429-74AF9DA72417}">
      <dsp:nvSpPr>
        <dsp:cNvPr id="0" name=""/>
        <dsp:cNvSpPr/>
      </dsp:nvSpPr>
      <dsp:spPr>
        <a:xfrm>
          <a:off x="8833621" y="1735045"/>
          <a:ext cx="1307370" cy="92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UT</a:t>
          </a:r>
          <a:br>
            <a:rPr lang="en-GB" sz="2000" kern="1200"/>
          </a:br>
          <a:r>
            <a:rPr lang="en-GB" sz="2000" kern="1200"/>
            <a:t>78 </a:t>
          </a:r>
          <a:r>
            <a:rPr lang="en-GB" sz="1600" kern="120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000" kern="1200"/>
            <a:t> 90%</a:t>
          </a:r>
        </a:p>
      </dsp:txBody>
      <dsp:txXfrm>
        <a:off x="8860738" y="1762162"/>
        <a:ext cx="1253136" cy="871606"/>
      </dsp:txXfrm>
    </dsp:sp>
    <dsp:sp modelId="{E4114084-F40B-48F6-8B7B-9B2F7686D26F}">
      <dsp:nvSpPr>
        <dsp:cNvPr id="0" name=""/>
        <dsp:cNvSpPr/>
      </dsp:nvSpPr>
      <dsp:spPr>
        <a:xfrm>
          <a:off x="8833621" y="2801904"/>
          <a:ext cx="1307370" cy="925840"/>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ysClr val="windowText" lastClr="000000"/>
              </a:solidFill>
            </a:rPr>
            <a:t>10 </a:t>
          </a:r>
          <a:r>
            <a:rPr lang="en-GB" sz="1800" kern="120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GB" sz="2200" kern="1200">
              <a:solidFill>
                <a:sysClr val="windowText" lastClr="000000"/>
              </a:solidFill>
            </a:rPr>
            <a:t> 27</a:t>
          </a:r>
          <a:br>
            <a:rPr lang="en-GB" sz="2200" kern="1200">
              <a:solidFill>
                <a:sysClr val="windowText" lastClr="000000"/>
              </a:solidFill>
            </a:rPr>
          </a:br>
          <a:r>
            <a:rPr lang="en-GB" sz="2200" kern="1200">
              <a:solidFill>
                <a:sysClr val="windowText" lastClr="000000"/>
              </a:solidFill>
            </a:rPr>
            <a:t>points</a:t>
          </a:r>
        </a:p>
      </dsp:txBody>
      <dsp:txXfrm>
        <a:off x="8860738" y="2829021"/>
        <a:ext cx="1253136" cy="8716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429818" y="291448"/>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Retired Indicators</a:t>
          </a:r>
        </a:p>
      </dsp:txBody>
      <dsp:txXfrm>
        <a:off x="429818" y="291448"/>
        <a:ext cx="4900313" cy="583199"/>
      </dsp:txXfrm>
    </dsp:sp>
    <dsp:sp modelId="{341AE6EA-D274-455F-96E5-327CB55E5733}">
      <dsp:nvSpPr>
        <dsp:cNvPr id="0" name=""/>
        <dsp:cNvSpPr/>
      </dsp:nvSpPr>
      <dsp:spPr>
        <a:xfrm>
          <a:off x="65318" y="218548"/>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12D82-ED89-434A-88DE-183D60B005A5}">
      <dsp:nvSpPr>
        <dsp:cNvPr id="0" name=""/>
        <dsp:cNvSpPr/>
      </dsp:nvSpPr>
      <dsp:spPr>
        <a:xfrm>
          <a:off x="764180" y="1166399"/>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Technical QOF Changes</a:t>
          </a:r>
        </a:p>
      </dsp:txBody>
      <dsp:txXfrm>
        <a:off x="764180" y="1166399"/>
        <a:ext cx="4565951" cy="583199"/>
      </dsp:txXfrm>
    </dsp:sp>
    <dsp:sp modelId="{B9538F54-D119-4937-88D1-C04DBFBC583E}">
      <dsp:nvSpPr>
        <dsp:cNvPr id="0" name=""/>
        <dsp:cNvSpPr/>
      </dsp:nvSpPr>
      <dsp:spPr>
        <a:xfrm>
          <a:off x="399680" y="1093499"/>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4D33D-10DA-FB47-9F63-12F88A9F0617}">
      <dsp:nvSpPr>
        <dsp:cNvPr id="0" name=""/>
        <dsp:cNvSpPr/>
      </dsp:nvSpPr>
      <dsp:spPr>
        <a:xfrm>
          <a:off x="764180" y="2041351"/>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New Allocation of Points</a:t>
          </a:r>
        </a:p>
      </dsp:txBody>
      <dsp:txXfrm>
        <a:off x="764180" y="2041351"/>
        <a:ext cx="4565951" cy="583199"/>
      </dsp:txXfrm>
    </dsp:sp>
    <dsp:sp modelId="{D86A0966-FB94-4700-AC01-A44414EDF743}">
      <dsp:nvSpPr>
        <dsp:cNvPr id="0" name=""/>
        <dsp:cNvSpPr/>
      </dsp:nvSpPr>
      <dsp:spPr>
        <a:xfrm>
          <a:off x="399680" y="1968451"/>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5D39-C760-443B-885C-EFC70EBB0CB3}">
      <dsp:nvSpPr>
        <dsp:cNvPr id="0" name=""/>
        <dsp:cNvSpPr/>
      </dsp:nvSpPr>
      <dsp:spPr>
        <a:xfrm>
          <a:off x="429818" y="2916302"/>
          <a:ext cx="4900313"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does this mean for me?</a:t>
          </a:r>
        </a:p>
      </dsp:txBody>
      <dsp:txXfrm>
        <a:off x="429818" y="2916302"/>
        <a:ext cx="4900313" cy="583199"/>
      </dsp:txXfrm>
    </dsp:sp>
    <dsp:sp modelId="{12C2EDE6-4F46-424A-BE08-A6988BBC3D07}">
      <dsp:nvSpPr>
        <dsp:cNvPr id="0" name=""/>
        <dsp:cNvSpPr/>
      </dsp:nvSpPr>
      <dsp:spPr>
        <a:xfrm>
          <a:off x="65318" y="2843402"/>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2F5BF-E457-490D-9726-49873E74DCD0}">
      <dsp:nvSpPr>
        <dsp:cNvPr id="0" name=""/>
        <dsp:cNvSpPr/>
      </dsp:nvSpPr>
      <dsp:spPr>
        <a:xfrm>
          <a:off x="2099733" y="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rtl="0">
            <a:lnSpc>
              <a:spcPct val="100000"/>
            </a:lnSpc>
            <a:spcBef>
              <a:spcPts val="0"/>
            </a:spcBef>
            <a:spcAft>
              <a:spcPts val="0"/>
            </a:spcAft>
            <a:buChar char="•"/>
          </a:pPr>
          <a:r>
            <a:rPr lang="en-GB" sz="2300" kern="1200"/>
            <a:t>0 extra </a:t>
          </a:r>
          <a:r>
            <a:rPr lang="en-GB" sz="2300" kern="1200">
              <a:latin typeface="Gotham"/>
            </a:rPr>
            <a:t>patients</a:t>
          </a:r>
        </a:p>
        <a:p>
          <a:pPr marL="228600" lvl="1" indent="-228600" algn="l" defTabSz="1022350">
            <a:lnSpc>
              <a:spcPct val="100000"/>
            </a:lnSpc>
            <a:spcBef>
              <a:spcPts val="0"/>
            </a:spcBef>
            <a:spcAft>
              <a:spcPts val="0"/>
            </a:spcAft>
            <a:buChar char="•"/>
          </a:pPr>
          <a:r>
            <a:rPr lang="en-GB" sz="2300" kern="1200">
              <a:latin typeface="Gotham"/>
            </a:rPr>
            <a:t>worth</a:t>
          </a:r>
          <a:r>
            <a:rPr lang="en-GB" sz="2300" kern="1200"/>
            <a:t> extra £4,800 </a:t>
          </a:r>
        </a:p>
      </dsp:txBody>
      <dsp:txXfrm>
        <a:off x="2099733" y="142875"/>
        <a:ext cx="2720974" cy="857249"/>
      </dsp:txXfrm>
    </dsp:sp>
    <dsp:sp modelId="{8C1AA18D-2E21-405E-8B23-0428367A2F6C}">
      <dsp:nvSpPr>
        <dsp:cNvPr id="0" name=""/>
        <dsp:cNvSpPr/>
      </dsp:nvSpPr>
      <dsp:spPr>
        <a:xfrm>
          <a:off x="0" y="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100000"/>
            </a:lnSpc>
            <a:spcBef>
              <a:spcPts val="0"/>
            </a:spcBef>
            <a:spcAft>
              <a:spcPts val="0"/>
            </a:spcAft>
            <a:buNone/>
          </a:pPr>
          <a:r>
            <a:rPr lang="en-GB" sz="2900" kern="1200">
              <a:latin typeface="Gotham"/>
            </a:rPr>
            <a:t>CHOL003</a:t>
          </a:r>
        </a:p>
      </dsp:txBody>
      <dsp:txXfrm>
        <a:off x="55797" y="55797"/>
        <a:ext cx="1988139" cy="1031405"/>
      </dsp:txXfrm>
    </dsp:sp>
    <dsp:sp modelId="{C0FAC7E5-F738-42E6-BE27-FB252A14DB9D}">
      <dsp:nvSpPr>
        <dsp:cNvPr id="0" name=""/>
        <dsp:cNvSpPr/>
      </dsp:nvSpPr>
      <dsp:spPr>
        <a:xfrm>
          <a:off x="2099733" y="1257300"/>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73 extra patients</a:t>
          </a:r>
        </a:p>
        <a:p>
          <a:pPr marL="228600" lvl="1" indent="-228600" algn="l" defTabSz="1022350">
            <a:lnSpc>
              <a:spcPct val="100000"/>
            </a:lnSpc>
            <a:spcBef>
              <a:spcPts val="0"/>
            </a:spcBef>
            <a:spcAft>
              <a:spcPts val="0"/>
            </a:spcAft>
            <a:buChar char="•"/>
          </a:pPr>
          <a:r>
            <a:rPr lang="en-GB" sz="2300" kern="1200"/>
            <a:t>worth extra £5,600</a:t>
          </a:r>
        </a:p>
      </dsp:txBody>
      <dsp:txXfrm>
        <a:off x="2099733" y="1400175"/>
        <a:ext cx="2720974" cy="857249"/>
      </dsp:txXfrm>
    </dsp:sp>
    <dsp:sp modelId="{017FABB0-4374-4E13-8CC7-0B7C8842AEF7}">
      <dsp:nvSpPr>
        <dsp:cNvPr id="0" name=""/>
        <dsp:cNvSpPr/>
      </dsp:nvSpPr>
      <dsp:spPr>
        <a:xfrm>
          <a:off x="0" y="1257300"/>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CHOL004</a:t>
          </a:r>
        </a:p>
      </dsp:txBody>
      <dsp:txXfrm>
        <a:off x="55797" y="1313097"/>
        <a:ext cx="1988139" cy="1031405"/>
      </dsp:txXfrm>
    </dsp:sp>
    <dsp:sp modelId="{BE396CD5-E3DA-4848-A9E8-8AF00F3D10A0}">
      <dsp:nvSpPr>
        <dsp:cNvPr id="0" name=""/>
        <dsp:cNvSpPr/>
      </dsp:nvSpPr>
      <dsp:spPr>
        <a:xfrm>
          <a:off x="2099733" y="2514599"/>
          <a:ext cx="3149599" cy="11429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100000"/>
            </a:lnSpc>
            <a:spcBef>
              <a:spcPts val="0"/>
            </a:spcBef>
            <a:spcAft>
              <a:spcPts val="0"/>
            </a:spcAft>
            <a:buChar char="•"/>
          </a:pPr>
          <a:r>
            <a:rPr lang="en-GB" sz="2300" kern="1200"/>
            <a:t>224 extra patients</a:t>
          </a:r>
        </a:p>
        <a:p>
          <a:pPr marL="228600" lvl="1" indent="-228600" algn="l" defTabSz="1022350">
            <a:lnSpc>
              <a:spcPct val="100000"/>
            </a:lnSpc>
            <a:spcBef>
              <a:spcPts val="0"/>
            </a:spcBef>
            <a:spcAft>
              <a:spcPts val="0"/>
            </a:spcAft>
            <a:buChar char="•"/>
          </a:pPr>
          <a:r>
            <a:rPr lang="en-GB" sz="2300" kern="1200"/>
            <a:t>worth extra £17,800</a:t>
          </a:r>
        </a:p>
      </dsp:txBody>
      <dsp:txXfrm>
        <a:off x="2099733" y="2657474"/>
        <a:ext cx="2720974" cy="857249"/>
      </dsp:txXfrm>
    </dsp:sp>
    <dsp:sp modelId="{E10C587E-468B-4AE6-A9F9-F43663635606}">
      <dsp:nvSpPr>
        <dsp:cNvPr id="0" name=""/>
        <dsp:cNvSpPr/>
      </dsp:nvSpPr>
      <dsp:spPr>
        <a:xfrm>
          <a:off x="0" y="2514599"/>
          <a:ext cx="2099733" cy="1142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ts val="0"/>
            </a:spcBef>
            <a:spcAft>
              <a:spcPts val="0"/>
            </a:spcAft>
            <a:buNone/>
          </a:pPr>
          <a:r>
            <a:rPr lang="en-GB" sz="2900" kern="1200"/>
            <a:t>BP </a:t>
          </a:r>
          <a:br>
            <a:rPr lang="en-GB" sz="2900" kern="1200"/>
          </a:br>
          <a:r>
            <a:rPr lang="en-GB" sz="2900" kern="1200"/>
            <a:t>7 indicators</a:t>
          </a:r>
        </a:p>
      </dsp:txBody>
      <dsp:txXfrm>
        <a:off x="55797" y="2570396"/>
        <a:ext cx="1988139" cy="103140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FC534-7742-4E40-B39D-AB9EBBB33687}">
      <dsp:nvSpPr>
        <dsp:cNvPr id="0" name=""/>
        <dsp:cNvSpPr/>
      </dsp:nvSpPr>
      <dsp:spPr>
        <a:xfrm>
          <a:off x="4163" y="2299221"/>
          <a:ext cx="1820360" cy="1092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Inform the team</a:t>
          </a:r>
        </a:p>
      </dsp:txBody>
      <dsp:txXfrm>
        <a:off x="36153" y="2331211"/>
        <a:ext cx="1756380" cy="1028236"/>
      </dsp:txXfrm>
    </dsp:sp>
    <dsp:sp modelId="{3E98C2A0-C624-47A9-9483-1E366BCD6E6F}">
      <dsp:nvSpPr>
        <dsp:cNvPr id="0" name=""/>
        <dsp:cNvSpPr/>
      </dsp:nvSpPr>
      <dsp:spPr>
        <a:xfrm>
          <a:off x="2006559" y="2619604"/>
          <a:ext cx="385916" cy="45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006559" y="2709894"/>
        <a:ext cx="270141" cy="270869"/>
      </dsp:txXfrm>
    </dsp:sp>
    <dsp:sp modelId="{50076CB8-49B0-4F3C-8BDF-2CB38ED1CFAF}">
      <dsp:nvSpPr>
        <dsp:cNvPr id="0" name=""/>
        <dsp:cNvSpPr/>
      </dsp:nvSpPr>
      <dsp:spPr>
        <a:xfrm>
          <a:off x="2552667" y="2299221"/>
          <a:ext cx="1820360" cy="1092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Have a robust BP protocol</a:t>
          </a:r>
        </a:p>
      </dsp:txBody>
      <dsp:txXfrm>
        <a:off x="2584657" y="2331211"/>
        <a:ext cx="1756380" cy="1028236"/>
      </dsp:txXfrm>
    </dsp:sp>
    <dsp:sp modelId="{3F8CDF5D-0F0E-411A-A69E-9D7C9A026DFF}">
      <dsp:nvSpPr>
        <dsp:cNvPr id="0" name=""/>
        <dsp:cNvSpPr/>
      </dsp:nvSpPr>
      <dsp:spPr>
        <a:xfrm>
          <a:off x="4555063" y="2619604"/>
          <a:ext cx="385916" cy="45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555063" y="2709894"/>
        <a:ext cx="270141" cy="270869"/>
      </dsp:txXfrm>
    </dsp:sp>
    <dsp:sp modelId="{364DE4C1-E9BC-46AE-AB8E-D9721DAA415A}">
      <dsp:nvSpPr>
        <dsp:cNvPr id="0" name=""/>
        <dsp:cNvSpPr/>
      </dsp:nvSpPr>
      <dsp:spPr>
        <a:xfrm>
          <a:off x="5101172" y="2299221"/>
          <a:ext cx="1820360" cy="1092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Calculate your numbers</a:t>
          </a:r>
        </a:p>
      </dsp:txBody>
      <dsp:txXfrm>
        <a:off x="5133162" y="2331211"/>
        <a:ext cx="1756380" cy="1028236"/>
      </dsp:txXfrm>
    </dsp:sp>
    <dsp:sp modelId="{C256ECBF-88C1-4D35-B5CA-97D71A0B72FA}">
      <dsp:nvSpPr>
        <dsp:cNvPr id="0" name=""/>
        <dsp:cNvSpPr/>
      </dsp:nvSpPr>
      <dsp:spPr>
        <a:xfrm>
          <a:off x="7103568" y="2619604"/>
          <a:ext cx="385916" cy="4514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7103568" y="2709894"/>
        <a:ext cx="270141" cy="270869"/>
      </dsp:txXfrm>
    </dsp:sp>
    <dsp:sp modelId="{64F8FCCC-452B-45E8-9EDA-AEFC365D193B}">
      <dsp:nvSpPr>
        <dsp:cNvPr id="0" name=""/>
        <dsp:cNvSpPr/>
      </dsp:nvSpPr>
      <dsp:spPr>
        <a:xfrm>
          <a:off x="7649676" y="2299221"/>
          <a:ext cx="1820360" cy="10922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Hit the ground running!</a:t>
          </a:r>
        </a:p>
      </dsp:txBody>
      <dsp:txXfrm>
        <a:off x="7681666" y="2331211"/>
        <a:ext cx="1756380" cy="102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FC5EEB-8E80-024E-90BE-D4E46565D2FA}">
      <dsp:nvSpPr>
        <dsp:cNvPr id="0" name=""/>
        <dsp:cNvSpPr/>
      </dsp:nvSpPr>
      <dsp:spPr>
        <a:xfrm>
          <a:off x="429818" y="291448"/>
          <a:ext cx="4900313"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Retired Indicators</a:t>
          </a:r>
        </a:p>
      </dsp:txBody>
      <dsp:txXfrm>
        <a:off x="429818" y="291448"/>
        <a:ext cx="4900313" cy="583199"/>
      </dsp:txXfrm>
    </dsp:sp>
    <dsp:sp modelId="{341AE6EA-D274-455F-96E5-327CB55E5733}">
      <dsp:nvSpPr>
        <dsp:cNvPr id="0" name=""/>
        <dsp:cNvSpPr/>
      </dsp:nvSpPr>
      <dsp:spPr>
        <a:xfrm>
          <a:off x="65318" y="218548"/>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A1003-34D1-9445-BF0C-E0EAACB30EFD}">
      <dsp:nvSpPr>
        <dsp:cNvPr id="0" name=""/>
        <dsp:cNvSpPr/>
      </dsp:nvSpPr>
      <dsp:spPr>
        <a:xfrm>
          <a:off x="764180" y="1166399"/>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Technical QOF Changes</a:t>
          </a:r>
        </a:p>
      </dsp:txBody>
      <dsp:txXfrm>
        <a:off x="764180" y="1166399"/>
        <a:ext cx="4565951" cy="583199"/>
      </dsp:txXfrm>
    </dsp:sp>
    <dsp:sp modelId="{B9538F54-D119-4937-88D1-C04DBFBC583E}">
      <dsp:nvSpPr>
        <dsp:cNvPr id="0" name=""/>
        <dsp:cNvSpPr/>
      </dsp:nvSpPr>
      <dsp:spPr>
        <a:xfrm>
          <a:off x="399680" y="1093499"/>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80285-C224-204B-BD57-992E1605FDEF}">
      <dsp:nvSpPr>
        <dsp:cNvPr id="0" name=""/>
        <dsp:cNvSpPr/>
      </dsp:nvSpPr>
      <dsp:spPr>
        <a:xfrm>
          <a:off x="764180" y="2041351"/>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New Allocation of Points</a:t>
          </a:r>
        </a:p>
      </dsp:txBody>
      <dsp:txXfrm>
        <a:off x="764180" y="2041351"/>
        <a:ext cx="4565951" cy="583199"/>
      </dsp:txXfrm>
    </dsp:sp>
    <dsp:sp modelId="{D86A0966-FB94-4700-AC01-A44414EDF743}">
      <dsp:nvSpPr>
        <dsp:cNvPr id="0" name=""/>
        <dsp:cNvSpPr/>
      </dsp:nvSpPr>
      <dsp:spPr>
        <a:xfrm>
          <a:off x="399680" y="1968451"/>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5D39-C760-443B-885C-EFC70EBB0CB3}">
      <dsp:nvSpPr>
        <dsp:cNvPr id="0" name=""/>
        <dsp:cNvSpPr/>
      </dsp:nvSpPr>
      <dsp:spPr>
        <a:xfrm>
          <a:off x="429818" y="2916302"/>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does this mean for me?</a:t>
          </a:r>
        </a:p>
      </dsp:txBody>
      <dsp:txXfrm>
        <a:off x="429818" y="2916302"/>
        <a:ext cx="4900313" cy="583199"/>
      </dsp:txXfrm>
    </dsp:sp>
    <dsp:sp modelId="{12C2EDE6-4F46-424A-BE08-A6988BBC3D07}">
      <dsp:nvSpPr>
        <dsp:cNvPr id="0" name=""/>
        <dsp:cNvSpPr/>
      </dsp:nvSpPr>
      <dsp:spPr>
        <a:xfrm>
          <a:off x="65318" y="2843402"/>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17B6-C856-415F-9A25-03C2CD70B2FE}">
      <dsp:nvSpPr>
        <dsp:cNvPr id="0" name=""/>
        <dsp:cNvSpPr/>
      </dsp:nvSpPr>
      <dsp:spPr>
        <a:xfrm>
          <a:off x="0" y="1857"/>
          <a:ext cx="8652863" cy="100134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32 retired</a:t>
          </a:r>
          <a:br>
            <a:rPr lang="en-GB" sz="3200" kern="1200"/>
          </a:br>
          <a:r>
            <a:rPr lang="en-GB" sz="3200" kern="1200"/>
            <a:t>QOF indicators</a:t>
          </a:r>
        </a:p>
      </dsp:txBody>
      <dsp:txXfrm>
        <a:off x="29329" y="31186"/>
        <a:ext cx="8594205" cy="942691"/>
      </dsp:txXfrm>
    </dsp:sp>
    <dsp:sp modelId="{BD2961D6-D162-4380-B07D-C1FC4EE5E8BB}">
      <dsp:nvSpPr>
        <dsp:cNvPr id="0" name=""/>
        <dsp:cNvSpPr/>
      </dsp:nvSpPr>
      <dsp:spPr>
        <a:xfrm>
          <a:off x="3111"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19 retired</a:t>
          </a:r>
          <a:br>
            <a:rPr lang="en-GB" sz="2400" kern="1200"/>
          </a:br>
          <a:r>
            <a:rPr lang="en-GB" sz="2400" kern="1200"/>
            <a:t>Register Indicators</a:t>
          </a:r>
        </a:p>
      </dsp:txBody>
      <dsp:txXfrm>
        <a:off x="32440" y="1179832"/>
        <a:ext cx="2672675" cy="942691"/>
      </dsp:txXfrm>
    </dsp:sp>
    <dsp:sp modelId="{CCF8E207-E987-45E7-9D60-2F447F887182}">
      <dsp:nvSpPr>
        <dsp:cNvPr id="0" name=""/>
        <dsp:cNvSpPr/>
      </dsp:nvSpPr>
      <dsp:spPr>
        <a:xfrm>
          <a:off x="3111"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81 points</a:t>
          </a:r>
        </a:p>
      </dsp:txBody>
      <dsp:txXfrm>
        <a:off x="32440" y="2328216"/>
        <a:ext cx="2672675" cy="942691"/>
      </dsp:txXfrm>
    </dsp:sp>
    <dsp:sp modelId="{1AACDDC2-C21C-4EF8-82FC-12A067B7E8D8}">
      <dsp:nvSpPr>
        <dsp:cNvPr id="0" name=""/>
        <dsp:cNvSpPr/>
      </dsp:nvSpPr>
      <dsp:spPr>
        <a:xfrm>
          <a:off x="2963876"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7 retired</a:t>
          </a:r>
          <a:br>
            <a:rPr lang="en-GB" sz="2400" kern="1200"/>
          </a:br>
          <a:r>
            <a:rPr lang="en-GB" sz="2400" kern="1200"/>
            <a:t>Care Indicators</a:t>
          </a:r>
        </a:p>
      </dsp:txBody>
      <dsp:txXfrm>
        <a:off x="2993205" y="1179832"/>
        <a:ext cx="2672675" cy="942691"/>
      </dsp:txXfrm>
    </dsp:sp>
    <dsp:sp modelId="{E85734AA-8BDD-4A68-BB2A-66BB7367C722}">
      <dsp:nvSpPr>
        <dsp:cNvPr id="0" name=""/>
        <dsp:cNvSpPr/>
      </dsp:nvSpPr>
      <dsp:spPr>
        <a:xfrm>
          <a:off x="2963876"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57 points</a:t>
          </a:r>
        </a:p>
      </dsp:txBody>
      <dsp:txXfrm>
        <a:off x="2993205" y="2328216"/>
        <a:ext cx="2672675" cy="942691"/>
      </dsp:txXfrm>
    </dsp:sp>
    <dsp:sp modelId="{9E45642F-DFEC-441B-B3E9-7EFBA93D1A47}">
      <dsp:nvSpPr>
        <dsp:cNvPr id="0" name=""/>
        <dsp:cNvSpPr/>
      </dsp:nvSpPr>
      <dsp:spPr>
        <a:xfrm>
          <a:off x="5924642" y="1150503"/>
          <a:ext cx="2731333" cy="1001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6 retired</a:t>
          </a:r>
          <a:br>
            <a:rPr lang="en-GB" sz="2400" kern="1200"/>
          </a:br>
          <a:r>
            <a:rPr lang="en-GB" sz="2400" kern="1200"/>
            <a:t>QI Indicators</a:t>
          </a:r>
        </a:p>
      </dsp:txBody>
      <dsp:txXfrm>
        <a:off x="5953971" y="1179832"/>
        <a:ext cx="2672675" cy="942691"/>
      </dsp:txXfrm>
    </dsp:sp>
    <dsp:sp modelId="{6C1318AF-56F5-4738-9033-AEE60BFE9F6A}">
      <dsp:nvSpPr>
        <dsp:cNvPr id="0" name=""/>
        <dsp:cNvSpPr/>
      </dsp:nvSpPr>
      <dsp:spPr>
        <a:xfrm>
          <a:off x="5924642" y="2298887"/>
          <a:ext cx="2731333" cy="1001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74 points</a:t>
          </a:r>
        </a:p>
      </dsp:txBody>
      <dsp:txXfrm>
        <a:off x="5953971" y="2328216"/>
        <a:ext cx="2672675" cy="942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6954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Atrial Fibrillation</a:t>
          </a:r>
        </a:p>
      </dsp:txBody>
      <dsp:txXfrm>
        <a:off x="695405" y="1291"/>
        <a:ext cx="1705515" cy="1023309"/>
      </dsp:txXfrm>
    </dsp:sp>
    <dsp:sp modelId="{BBA8F5F1-D55E-4CD2-BE91-9C7CF95BE268}">
      <dsp:nvSpPr>
        <dsp:cNvPr id="0" name=""/>
        <dsp:cNvSpPr/>
      </dsp:nvSpPr>
      <dsp:spPr>
        <a:xfrm>
          <a:off x="25714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Asthma</a:t>
          </a:r>
        </a:p>
      </dsp:txBody>
      <dsp:txXfrm>
        <a:off x="2571471" y="1291"/>
        <a:ext cx="1705515" cy="1023309"/>
      </dsp:txXfrm>
    </dsp:sp>
    <dsp:sp modelId="{C83C04FD-168B-4685-B20C-D8A9B198E090}">
      <dsp:nvSpPr>
        <dsp:cNvPr id="0" name=""/>
        <dsp:cNvSpPr/>
      </dsp:nvSpPr>
      <dsp:spPr>
        <a:xfrm>
          <a:off x="4447538"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Cancer</a:t>
          </a:r>
        </a:p>
      </dsp:txBody>
      <dsp:txXfrm>
        <a:off x="4447538" y="1291"/>
        <a:ext cx="1705515" cy="1023309"/>
      </dsp:txXfrm>
    </dsp:sp>
    <dsp:sp modelId="{CA809A3A-8C26-49C8-80D2-4172A408B605}">
      <dsp:nvSpPr>
        <dsp:cNvPr id="0" name=""/>
        <dsp:cNvSpPr/>
      </dsp:nvSpPr>
      <dsp:spPr>
        <a:xfrm>
          <a:off x="6323605"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CHD</a:t>
          </a:r>
        </a:p>
      </dsp:txBody>
      <dsp:txXfrm>
        <a:off x="6323605" y="1291"/>
        <a:ext cx="1705515" cy="1023309"/>
      </dsp:txXfrm>
    </dsp:sp>
    <dsp:sp modelId="{6D3CE56D-D2A4-4B8F-B2F4-6474F4D95510}">
      <dsp:nvSpPr>
        <dsp:cNvPr id="0" name=""/>
        <dsp:cNvSpPr/>
      </dsp:nvSpPr>
      <dsp:spPr>
        <a:xfrm>
          <a:off x="8199671" y="1291"/>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CKD</a:t>
          </a:r>
        </a:p>
      </dsp:txBody>
      <dsp:txXfrm>
        <a:off x="8199671" y="1291"/>
        <a:ext cx="1705515" cy="1023309"/>
      </dsp:txXfrm>
    </dsp:sp>
    <dsp:sp modelId="{3B5E9D5E-BB24-432E-ABBD-F4DF915B3AD5}">
      <dsp:nvSpPr>
        <dsp:cNvPr id="0" name=""/>
        <dsp:cNvSpPr/>
      </dsp:nvSpPr>
      <dsp:spPr>
        <a:xfrm>
          <a:off x="6954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COPD</a:t>
          </a:r>
        </a:p>
      </dsp:txBody>
      <dsp:txXfrm>
        <a:off x="695405" y="1195152"/>
        <a:ext cx="1705515" cy="1023309"/>
      </dsp:txXfrm>
    </dsp:sp>
    <dsp:sp modelId="{2A5D52B3-8049-43B6-B072-36A585DBE703}">
      <dsp:nvSpPr>
        <dsp:cNvPr id="0" name=""/>
        <dsp:cNvSpPr/>
      </dsp:nvSpPr>
      <dsp:spPr>
        <a:xfrm>
          <a:off x="25714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Dementia</a:t>
          </a:r>
        </a:p>
      </dsp:txBody>
      <dsp:txXfrm>
        <a:off x="2571471" y="1195152"/>
        <a:ext cx="1705515" cy="1023309"/>
      </dsp:txXfrm>
    </dsp:sp>
    <dsp:sp modelId="{D39D3D4E-AD62-409E-A931-B2A86C46E91D}">
      <dsp:nvSpPr>
        <dsp:cNvPr id="0" name=""/>
        <dsp:cNvSpPr/>
      </dsp:nvSpPr>
      <dsp:spPr>
        <a:xfrm>
          <a:off x="4447538"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Diabetes</a:t>
          </a:r>
        </a:p>
      </dsp:txBody>
      <dsp:txXfrm>
        <a:off x="4447538" y="1195152"/>
        <a:ext cx="1705515" cy="1023309"/>
      </dsp:txXfrm>
    </dsp:sp>
    <dsp:sp modelId="{80BE24C7-5C54-41AD-BFE2-7F0771FC9EA0}">
      <dsp:nvSpPr>
        <dsp:cNvPr id="0" name=""/>
        <dsp:cNvSpPr/>
      </dsp:nvSpPr>
      <dsp:spPr>
        <a:xfrm>
          <a:off x="6323605"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Epilepsy</a:t>
          </a:r>
        </a:p>
      </dsp:txBody>
      <dsp:txXfrm>
        <a:off x="6323605" y="1195152"/>
        <a:ext cx="1705515" cy="1023309"/>
      </dsp:txXfrm>
    </dsp:sp>
    <dsp:sp modelId="{501A0FC7-D403-4D4B-8398-5E2D24DBE492}">
      <dsp:nvSpPr>
        <dsp:cNvPr id="0" name=""/>
        <dsp:cNvSpPr/>
      </dsp:nvSpPr>
      <dsp:spPr>
        <a:xfrm>
          <a:off x="8199671" y="119515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Heart Failure</a:t>
          </a:r>
        </a:p>
      </dsp:txBody>
      <dsp:txXfrm>
        <a:off x="8199671" y="1195152"/>
        <a:ext cx="1705515" cy="1023309"/>
      </dsp:txXfrm>
    </dsp:sp>
    <dsp:sp modelId="{E6C85CAD-2EBD-4A1F-AC25-1A2B8C0AC6D5}">
      <dsp:nvSpPr>
        <dsp:cNvPr id="0" name=""/>
        <dsp:cNvSpPr/>
      </dsp:nvSpPr>
      <dsp:spPr>
        <a:xfrm>
          <a:off x="6954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Hypertension</a:t>
          </a:r>
        </a:p>
      </dsp:txBody>
      <dsp:txXfrm>
        <a:off x="695405" y="2389012"/>
        <a:ext cx="1705515" cy="1023309"/>
      </dsp:txXfrm>
    </dsp:sp>
    <dsp:sp modelId="{F33DEA0F-B270-497D-BF61-79FCB30B4834}">
      <dsp:nvSpPr>
        <dsp:cNvPr id="0" name=""/>
        <dsp:cNvSpPr/>
      </dsp:nvSpPr>
      <dsp:spPr>
        <a:xfrm>
          <a:off x="25714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Learning Disabilities</a:t>
          </a:r>
        </a:p>
      </dsp:txBody>
      <dsp:txXfrm>
        <a:off x="2571471" y="2389012"/>
        <a:ext cx="1705515" cy="1023309"/>
      </dsp:txXfrm>
    </dsp:sp>
    <dsp:sp modelId="{90EC3C52-E655-4437-A097-C2A9652E9AE2}">
      <dsp:nvSpPr>
        <dsp:cNvPr id="0" name=""/>
        <dsp:cNvSpPr/>
      </dsp:nvSpPr>
      <dsp:spPr>
        <a:xfrm>
          <a:off x="4447538"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Mental Health</a:t>
          </a:r>
        </a:p>
      </dsp:txBody>
      <dsp:txXfrm>
        <a:off x="4447538" y="2389012"/>
        <a:ext cx="1705515" cy="1023309"/>
      </dsp:txXfrm>
    </dsp:sp>
    <dsp:sp modelId="{43BA3A6B-9073-4E8D-94DD-78458687D554}">
      <dsp:nvSpPr>
        <dsp:cNvPr id="0" name=""/>
        <dsp:cNvSpPr/>
      </dsp:nvSpPr>
      <dsp:spPr>
        <a:xfrm>
          <a:off x="6323605"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Obesity</a:t>
          </a:r>
        </a:p>
      </dsp:txBody>
      <dsp:txXfrm>
        <a:off x="6323605" y="2389012"/>
        <a:ext cx="1705515" cy="1023309"/>
      </dsp:txXfrm>
    </dsp:sp>
    <dsp:sp modelId="{BC191CEC-7E59-4B4D-ADF0-C989A193E85F}">
      <dsp:nvSpPr>
        <dsp:cNvPr id="0" name=""/>
        <dsp:cNvSpPr/>
      </dsp:nvSpPr>
      <dsp:spPr>
        <a:xfrm>
          <a:off x="8199671" y="2389012"/>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Osteoporosis</a:t>
          </a:r>
        </a:p>
      </dsp:txBody>
      <dsp:txXfrm>
        <a:off x="8199671" y="2389012"/>
        <a:ext cx="1705515" cy="1023309"/>
      </dsp:txXfrm>
    </dsp:sp>
    <dsp:sp modelId="{FFBEAF44-C856-4977-B6E0-BB512A4DE476}">
      <dsp:nvSpPr>
        <dsp:cNvPr id="0" name=""/>
        <dsp:cNvSpPr/>
      </dsp:nvSpPr>
      <dsp:spPr>
        <a:xfrm>
          <a:off x="16334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Palliative Care</a:t>
          </a:r>
        </a:p>
      </dsp:txBody>
      <dsp:txXfrm>
        <a:off x="1633438" y="3582873"/>
        <a:ext cx="1705515" cy="1023309"/>
      </dsp:txXfrm>
    </dsp:sp>
    <dsp:sp modelId="{1A2A9914-4211-43D1-AC46-3BF8EAEB4A4B}">
      <dsp:nvSpPr>
        <dsp:cNvPr id="0" name=""/>
        <dsp:cNvSpPr/>
      </dsp:nvSpPr>
      <dsp:spPr>
        <a:xfrm>
          <a:off x="3509505"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PAD</a:t>
          </a:r>
        </a:p>
      </dsp:txBody>
      <dsp:txXfrm>
        <a:off x="3509505" y="3582873"/>
        <a:ext cx="1705515" cy="1023309"/>
      </dsp:txXfrm>
    </dsp:sp>
    <dsp:sp modelId="{1BF826D7-2730-48B8-9CE7-82B39F71C623}">
      <dsp:nvSpPr>
        <dsp:cNvPr id="0" name=""/>
        <dsp:cNvSpPr/>
      </dsp:nvSpPr>
      <dsp:spPr>
        <a:xfrm>
          <a:off x="5385571"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Rheumatoid Arthritis</a:t>
          </a:r>
        </a:p>
      </dsp:txBody>
      <dsp:txXfrm>
        <a:off x="5385571" y="3582873"/>
        <a:ext cx="1705515" cy="1023309"/>
      </dsp:txXfrm>
    </dsp:sp>
    <dsp:sp modelId="{D9B7665B-9D80-4C5D-9AE0-64DA29E2339D}">
      <dsp:nvSpPr>
        <dsp:cNvPr id="0" name=""/>
        <dsp:cNvSpPr/>
      </dsp:nvSpPr>
      <dsp:spPr>
        <a:xfrm>
          <a:off x="7261638" y="3582873"/>
          <a:ext cx="1705515" cy="1023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Stroke &amp; TIA</a:t>
          </a:r>
        </a:p>
      </dsp:txBody>
      <dsp:txXfrm>
        <a:off x="7261638" y="3582873"/>
        <a:ext cx="1705515" cy="1023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2928"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Care Review</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2928" y="276092"/>
        <a:ext cx="2323205" cy="1655995"/>
      </dsp:txXfrm>
    </dsp:sp>
    <dsp:sp modelId="{8E5B22AA-5CC4-44F0-8C98-E5D55F0D75D1}">
      <dsp:nvSpPr>
        <dsp:cNvPr id="0" name=""/>
        <dsp:cNvSpPr/>
      </dsp:nvSpPr>
      <dsp:spPr>
        <a:xfrm>
          <a:off x="2558454"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Cancer</a:t>
          </a:r>
          <a:r>
            <a:rPr lang="en-GB" sz="2200" kern="1200"/>
            <a:t> </a:t>
          </a:r>
        </a:p>
        <a:p>
          <a:pPr marL="0" lvl="0" indent="0" algn="ctr" defTabSz="977900">
            <a:lnSpc>
              <a:spcPct val="100000"/>
            </a:lnSpc>
            <a:spcBef>
              <a:spcPts val="0"/>
            </a:spcBef>
            <a:spcAft>
              <a:spcPts val="0"/>
            </a:spcAft>
            <a:buNone/>
          </a:pPr>
          <a:r>
            <a:rPr lang="en-GB" sz="2200" kern="1200"/>
            <a:t>Support Discussion</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2558454" y="276092"/>
        <a:ext cx="2323205" cy="1655995"/>
      </dsp:txXfrm>
    </dsp:sp>
    <dsp:sp modelId="{4643BF76-B7AB-4110-AF02-0C032A0826C7}">
      <dsp:nvSpPr>
        <dsp:cNvPr id="0" name=""/>
        <dsp:cNvSpPr/>
      </dsp:nvSpPr>
      <dsp:spPr>
        <a:xfrm>
          <a:off x="5113981"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Depression</a:t>
          </a:r>
          <a:r>
            <a:rPr lang="en-GB" sz="2200" kern="1200"/>
            <a:t> </a:t>
          </a:r>
        </a:p>
        <a:p>
          <a:pPr marL="0" lvl="0" indent="0" algn="ctr" defTabSz="977900">
            <a:lnSpc>
              <a:spcPct val="100000"/>
            </a:lnSpc>
            <a:spcBef>
              <a:spcPts val="0"/>
            </a:spcBef>
            <a:spcAft>
              <a:spcPts val="0"/>
            </a:spcAft>
            <a:buNone/>
          </a:pPr>
          <a:r>
            <a:rPr lang="en-GB" sz="2200" kern="1200"/>
            <a:t>Review of Diagnosis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(10 points)</a:t>
          </a:r>
        </a:p>
      </dsp:txBody>
      <dsp:txXfrm>
        <a:off x="5113981" y="276092"/>
        <a:ext cx="2323205" cy="1655995"/>
      </dsp:txXfrm>
    </dsp:sp>
    <dsp:sp modelId="{E809EBFD-1D19-4C65-A94D-AE91692C3EB0}">
      <dsp:nvSpPr>
        <dsp:cNvPr id="0" name=""/>
        <dsp:cNvSpPr/>
      </dsp:nvSpPr>
      <dsp:spPr>
        <a:xfrm>
          <a:off x="7669507" y="276092"/>
          <a:ext cx="2323205"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Asthma</a:t>
          </a:r>
        </a:p>
        <a:p>
          <a:pPr marL="0" lvl="0" indent="0" algn="ctr" defTabSz="977900">
            <a:lnSpc>
              <a:spcPct val="100000"/>
            </a:lnSpc>
            <a:spcBef>
              <a:spcPts val="0"/>
            </a:spcBef>
            <a:spcAft>
              <a:spcPts val="0"/>
            </a:spcAft>
            <a:buNone/>
          </a:pPr>
          <a:r>
            <a:rPr lang="en-GB" sz="2200" kern="1200"/>
            <a:t>Smoking Exposure in Under 19s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7669507" y="276092"/>
        <a:ext cx="2323205" cy="1655995"/>
      </dsp:txXfrm>
    </dsp:sp>
    <dsp:sp modelId="{EC524158-2B18-4E41-90D0-54B7F3986006}">
      <dsp:nvSpPr>
        <dsp:cNvPr id="0" name=""/>
        <dsp:cNvSpPr/>
      </dsp:nvSpPr>
      <dsp:spPr>
        <a:xfrm>
          <a:off x="98549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COPD</a:t>
          </a:r>
        </a:p>
        <a:p>
          <a:pPr marL="0" lvl="0" indent="0" algn="ctr" defTabSz="977900">
            <a:lnSpc>
              <a:spcPct val="100000"/>
            </a:lnSpc>
            <a:spcBef>
              <a:spcPts val="0"/>
            </a:spcBef>
            <a:spcAft>
              <a:spcPts val="0"/>
            </a:spcAft>
            <a:buNone/>
          </a:pPr>
          <a:r>
            <a:rPr lang="en-GB" sz="2200" kern="1200"/>
            <a:t>Pulmonary Rehab Referral</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 points)</a:t>
          </a:r>
        </a:p>
      </dsp:txBody>
      <dsp:txXfrm>
        <a:off x="985493" y="2164407"/>
        <a:ext cx="2520004" cy="1655995"/>
      </dsp:txXfrm>
    </dsp:sp>
    <dsp:sp modelId="{FECA91BF-3DA5-4681-929A-40AF5583548B}">
      <dsp:nvSpPr>
        <dsp:cNvPr id="0" name=""/>
        <dsp:cNvSpPr/>
      </dsp:nvSpPr>
      <dsp:spPr>
        <a:xfrm>
          <a:off x="3737818"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Smoking</a:t>
          </a:r>
        </a:p>
        <a:p>
          <a:pPr marL="0" lvl="0" indent="0" algn="ctr" defTabSz="977900">
            <a:lnSpc>
              <a:spcPct val="100000"/>
            </a:lnSpc>
            <a:spcBef>
              <a:spcPts val="0"/>
            </a:spcBef>
            <a:spcAft>
              <a:spcPts val="0"/>
            </a:spcAft>
            <a:buNone/>
          </a:pPr>
          <a:r>
            <a:rPr lang="en-GB" sz="2200" kern="1200"/>
            <a:t>Intervention for High-Risk Conditions</a:t>
          </a:r>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(25 points)</a:t>
          </a:r>
        </a:p>
      </dsp:txBody>
      <dsp:txXfrm>
        <a:off x="3737818" y="2164407"/>
        <a:ext cx="2520004" cy="1655995"/>
      </dsp:txXfrm>
    </dsp:sp>
    <dsp:sp modelId="{E5B4DEF1-1FA6-4C77-927C-2FA2AC352A58}">
      <dsp:nvSpPr>
        <dsp:cNvPr id="0" name=""/>
        <dsp:cNvSpPr/>
      </dsp:nvSpPr>
      <dsp:spPr>
        <a:xfrm>
          <a:off x="6490143" y="2164407"/>
          <a:ext cx="2520004" cy="16559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100000"/>
            </a:lnSpc>
            <a:spcBef>
              <a:spcPts val="0"/>
            </a:spcBef>
            <a:spcAft>
              <a:spcPts val="0"/>
            </a:spcAft>
            <a:buNone/>
          </a:pPr>
          <a:r>
            <a:rPr lang="en-GB" sz="2200" b="1" kern="1200"/>
            <a:t>Mental Health</a:t>
          </a:r>
        </a:p>
        <a:p>
          <a:pPr marL="0" lvl="0" indent="0" algn="ctr" defTabSz="977900">
            <a:lnSpc>
              <a:spcPct val="100000"/>
            </a:lnSpc>
            <a:spcBef>
              <a:spcPts val="0"/>
            </a:spcBef>
            <a:spcAft>
              <a:spcPts val="0"/>
            </a:spcAft>
            <a:buNone/>
          </a:pPr>
          <a:r>
            <a:rPr lang="en-GB" sz="2200" kern="1200"/>
            <a:t>Core Health Check</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1200" kern="1200"/>
            <a:t> </a:t>
          </a:r>
        </a:p>
        <a:p>
          <a:pPr marL="0" lvl="0" indent="0" algn="ctr" defTabSz="977900">
            <a:lnSpc>
              <a:spcPct val="100000"/>
            </a:lnSpc>
            <a:spcBef>
              <a:spcPts val="0"/>
            </a:spcBef>
            <a:spcAft>
              <a:spcPts val="0"/>
            </a:spcAft>
            <a:buNone/>
          </a:pPr>
          <a:r>
            <a:rPr lang="en-GB" sz="2200" kern="1200"/>
            <a:t>(6 points)</a:t>
          </a:r>
        </a:p>
      </dsp:txBody>
      <dsp:txXfrm>
        <a:off x="6490143" y="2164407"/>
        <a:ext cx="2520004" cy="165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B215-6821-43BC-A106-4F4DC5E9A637}">
      <dsp:nvSpPr>
        <dsp:cNvPr id="0" name=""/>
        <dsp:cNvSpPr/>
      </dsp:nvSpPr>
      <dsp:spPr>
        <a:xfrm>
          <a:off x="0"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Workforce and</a:t>
          </a:r>
          <a:br>
            <a:rPr lang="en-GB" sz="2200" kern="1200"/>
          </a:br>
          <a:r>
            <a:rPr lang="en-GB" sz="2200" kern="1200"/>
            <a:t>Wellbeing</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(37 points)</a:t>
          </a:r>
        </a:p>
      </dsp:txBody>
      <dsp:txXfrm>
        <a:off x="0" y="854002"/>
        <a:ext cx="3110778" cy="1866467"/>
      </dsp:txXfrm>
    </dsp:sp>
    <dsp:sp modelId="{27BB6172-243F-4832-9BD6-EF688CE669D6}">
      <dsp:nvSpPr>
        <dsp:cNvPr id="0" name=""/>
        <dsp:cNvSpPr/>
      </dsp:nvSpPr>
      <dsp:spPr>
        <a:xfrm>
          <a:off x="3421856"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Optimising use of </a:t>
          </a:r>
          <a:br>
            <a:rPr lang="en-GB" sz="2200" kern="1200"/>
          </a:br>
          <a:r>
            <a:rPr lang="en-GB" sz="2200" kern="1200"/>
            <a:t>staff capacity</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(22 points)</a:t>
          </a:r>
        </a:p>
      </dsp:txBody>
      <dsp:txXfrm>
        <a:off x="3421856" y="854002"/>
        <a:ext cx="3110778" cy="1866467"/>
      </dsp:txXfrm>
    </dsp:sp>
    <dsp:sp modelId="{3B665F90-5EFE-4758-8A25-833652CEFCCC}">
      <dsp:nvSpPr>
        <dsp:cNvPr id="0" name=""/>
        <dsp:cNvSpPr/>
      </dsp:nvSpPr>
      <dsp:spPr>
        <a:xfrm>
          <a:off x="6843712" y="854002"/>
          <a:ext cx="3110778" cy="186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ts val="0"/>
            </a:spcBef>
            <a:spcAft>
              <a:spcPts val="0"/>
            </a:spcAft>
            <a:buNone/>
          </a:pPr>
          <a:r>
            <a:rPr lang="en-GB" sz="2200" kern="1200"/>
            <a:t>Reducing avoidable appointments</a:t>
          </a:r>
        </a:p>
        <a:p>
          <a:pPr marL="0" lvl="0" indent="0" algn="ctr" defTabSz="977900">
            <a:lnSpc>
              <a:spcPct val="100000"/>
            </a:lnSpc>
            <a:spcBef>
              <a:spcPts val="0"/>
            </a:spcBef>
            <a:spcAft>
              <a:spcPts val="0"/>
            </a:spcAft>
            <a:buNone/>
          </a:pPr>
          <a:endParaRPr lang="en-GB" sz="2200" kern="1200"/>
        </a:p>
        <a:p>
          <a:pPr marL="0" lvl="0" indent="0" algn="ctr" defTabSz="977900">
            <a:lnSpc>
              <a:spcPct val="100000"/>
            </a:lnSpc>
            <a:spcBef>
              <a:spcPts val="0"/>
            </a:spcBef>
            <a:spcAft>
              <a:spcPts val="0"/>
            </a:spcAft>
            <a:buNone/>
          </a:pPr>
          <a:r>
            <a:rPr lang="en-GB" sz="2200" kern="1200"/>
            <a:t>(15 points)</a:t>
          </a:r>
        </a:p>
      </dsp:txBody>
      <dsp:txXfrm>
        <a:off x="6843712" y="854002"/>
        <a:ext cx="3110778" cy="186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3FBC6-6E4D-4534-9BCF-86BED57EDB34}">
      <dsp:nvSpPr>
        <dsp:cNvPr id="0" name=""/>
        <dsp:cNvSpPr/>
      </dsp:nvSpPr>
      <dsp:spPr>
        <a:xfrm>
          <a:off x="-4285413" y="-657443"/>
          <a:ext cx="5105838" cy="5105838"/>
        </a:xfrm>
        <a:prstGeom prst="blockArc">
          <a:avLst>
            <a:gd name="adj1" fmla="val 18900000"/>
            <a:gd name="adj2" fmla="val 2700000"/>
            <a:gd name="adj3" fmla="val 4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3D8B4-366E-4352-8F59-EDECD565F86B}">
      <dsp:nvSpPr>
        <dsp:cNvPr id="0" name=""/>
        <dsp:cNvSpPr/>
      </dsp:nvSpPr>
      <dsp:spPr>
        <a:xfrm>
          <a:off x="429818" y="291448"/>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Retired Indicators</a:t>
          </a:r>
        </a:p>
      </dsp:txBody>
      <dsp:txXfrm>
        <a:off x="429818" y="291448"/>
        <a:ext cx="4900313" cy="583199"/>
      </dsp:txXfrm>
    </dsp:sp>
    <dsp:sp modelId="{341AE6EA-D274-455F-96E5-327CB55E5733}">
      <dsp:nvSpPr>
        <dsp:cNvPr id="0" name=""/>
        <dsp:cNvSpPr/>
      </dsp:nvSpPr>
      <dsp:spPr>
        <a:xfrm>
          <a:off x="65318" y="218548"/>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68BB0-7979-504D-8D26-0B6525D6E291}">
      <dsp:nvSpPr>
        <dsp:cNvPr id="0" name=""/>
        <dsp:cNvSpPr/>
      </dsp:nvSpPr>
      <dsp:spPr>
        <a:xfrm>
          <a:off x="764180" y="1166399"/>
          <a:ext cx="4565951" cy="5831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Technical QOF Changes</a:t>
          </a:r>
        </a:p>
      </dsp:txBody>
      <dsp:txXfrm>
        <a:off x="764180" y="1166399"/>
        <a:ext cx="4565951" cy="583199"/>
      </dsp:txXfrm>
    </dsp:sp>
    <dsp:sp modelId="{B9538F54-D119-4937-88D1-C04DBFBC583E}">
      <dsp:nvSpPr>
        <dsp:cNvPr id="0" name=""/>
        <dsp:cNvSpPr/>
      </dsp:nvSpPr>
      <dsp:spPr>
        <a:xfrm>
          <a:off x="399680" y="1093499"/>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310F0F-4891-5246-974C-D416E1856161}">
      <dsp:nvSpPr>
        <dsp:cNvPr id="0" name=""/>
        <dsp:cNvSpPr/>
      </dsp:nvSpPr>
      <dsp:spPr>
        <a:xfrm>
          <a:off x="764180" y="2041351"/>
          <a:ext cx="4565951"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New Allocation of Points</a:t>
          </a:r>
        </a:p>
      </dsp:txBody>
      <dsp:txXfrm>
        <a:off x="764180" y="2041351"/>
        <a:ext cx="4565951" cy="583199"/>
      </dsp:txXfrm>
    </dsp:sp>
    <dsp:sp modelId="{D86A0966-FB94-4700-AC01-A44414EDF743}">
      <dsp:nvSpPr>
        <dsp:cNvPr id="0" name=""/>
        <dsp:cNvSpPr/>
      </dsp:nvSpPr>
      <dsp:spPr>
        <a:xfrm>
          <a:off x="399680" y="1968451"/>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5D39-C760-443B-885C-EFC70EBB0CB3}">
      <dsp:nvSpPr>
        <dsp:cNvPr id="0" name=""/>
        <dsp:cNvSpPr/>
      </dsp:nvSpPr>
      <dsp:spPr>
        <a:xfrm>
          <a:off x="429818" y="2916302"/>
          <a:ext cx="4900313" cy="583199"/>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91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t>What does this mean for me?</a:t>
          </a:r>
        </a:p>
      </dsp:txBody>
      <dsp:txXfrm>
        <a:off x="429818" y="2916302"/>
        <a:ext cx="4900313" cy="583199"/>
      </dsp:txXfrm>
    </dsp:sp>
    <dsp:sp modelId="{12C2EDE6-4F46-424A-BE08-A6988BBC3D07}">
      <dsp:nvSpPr>
        <dsp:cNvPr id="0" name=""/>
        <dsp:cNvSpPr/>
      </dsp:nvSpPr>
      <dsp:spPr>
        <a:xfrm>
          <a:off x="65318" y="2843402"/>
          <a:ext cx="728999" cy="7289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4234-2596-AF42-8622-0C68F3B43996}">
      <dsp:nvSpPr>
        <dsp:cNvPr id="0" name=""/>
        <dsp:cNvSpPr/>
      </dsp:nvSpPr>
      <dsp:spPr>
        <a:xfrm>
          <a:off x="768757" y="0"/>
          <a:ext cx="871258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3EAD8-7B4D-B141-AB05-C5301367506D}">
      <dsp:nvSpPr>
        <dsp:cNvPr id="0" name=""/>
        <dsp:cNvSpPr/>
      </dsp:nvSpPr>
      <dsp:spPr>
        <a:xfrm>
          <a:off x="2815"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Lipid medication updated in cholesterol and diabetes</a:t>
          </a:r>
        </a:p>
      </dsp:txBody>
      <dsp:txXfrm>
        <a:off x="82830" y="1385416"/>
        <a:ext cx="1479085" cy="1580505"/>
      </dsp:txXfrm>
    </dsp:sp>
    <dsp:sp modelId="{65210B75-47EF-43E4-BFB3-907D17499E55}">
      <dsp:nvSpPr>
        <dsp:cNvPr id="0" name=""/>
        <dsp:cNvSpPr/>
      </dsp:nvSpPr>
      <dsp:spPr>
        <a:xfrm>
          <a:off x="1723886"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Prioritising of LDL over </a:t>
          </a:r>
          <a:r>
            <a:rPr lang="en-GB" sz="2000" kern="1200" err="1"/>
            <a:t>nHDL</a:t>
          </a:r>
          <a:r>
            <a:rPr lang="en-GB" sz="2000" kern="1200"/>
            <a:t> (CHOL004)</a:t>
          </a:r>
        </a:p>
      </dsp:txBody>
      <dsp:txXfrm>
        <a:off x="1803901" y="1385416"/>
        <a:ext cx="1479085" cy="1580505"/>
      </dsp:txXfrm>
    </dsp:sp>
    <dsp:sp modelId="{39C0D0A6-375F-8047-BC75-FFA4725E0BCE}">
      <dsp:nvSpPr>
        <dsp:cNvPr id="0" name=""/>
        <dsp:cNvSpPr/>
      </dsp:nvSpPr>
      <dsp:spPr>
        <a:xfrm>
          <a:off x="3444957"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Diabetes BP now for &lt;80 only</a:t>
          </a:r>
        </a:p>
      </dsp:txBody>
      <dsp:txXfrm>
        <a:off x="3524972" y="1385416"/>
        <a:ext cx="1479085" cy="1580505"/>
      </dsp:txXfrm>
    </dsp:sp>
    <dsp:sp modelId="{213E2723-E1F4-9448-942C-8EE6375185A4}">
      <dsp:nvSpPr>
        <dsp:cNvPr id="0" name=""/>
        <dsp:cNvSpPr/>
      </dsp:nvSpPr>
      <dsp:spPr>
        <a:xfrm>
          <a:off x="5166028"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No spirometry needed for asthma diagnosis</a:t>
          </a:r>
        </a:p>
      </dsp:txBody>
      <dsp:txXfrm>
        <a:off x="5246043" y="1385416"/>
        <a:ext cx="1479085" cy="1580505"/>
      </dsp:txXfrm>
    </dsp:sp>
    <dsp:sp modelId="{EA0C42D7-A8D6-3242-ADF5-47E4DD02B6D8}">
      <dsp:nvSpPr>
        <dsp:cNvPr id="0" name=""/>
        <dsp:cNvSpPr/>
      </dsp:nvSpPr>
      <dsp:spPr>
        <a:xfrm>
          <a:off x="6887099"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Asthma review – no longer need ACT </a:t>
          </a:r>
        </a:p>
      </dsp:txBody>
      <dsp:txXfrm>
        <a:off x="6967114" y="1385416"/>
        <a:ext cx="1479085" cy="1580505"/>
      </dsp:txXfrm>
    </dsp:sp>
    <dsp:sp modelId="{860646F1-237E-C84D-B163-29EF87E6B98F}">
      <dsp:nvSpPr>
        <dsp:cNvPr id="0" name=""/>
        <dsp:cNvSpPr/>
      </dsp:nvSpPr>
      <dsp:spPr>
        <a:xfrm>
          <a:off x="8608170" y="1305401"/>
          <a:ext cx="163911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PCA added (invites) for DOAC in AF (AF008) </a:t>
          </a:r>
        </a:p>
      </dsp:txBody>
      <dsp:txXfrm>
        <a:off x="8688185" y="1385416"/>
        <a:ext cx="1479085" cy="15805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1FE1E-BD3C-BD41-8E36-2FD2F3807B9B}"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AA8AF-C4EA-214A-86B9-EE119D66702D}" type="slidenum">
              <a:rPr lang="en-US" smtClean="0"/>
              <a:t>‹#›</a:t>
            </a:fld>
            <a:endParaRPr lang="en-US"/>
          </a:p>
        </p:txBody>
      </p:sp>
    </p:spTree>
    <p:extLst>
      <p:ext uri="{BB962C8B-B14F-4D97-AF65-F5344CB8AC3E}">
        <p14:creationId xmlns:p14="http://schemas.microsoft.com/office/powerpoint/2010/main" val="283363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AA8AF-C4EA-214A-86B9-EE119D66702D}" type="slidenum">
              <a:rPr lang="en-US" smtClean="0"/>
              <a:t>1</a:t>
            </a:fld>
            <a:endParaRPr lang="en-US"/>
          </a:p>
        </p:txBody>
      </p:sp>
    </p:spTree>
    <p:extLst>
      <p:ext uri="{BB962C8B-B14F-4D97-AF65-F5344CB8AC3E}">
        <p14:creationId xmlns:p14="http://schemas.microsoft.com/office/powerpoint/2010/main" val="2076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DD3B-31B3-4606-CB79-EFBA93C9E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1C5F1-88E0-55F3-D799-8A8FF8CED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40C4E-67B9-2B7A-5AE4-3B7D999A7D9E}"/>
              </a:ext>
            </a:extLst>
          </p:cNvPr>
          <p:cNvSpPr>
            <a:spLocks noGrp="1"/>
          </p:cNvSpPr>
          <p:nvPr>
            <p:ph type="body" idx="1"/>
          </p:nvPr>
        </p:nvSpPr>
        <p:spPr/>
        <p:txBody>
          <a:bodyPr/>
          <a:lstStyle/>
          <a:p>
            <a:r>
              <a:rPr lang="en-US"/>
              <a:t>These 3 themes originated from the 2023/24 contract year, and for 2024/25 were rolled together into a single “Workforce and Wellbeing” theme.</a:t>
            </a:r>
          </a:p>
        </p:txBody>
      </p:sp>
      <p:sp>
        <p:nvSpPr>
          <p:cNvPr id="4" name="Slide Number Placeholder 3">
            <a:extLst>
              <a:ext uri="{FF2B5EF4-FFF2-40B4-BE49-F238E27FC236}">
                <a16:creationId xmlns:a16="http://schemas.microsoft.com/office/drawing/2014/main" id="{556F67E5-EB19-D5C8-BB55-BFD5F399E0E6}"/>
              </a:ext>
            </a:extLst>
          </p:cNvPr>
          <p:cNvSpPr>
            <a:spLocks noGrp="1"/>
          </p:cNvSpPr>
          <p:nvPr>
            <p:ph type="sldNum" sz="quarter" idx="5"/>
          </p:nvPr>
        </p:nvSpPr>
        <p:spPr/>
        <p:txBody>
          <a:bodyPr/>
          <a:lstStyle/>
          <a:p>
            <a:fld id="{E07AA8AF-C4EA-214A-86B9-EE119D66702D}" type="slidenum">
              <a:rPr lang="en-US" smtClean="0"/>
              <a:t>10</a:t>
            </a:fld>
            <a:endParaRPr lang="en-US"/>
          </a:p>
        </p:txBody>
      </p:sp>
    </p:spTree>
    <p:extLst>
      <p:ext uri="{BB962C8B-B14F-4D97-AF65-F5344CB8AC3E}">
        <p14:creationId xmlns:p14="http://schemas.microsoft.com/office/powerpoint/2010/main" val="9378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9B587-5CD4-C3EC-D5FD-09D99238D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169D6-47EB-AD4F-7951-B42E775CC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A57DB-DF00-A94C-2676-693575923180}"/>
              </a:ext>
            </a:extLst>
          </p:cNvPr>
          <p:cNvSpPr>
            <a:spLocks noGrp="1"/>
          </p:cNvSpPr>
          <p:nvPr>
            <p:ph type="body" idx="1"/>
          </p:nvPr>
        </p:nvSpPr>
        <p:spPr/>
        <p:txBody>
          <a:bodyPr/>
          <a:lstStyle/>
          <a:p>
            <a:r>
              <a:rPr lang="en-GB"/>
              <a:t>Moving on now to the technical changes.</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234ED701-A580-BBB7-4327-35772AAE1DA6}"/>
              </a:ext>
            </a:extLst>
          </p:cNvPr>
          <p:cNvSpPr>
            <a:spLocks noGrp="1"/>
          </p:cNvSpPr>
          <p:nvPr>
            <p:ph type="sldNum" sz="quarter" idx="5"/>
          </p:nvPr>
        </p:nvSpPr>
        <p:spPr/>
        <p:txBody>
          <a:bodyPr/>
          <a:lstStyle/>
          <a:p>
            <a:fld id="{E07AA8AF-C4EA-214A-86B9-EE119D66702D}" type="slidenum">
              <a:rPr lang="en-US" smtClean="0"/>
              <a:t>11</a:t>
            </a:fld>
            <a:endParaRPr lang="en-US"/>
          </a:p>
        </p:txBody>
      </p:sp>
    </p:spTree>
    <p:extLst>
      <p:ext uri="{BB962C8B-B14F-4D97-AF65-F5344CB8AC3E}">
        <p14:creationId xmlns:p14="http://schemas.microsoft.com/office/powerpoint/2010/main" val="254122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E263-62BD-8741-5F12-D09637E78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AA44F-9B80-AA47-6C49-55099B689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82EE2-D9B4-22A0-CF65-06ABA51A7A54}"/>
              </a:ext>
            </a:extLst>
          </p:cNvPr>
          <p:cNvSpPr>
            <a:spLocks noGrp="1"/>
          </p:cNvSpPr>
          <p:nvPr>
            <p:ph type="body" idx="1"/>
          </p:nvPr>
        </p:nvSpPr>
        <p:spPr/>
        <p:txBody>
          <a:bodyPr/>
          <a:lstStyle/>
          <a:p>
            <a:r>
              <a:rPr lang="en-US"/>
              <a:t>We have got 6 items to cover over the next few slides.</a:t>
            </a:r>
          </a:p>
          <a:p>
            <a:endParaRPr lang="en-US"/>
          </a:p>
          <a:p>
            <a:endParaRPr lang="en-US"/>
          </a:p>
          <a:p>
            <a:r>
              <a:rPr lang="en-US"/>
              <a:t>Indicators that were previously known as DM022/023 now accommodate alternative lipid lowering therapies that we know from CHOL003 (DM034 and DM035).</a:t>
            </a:r>
          </a:p>
          <a:p>
            <a:endParaRPr lang="en-US"/>
          </a:p>
          <a:p>
            <a:r>
              <a:rPr lang="en-US"/>
              <a:t>Concede that inhaler technique has never been a measurable requirement, despite being in the indicator description.</a:t>
            </a:r>
          </a:p>
          <a:p>
            <a:endParaRPr lang="en-US"/>
          </a:p>
          <a:p>
            <a:r>
              <a:rPr lang="en-US"/>
              <a:t>AF008 – invitation PCA.,</a:t>
            </a:r>
            <a:br>
              <a:rPr lang="en-US"/>
            </a:br>
            <a:r>
              <a:rPr lang="en-US"/>
              <a:t>Most patients will be included due to DOAC (or warfarin with relevant DOAC PCA). Invitations might be helpful if practice is struggling to select the correct DOAC PCA.</a:t>
            </a:r>
          </a:p>
        </p:txBody>
      </p:sp>
      <p:sp>
        <p:nvSpPr>
          <p:cNvPr id="4" name="Slide Number Placeholder 3">
            <a:extLst>
              <a:ext uri="{FF2B5EF4-FFF2-40B4-BE49-F238E27FC236}">
                <a16:creationId xmlns:a16="http://schemas.microsoft.com/office/drawing/2014/main" id="{FAAC8B33-7B7B-A61E-8760-F7DF776921D6}"/>
              </a:ext>
            </a:extLst>
          </p:cNvPr>
          <p:cNvSpPr>
            <a:spLocks noGrp="1"/>
          </p:cNvSpPr>
          <p:nvPr>
            <p:ph type="sldNum" sz="quarter" idx="5"/>
          </p:nvPr>
        </p:nvSpPr>
        <p:spPr/>
        <p:txBody>
          <a:bodyPr/>
          <a:lstStyle/>
          <a:p>
            <a:fld id="{E07AA8AF-C4EA-214A-86B9-EE119D66702D}" type="slidenum">
              <a:rPr lang="en-US" smtClean="0"/>
              <a:t>12</a:t>
            </a:fld>
            <a:endParaRPr lang="en-US"/>
          </a:p>
        </p:txBody>
      </p:sp>
    </p:spTree>
    <p:extLst>
      <p:ext uri="{BB962C8B-B14F-4D97-AF65-F5344CB8AC3E}">
        <p14:creationId xmlns:p14="http://schemas.microsoft.com/office/powerpoint/2010/main" val="412341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C800B-CCEA-F53D-2CDD-D83629AED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E96CE-01C0-CDF0-5549-FE88C1D33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5C06F-3E43-35EF-9054-91469535082A}"/>
              </a:ext>
            </a:extLst>
          </p:cNvPr>
          <p:cNvSpPr>
            <a:spLocks noGrp="1"/>
          </p:cNvSpPr>
          <p:nvPr>
            <p:ph type="body" idx="1"/>
          </p:nvPr>
        </p:nvSpPr>
        <p:spPr/>
        <p:txBody>
          <a:bodyPr/>
          <a:lstStyle/>
          <a:p>
            <a:r>
              <a:rPr lang="en-US"/>
              <a:t>First we have a small change to CHOL003, which is to delete </a:t>
            </a:r>
            <a:r>
              <a:rPr lang="en-US" err="1"/>
              <a:t>icosapent</a:t>
            </a:r>
            <a:r>
              <a:rPr lang="en-US"/>
              <a:t> ethyl from the list of 5 types of alternative lipid lowering therapy. As you see, this is unlikely to have had any real impact as the recommendation was for it to be prescribed alongside a statin. This is also likely to mean that the </a:t>
            </a:r>
            <a:r>
              <a:rPr lang="en-US" err="1"/>
              <a:t>Personalised</a:t>
            </a:r>
            <a:r>
              <a:rPr lang="en-US"/>
              <a:t> Care Adjustments will be reduced accordingly, but our suggestion has always been to use the Lipid lowering therapy PCAs rather than a statin PCA plus a PCA for each of the 5 (now 4) alternative drugs.</a:t>
            </a:r>
          </a:p>
          <a:p>
            <a:endParaRPr lang="en-US"/>
          </a:p>
          <a:p>
            <a:r>
              <a:rPr lang="en-US"/>
              <a:t>Indicators that were previously known as DM022/023 now accommodate alternative lipid lowering therapies that we know from CHOL003. This is a very helpful closure of a weakness of the previous indicator rules whereby somebody on a drug such as ezetimibe would not have been counted for the indicator, and all you could do was exception report them.</a:t>
            </a:r>
          </a:p>
          <a:p>
            <a:endParaRPr lang="en-US"/>
          </a:p>
          <a:p>
            <a:r>
              <a:rPr lang="en-US"/>
              <a:t>In the absence of the business rules we will assume that the requirement is for a drug issue in the last 6 months. For Year End/Look ahead reporting purposes this will mean that the indicators show 0 until October.</a:t>
            </a:r>
          </a:p>
        </p:txBody>
      </p:sp>
      <p:sp>
        <p:nvSpPr>
          <p:cNvPr id="4" name="Slide Number Placeholder 3">
            <a:extLst>
              <a:ext uri="{FF2B5EF4-FFF2-40B4-BE49-F238E27FC236}">
                <a16:creationId xmlns:a16="http://schemas.microsoft.com/office/drawing/2014/main" id="{115A67B1-448E-12C0-E68B-EADA26FF3805}"/>
              </a:ext>
            </a:extLst>
          </p:cNvPr>
          <p:cNvSpPr>
            <a:spLocks noGrp="1"/>
          </p:cNvSpPr>
          <p:nvPr>
            <p:ph type="sldNum" sz="quarter" idx="5"/>
          </p:nvPr>
        </p:nvSpPr>
        <p:spPr/>
        <p:txBody>
          <a:bodyPr/>
          <a:lstStyle/>
          <a:p>
            <a:fld id="{E07AA8AF-C4EA-214A-86B9-EE119D66702D}" type="slidenum">
              <a:rPr lang="en-US" smtClean="0"/>
              <a:t>13</a:t>
            </a:fld>
            <a:endParaRPr lang="en-US"/>
          </a:p>
        </p:txBody>
      </p:sp>
    </p:spTree>
    <p:extLst>
      <p:ext uri="{BB962C8B-B14F-4D97-AF65-F5344CB8AC3E}">
        <p14:creationId xmlns:p14="http://schemas.microsoft.com/office/powerpoint/2010/main" val="56685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531E-D514-77A2-DFF7-B0596C6C0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B29A2-0265-0936-0F01-7D947BBD7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9C1F0-F05C-BDD3-B0D4-7DEB6CF6F04A}"/>
              </a:ext>
            </a:extLst>
          </p:cNvPr>
          <p:cNvSpPr>
            <a:spLocks noGrp="1"/>
          </p:cNvSpPr>
          <p:nvPr>
            <p:ph type="body" idx="1"/>
          </p:nvPr>
        </p:nvSpPr>
        <p:spPr/>
        <p:txBody>
          <a:bodyPr/>
          <a:lstStyle/>
          <a:p>
            <a:r>
              <a:rPr lang="en-GB" i="0">
                <a:solidFill>
                  <a:srgbClr val="017AC2"/>
                </a:solidFill>
                <a:effectLst/>
                <a:latin typeface="Gotham"/>
              </a:rPr>
              <a:t>Most patients will already be counted towards achievement due to DOAC (or warfarin with relevant DOAC PCA). Invitations might be helpful if practice is struggling to select the correct DOAC PCA.</a:t>
            </a:r>
          </a:p>
          <a:p>
            <a:r>
              <a:rPr lang="en-GB" i="0">
                <a:solidFill>
                  <a:srgbClr val="017AC2"/>
                </a:solidFill>
                <a:effectLst/>
                <a:latin typeface="Gotham"/>
              </a:rPr>
              <a:t>Especially where warfarin is monitored &amp; issued by a 3</a:t>
            </a:r>
            <a:r>
              <a:rPr lang="en-GB" i="0" baseline="30000">
                <a:solidFill>
                  <a:srgbClr val="017AC2"/>
                </a:solidFill>
                <a:effectLst/>
                <a:latin typeface="Gotham"/>
              </a:rPr>
              <a:t>rd</a:t>
            </a:r>
            <a:r>
              <a:rPr lang="en-GB" i="0">
                <a:solidFill>
                  <a:srgbClr val="017AC2"/>
                </a:solidFill>
                <a:effectLst/>
                <a:latin typeface="Gotham"/>
              </a:rPr>
              <a:t> party and practice is struggling to get things like TTR info.</a:t>
            </a:r>
          </a:p>
          <a:p>
            <a:endParaRPr lang="en-US"/>
          </a:p>
          <a:p>
            <a:r>
              <a:rPr lang="en-US"/>
              <a:t>The clarification in the description is helpful. We certainly received some questions over the course of the year asking why non-HDL results were not being counted. The idea that the indicator checks the latest result makes it a lot easier to understand. Just remember if your lab sends both LDL and non-HDL then the LDL result value will trump your non-HDL value. If for example the LDL is marginally above target at 2.1, and the non-HDL is just in range at 2.6, unfortunately the patient won’t count.</a:t>
            </a:r>
          </a:p>
        </p:txBody>
      </p:sp>
      <p:sp>
        <p:nvSpPr>
          <p:cNvPr id="4" name="Slide Number Placeholder 3">
            <a:extLst>
              <a:ext uri="{FF2B5EF4-FFF2-40B4-BE49-F238E27FC236}">
                <a16:creationId xmlns:a16="http://schemas.microsoft.com/office/drawing/2014/main" id="{AE797D2B-ACE7-FFEE-51D0-FD66B9D948DB}"/>
              </a:ext>
            </a:extLst>
          </p:cNvPr>
          <p:cNvSpPr>
            <a:spLocks noGrp="1"/>
          </p:cNvSpPr>
          <p:nvPr>
            <p:ph type="sldNum" sz="quarter" idx="5"/>
          </p:nvPr>
        </p:nvSpPr>
        <p:spPr/>
        <p:txBody>
          <a:bodyPr/>
          <a:lstStyle/>
          <a:p>
            <a:fld id="{E07AA8AF-C4EA-214A-86B9-EE119D66702D}" type="slidenum">
              <a:rPr lang="en-US" smtClean="0"/>
              <a:t>14</a:t>
            </a:fld>
            <a:endParaRPr lang="en-US"/>
          </a:p>
        </p:txBody>
      </p:sp>
    </p:spTree>
    <p:extLst>
      <p:ext uri="{BB962C8B-B14F-4D97-AF65-F5344CB8AC3E}">
        <p14:creationId xmlns:p14="http://schemas.microsoft.com/office/powerpoint/2010/main" val="80664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6979-D091-50D9-49C4-98D2CDC44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A4D99-E20F-25C1-DC93-907E68216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9F9624-0EDC-8FEF-29CF-F7081545BD31}"/>
              </a:ext>
            </a:extLst>
          </p:cNvPr>
          <p:cNvSpPr>
            <a:spLocks noGrp="1"/>
          </p:cNvSpPr>
          <p:nvPr>
            <p:ph type="body" idx="1"/>
          </p:nvPr>
        </p:nvSpPr>
        <p:spPr/>
        <p:txBody>
          <a:bodyPr/>
          <a:lstStyle/>
          <a:p>
            <a:r>
              <a:rPr lang="en-US"/>
              <a:t>Frailty is still only mentioned in this BP indicator (and the DM HbA1c indicators)</a:t>
            </a:r>
          </a:p>
          <a:p>
            <a:r>
              <a:rPr lang="en-US"/>
              <a:t>Bear in mind we still have the lower targets for home BPs throughout all BP indicators</a:t>
            </a:r>
          </a:p>
        </p:txBody>
      </p:sp>
      <p:sp>
        <p:nvSpPr>
          <p:cNvPr id="4" name="Slide Number Placeholder 3">
            <a:extLst>
              <a:ext uri="{FF2B5EF4-FFF2-40B4-BE49-F238E27FC236}">
                <a16:creationId xmlns:a16="http://schemas.microsoft.com/office/drawing/2014/main" id="{1C4970FA-8614-79CE-EDA4-5AD019C28C37}"/>
              </a:ext>
            </a:extLst>
          </p:cNvPr>
          <p:cNvSpPr>
            <a:spLocks noGrp="1"/>
          </p:cNvSpPr>
          <p:nvPr>
            <p:ph type="sldNum" sz="quarter" idx="5"/>
          </p:nvPr>
        </p:nvSpPr>
        <p:spPr/>
        <p:txBody>
          <a:bodyPr/>
          <a:lstStyle/>
          <a:p>
            <a:fld id="{E07AA8AF-C4EA-214A-86B9-EE119D66702D}" type="slidenum">
              <a:rPr lang="en-US" smtClean="0"/>
              <a:t>15</a:t>
            </a:fld>
            <a:endParaRPr lang="en-US"/>
          </a:p>
        </p:txBody>
      </p:sp>
    </p:spTree>
    <p:extLst>
      <p:ext uri="{BB962C8B-B14F-4D97-AF65-F5344CB8AC3E}">
        <p14:creationId xmlns:p14="http://schemas.microsoft.com/office/powerpoint/2010/main" val="256682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D1A6-4E89-39FD-4C6F-964556E8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701F7-EC2C-0082-EC63-15D6AD2AC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93D16-E1C1-0F62-86B4-C65BDFDD1889}"/>
              </a:ext>
            </a:extLst>
          </p:cNvPr>
          <p:cNvSpPr>
            <a:spLocks noGrp="1"/>
          </p:cNvSpPr>
          <p:nvPr>
            <p:ph type="body" idx="1"/>
          </p:nvPr>
        </p:nvSpPr>
        <p:spPr/>
        <p:txBody>
          <a:bodyPr/>
          <a:lstStyle/>
          <a:p>
            <a:r>
              <a:rPr lang="en-US"/>
              <a:t>AST012 continues the theme of the new diagnosis fixed date being updated every 2 years.</a:t>
            </a:r>
          </a:p>
          <a:p>
            <a:r>
              <a:rPr lang="en-US"/>
              <a:t>AST011 was previously 3 months before to 6 months after.</a:t>
            </a:r>
          </a:p>
          <a:p>
            <a:r>
              <a:rPr lang="en-US"/>
              <a:t>The description for AST012 has lost a significant amount of text describing how newly registered patients have a 6 months window. Too early to tell whether this was an oversight or intentional. Choice of 3 really makes this indicator a lot easier to achieve than previous few years.</a:t>
            </a:r>
          </a:p>
          <a:p>
            <a:r>
              <a:rPr lang="en-US"/>
              <a:t>Will benefit Practices who still have no access to spirometry.</a:t>
            </a:r>
          </a:p>
        </p:txBody>
      </p:sp>
      <p:sp>
        <p:nvSpPr>
          <p:cNvPr id="4" name="Slide Number Placeholder 3">
            <a:extLst>
              <a:ext uri="{FF2B5EF4-FFF2-40B4-BE49-F238E27FC236}">
                <a16:creationId xmlns:a16="http://schemas.microsoft.com/office/drawing/2014/main" id="{89142BD9-3660-093B-744D-3EEA4F58D417}"/>
              </a:ext>
            </a:extLst>
          </p:cNvPr>
          <p:cNvSpPr>
            <a:spLocks noGrp="1"/>
          </p:cNvSpPr>
          <p:nvPr>
            <p:ph type="sldNum" sz="quarter" idx="5"/>
          </p:nvPr>
        </p:nvSpPr>
        <p:spPr/>
        <p:txBody>
          <a:bodyPr/>
          <a:lstStyle/>
          <a:p>
            <a:fld id="{E07AA8AF-C4EA-214A-86B9-EE119D66702D}" type="slidenum">
              <a:rPr lang="en-US" smtClean="0"/>
              <a:t>16</a:t>
            </a:fld>
            <a:endParaRPr lang="en-US"/>
          </a:p>
        </p:txBody>
      </p:sp>
    </p:spTree>
    <p:extLst>
      <p:ext uri="{BB962C8B-B14F-4D97-AF65-F5344CB8AC3E}">
        <p14:creationId xmlns:p14="http://schemas.microsoft.com/office/powerpoint/2010/main" val="125641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29594-0EFD-A5CD-266E-F842BD2DA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AD5E5-25A2-2678-48C0-BE385D86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B5AA7-E7B4-93D3-B483-E763C5C4E74C}"/>
              </a:ext>
            </a:extLst>
          </p:cNvPr>
          <p:cNvSpPr>
            <a:spLocks noGrp="1"/>
          </p:cNvSpPr>
          <p:nvPr>
            <p:ph type="body" idx="1"/>
          </p:nvPr>
        </p:nvSpPr>
        <p:spPr/>
        <p:txBody>
          <a:bodyPr/>
          <a:lstStyle/>
          <a:p>
            <a:r>
              <a:rPr lang="en-US"/>
              <a:t>AST007 is likely to continue needing elements completed on the same date as the review.</a:t>
            </a:r>
          </a:p>
          <a:p>
            <a:r>
              <a:rPr lang="en-US"/>
              <a:t>Since introductory webinar, it has come to light that inhaler technique was reinstated to the technical changes as it was omitted from the original publication. Annual opportunity for NHS to add business rule for inhaler technique – however including in the description points to a face to face consultation or at the very least a video consultation.</a:t>
            </a:r>
          </a:p>
          <a:p>
            <a:endParaRPr lang="en-US"/>
          </a:p>
          <a:p>
            <a:r>
              <a:rPr lang="en-US"/>
              <a:t>Concede that inhaler technique has never been a measurable requirement, despite being in the indicator description.</a:t>
            </a:r>
          </a:p>
          <a:p>
            <a:r>
              <a:rPr lang="en-US"/>
              <a:t>Still needs assessment of asthma control just no longer needs ACT recorded</a:t>
            </a:r>
          </a:p>
          <a:p>
            <a:endParaRPr lang="en-US"/>
          </a:p>
          <a:p>
            <a:endParaRPr lang="en-US"/>
          </a:p>
        </p:txBody>
      </p:sp>
      <p:sp>
        <p:nvSpPr>
          <p:cNvPr id="4" name="Slide Number Placeholder 3">
            <a:extLst>
              <a:ext uri="{FF2B5EF4-FFF2-40B4-BE49-F238E27FC236}">
                <a16:creationId xmlns:a16="http://schemas.microsoft.com/office/drawing/2014/main" id="{B0FE04EB-50EC-4B55-3672-B38E284CB24E}"/>
              </a:ext>
            </a:extLst>
          </p:cNvPr>
          <p:cNvSpPr>
            <a:spLocks noGrp="1"/>
          </p:cNvSpPr>
          <p:nvPr>
            <p:ph type="sldNum" sz="quarter" idx="5"/>
          </p:nvPr>
        </p:nvSpPr>
        <p:spPr/>
        <p:txBody>
          <a:bodyPr/>
          <a:lstStyle/>
          <a:p>
            <a:fld id="{E07AA8AF-C4EA-214A-86B9-EE119D66702D}" type="slidenum">
              <a:rPr lang="en-US" smtClean="0"/>
              <a:t>17</a:t>
            </a:fld>
            <a:endParaRPr lang="en-US"/>
          </a:p>
        </p:txBody>
      </p:sp>
    </p:spTree>
    <p:extLst>
      <p:ext uri="{BB962C8B-B14F-4D97-AF65-F5344CB8AC3E}">
        <p14:creationId xmlns:p14="http://schemas.microsoft.com/office/powerpoint/2010/main" val="422297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DA121-6D97-29FB-E216-E337F0EBC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3EE93-2D08-F79C-0938-135136814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DF54F-0F3D-1D37-8035-B39100744577}"/>
              </a:ext>
            </a:extLst>
          </p:cNvPr>
          <p:cNvSpPr>
            <a:spLocks noGrp="1"/>
          </p:cNvSpPr>
          <p:nvPr>
            <p:ph type="body" idx="1"/>
          </p:nvPr>
        </p:nvSpPr>
        <p:spPr/>
        <p:txBody>
          <a:bodyPr/>
          <a:lstStyle/>
          <a:p>
            <a:r>
              <a:rPr lang="en-GB" i="0">
                <a:solidFill>
                  <a:srgbClr val="017AC2"/>
                </a:solidFill>
                <a:effectLst/>
                <a:latin typeface="Gotham"/>
              </a:rPr>
              <a:t>Most patients will be included due to DOAC (or warfarin with relevant DOAC PCA). Invitations might be helpful if practice is struggling to select the correct DOAC PCA.</a:t>
            </a:r>
          </a:p>
          <a:p>
            <a:r>
              <a:rPr lang="en-GB" i="0">
                <a:solidFill>
                  <a:srgbClr val="017AC2"/>
                </a:solidFill>
                <a:effectLst/>
                <a:latin typeface="Gotham"/>
              </a:rPr>
              <a:t>Especially where warfarin is monitored &amp; issued by a 3</a:t>
            </a:r>
            <a:r>
              <a:rPr lang="en-GB" i="0" baseline="30000">
                <a:solidFill>
                  <a:srgbClr val="017AC2"/>
                </a:solidFill>
                <a:effectLst/>
                <a:latin typeface="Gotham"/>
              </a:rPr>
              <a:t>rd</a:t>
            </a:r>
            <a:r>
              <a:rPr lang="en-GB" i="0">
                <a:solidFill>
                  <a:srgbClr val="017AC2"/>
                </a:solidFill>
                <a:effectLst/>
                <a:latin typeface="Gotham"/>
              </a:rPr>
              <a:t> party and practice is struggling to get things like TTR info.</a:t>
            </a:r>
          </a:p>
          <a:p>
            <a:endParaRPr lang="en-GB" i="0">
              <a:solidFill>
                <a:srgbClr val="017AC2"/>
              </a:solidFill>
              <a:effectLst/>
              <a:latin typeface="Gotham"/>
            </a:endParaRPr>
          </a:p>
          <a:p>
            <a:r>
              <a:rPr lang="en-GB" i="0">
                <a:solidFill>
                  <a:srgbClr val="017AC2"/>
                </a:solidFill>
                <a:effectLst/>
                <a:latin typeface="Gotham"/>
              </a:rPr>
              <a:t>Incidentally this is a good point to mention some of the struggles that Practices might be finding when using DOAC not indicated plus a TTR of at least 65 to apply a PCA for a patient on warfarin. </a:t>
            </a:r>
            <a:r>
              <a:rPr lang="en-GB" i="0" err="1">
                <a:solidFill>
                  <a:srgbClr val="017AC2"/>
                </a:solidFill>
                <a:effectLst/>
                <a:latin typeface="Gotham"/>
              </a:rPr>
              <a:t>INRstar</a:t>
            </a:r>
            <a:r>
              <a:rPr lang="en-GB" i="0">
                <a:solidFill>
                  <a:srgbClr val="017AC2"/>
                </a:solidFill>
                <a:effectLst/>
                <a:latin typeface="Gotham"/>
              </a:rPr>
              <a:t> writes back the TTR value as associated text, so whilst it may look acceptable it won’t be recognised by the clinical system’s QOF searches.</a:t>
            </a:r>
            <a:endParaRPr lang="en-US"/>
          </a:p>
        </p:txBody>
      </p:sp>
      <p:sp>
        <p:nvSpPr>
          <p:cNvPr id="4" name="Slide Number Placeholder 3">
            <a:extLst>
              <a:ext uri="{FF2B5EF4-FFF2-40B4-BE49-F238E27FC236}">
                <a16:creationId xmlns:a16="http://schemas.microsoft.com/office/drawing/2014/main" id="{96CD8228-38E1-50AE-957F-4E0B1ABBA7F8}"/>
              </a:ext>
            </a:extLst>
          </p:cNvPr>
          <p:cNvSpPr>
            <a:spLocks noGrp="1"/>
          </p:cNvSpPr>
          <p:nvPr>
            <p:ph type="sldNum" sz="quarter" idx="5"/>
          </p:nvPr>
        </p:nvSpPr>
        <p:spPr/>
        <p:txBody>
          <a:bodyPr/>
          <a:lstStyle/>
          <a:p>
            <a:fld id="{E07AA8AF-C4EA-214A-86B9-EE119D66702D}" type="slidenum">
              <a:rPr lang="en-US" smtClean="0"/>
              <a:t>18</a:t>
            </a:fld>
            <a:endParaRPr lang="en-US"/>
          </a:p>
        </p:txBody>
      </p:sp>
    </p:spTree>
    <p:extLst>
      <p:ext uri="{BB962C8B-B14F-4D97-AF65-F5344CB8AC3E}">
        <p14:creationId xmlns:p14="http://schemas.microsoft.com/office/powerpoint/2010/main" val="302549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D7E7-0EEC-1BA7-7181-6BE714F63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CDAD3-3CED-8601-2917-F25FFC8FF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8C77E-5925-B04B-0D43-A51C26E016E4}"/>
              </a:ext>
            </a:extLst>
          </p:cNvPr>
          <p:cNvSpPr>
            <a:spLocks noGrp="1"/>
          </p:cNvSpPr>
          <p:nvPr>
            <p:ph type="body" idx="1"/>
          </p:nvPr>
        </p:nvSpPr>
        <p:spPr/>
        <p:txBody>
          <a:bodyPr/>
          <a:lstStyle/>
          <a:p>
            <a:r>
              <a:rPr lang="en-US"/>
              <a:t>Now we move onto the most important aspects of the changes.</a:t>
            </a:r>
          </a:p>
        </p:txBody>
      </p:sp>
      <p:sp>
        <p:nvSpPr>
          <p:cNvPr id="4" name="Slide Number Placeholder 3">
            <a:extLst>
              <a:ext uri="{FF2B5EF4-FFF2-40B4-BE49-F238E27FC236}">
                <a16:creationId xmlns:a16="http://schemas.microsoft.com/office/drawing/2014/main" id="{4736C980-24AE-36FB-7FC5-6C34D28A02D9}"/>
              </a:ext>
            </a:extLst>
          </p:cNvPr>
          <p:cNvSpPr>
            <a:spLocks noGrp="1"/>
          </p:cNvSpPr>
          <p:nvPr>
            <p:ph type="sldNum" sz="quarter" idx="5"/>
          </p:nvPr>
        </p:nvSpPr>
        <p:spPr/>
        <p:txBody>
          <a:bodyPr/>
          <a:lstStyle/>
          <a:p>
            <a:fld id="{E07AA8AF-C4EA-214A-86B9-EE119D66702D}" type="slidenum">
              <a:rPr lang="en-US" smtClean="0"/>
              <a:t>19</a:t>
            </a:fld>
            <a:endParaRPr lang="en-US"/>
          </a:p>
        </p:txBody>
      </p:sp>
    </p:spTree>
    <p:extLst>
      <p:ext uri="{BB962C8B-B14F-4D97-AF65-F5344CB8AC3E}">
        <p14:creationId xmlns:p14="http://schemas.microsoft.com/office/powerpoint/2010/main" val="101453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AA8AF-C4EA-214A-86B9-EE119D66702D}" type="slidenum">
              <a:rPr lang="en-US" smtClean="0"/>
              <a:t>2</a:t>
            </a:fld>
            <a:endParaRPr lang="en-US"/>
          </a:p>
        </p:txBody>
      </p:sp>
    </p:spTree>
    <p:extLst>
      <p:ext uri="{BB962C8B-B14F-4D97-AF65-F5344CB8AC3E}">
        <p14:creationId xmlns:p14="http://schemas.microsoft.com/office/powerpoint/2010/main" val="129164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7937-FDA8-1258-D9CE-90B303D9C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F799A-B272-E7DC-0744-880DE2F65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DAE73-25CB-055B-4184-9595AF14CD34}"/>
              </a:ext>
            </a:extLst>
          </p:cNvPr>
          <p:cNvSpPr>
            <a:spLocks noGrp="1"/>
          </p:cNvSpPr>
          <p:nvPr>
            <p:ph type="body" idx="1"/>
          </p:nvPr>
        </p:nvSpPr>
        <p:spPr/>
        <p:txBody>
          <a:bodyPr/>
          <a:lstStyle/>
          <a:p>
            <a:r>
              <a:rPr lang="en-US"/>
              <a:t>Of 32 (currently protected) indicators retired: 19 are registers, 7 are for achievement, and 6 are from the QI modules.</a:t>
            </a:r>
          </a:p>
          <a:p>
            <a:endParaRPr lang="en-US"/>
          </a:p>
          <a:p>
            <a:pPr algn="l" rtl="0" fontAlgn="base">
              <a:buFont typeface="Arial" panose="020B0604020202020204" pitchFamily="34" charset="0"/>
              <a:buChar char="•"/>
            </a:pPr>
            <a:r>
              <a:rPr lang="en-US" i="0">
                <a:solidFill>
                  <a:srgbClr val="000000"/>
                </a:solidFill>
                <a:effectLst/>
                <a:latin typeface="Arial" panose="020B0604020202020204" pitchFamily="34" charset="0"/>
              </a:rPr>
              <a:t>Still a need to maintain registers</a:t>
            </a:r>
          </a:p>
          <a:p>
            <a:pPr algn="l" rtl="0" fontAlgn="base">
              <a:buFont typeface="Arial" panose="020B0604020202020204" pitchFamily="34" charset="0"/>
              <a:buChar char="•"/>
            </a:pPr>
            <a:r>
              <a:rPr lang="en-US">
                <a:solidFill>
                  <a:srgbClr val="000000"/>
                </a:solidFill>
                <a:latin typeface="Arial" panose="020B0604020202020204" pitchFamily="34" charset="0"/>
              </a:rPr>
              <a:t>So no real gain….</a:t>
            </a:r>
            <a:endParaRPr lang="en-US" i="0">
              <a:solidFill>
                <a:srgbClr val="000000"/>
              </a:solidFill>
              <a:effectLst/>
              <a:latin typeface="Arial" panose="020B0604020202020204" pitchFamily="34" charset="0"/>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Discuss what this means - quote from somebody at last week’s webinar “if money transferred from QOF that isn’t new money, it’s just rebranded”</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Quite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Is this the slide to discuss again about needing to work out likely impact on an individual basis? Some Practices will benefit from moving the register money (</a:t>
            </a:r>
            <a:r>
              <a:rPr lang="en-GB" sz="1800" err="1">
                <a:effectLst/>
                <a:latin typeface="Segoe UI" panose="020B0502040204020203" pitchFamily="34" charset="0"/>
              </a:rPr>
              <a:t>eg</a:t>
            </a:r>
            <a:r>
              <a:rPr lang="en-GB" sz="1800">
                <a:effectLst/>
                <a:latin typeface="Segoe UI" panose="020B0502040204020203" pitchFamily="34" charset="0"/>
              </a:rPr>
              <a:t>: atypical Practices like university sites as well as Practices who don’t perform well in QOF). </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The counterbalance is that underperforming Practices may fare much worse on income from the CV indicators unless they can make significant improvements.</a:t>
            </a: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2253C94D-AA0C-77B2-363C-8EE528E359F7}"/>
              </a:ext>
            </a:extLst>
          </p:cNvPr>
          <p:cNvSpPr>
            <a:spLocks noGrp="1"/>
          </p:cNvSpPr>
          <p:nvPr>
            <p:ph type="sldNum" sz="quarter" idx="5"/>
          </p:nvPr>
        </p:nvSpPr>
        <p:spPr/>
        <p:txBody>
          <a:bodyPr/>
          <a:lstStyle/>
          <a:p>
            <a:fld id="{E07AA8AF-C4EA-214A-86B9-EE119D66702D}" type="slidenum">
              <a:rPr lang="en-US" smtClean="0"/>
              <a:t>20</a:t>
            </a:fld>
            <a:endParaRPr lang="en-US"/>
          </a:p>
        </p:txBody>
      </p:sp>
    </p:spTree>
    <p:extLst>
      <p:ext uri="{BB962C8B-B14F-4D97-AF65-F5344CB8AC3E}">
        <p14:creationId xmlns:p14="http://schemas.microsoft.com/office/powerpoint/2010/main" val="1786055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5CD8-57BA-2203-27B9-801653E84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C3F00-75FA-E453-0B4F-A6D6F3D83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F6DEE-A5D3-9637-4090-5ECDE4D05BDC}"/>
              </a:ext>
            </a:extLst>
          </p:cNvPr>
          <p:cNvSpPr>
            <a:spLocks noGrp="1"/>
          </p:cNvSpPr>
          <p:nvPr>
            <p:ph type="body" idx="1"/>
          </p:nvPr>
        </p:nvSpPr>
        <p:spPr/>
        <p:txBody>
          <a:bodyPr/>
          <a:lstStyle/>
          <a:p>
            <a:r>
              <a:rPr lang="en-US"/>
              <a:t>We have already covered the technical changes for CHOL003 which may make little real world impact to achievement even for 2024/25. The points value here has increased considerably.</a:t>
            </a:r>
          </a:p>
          <a:p>
            <a:r>
              <a:rPr lang="en-US"/>
              <a:t>The boundaries for points achievement remain at 70% for the lower threshold and 95% for the upper threshold.</a:t>
            </a:r>
          </a:p>
          <a:p>
            <a:endParaRPr lang="en-US"/>
          </a:p>
          <a:p>
            <a:r>
              <a:rPr lang="en-US"/>
              <a:t>First, remember that the indicator tests for an issue of a lipid lowering drug in the last 6 months, so reporting searches will be returning 0 until October. If you have How Am I Driving searches that usually look at the last 12 months these could show the real figure.</a:t>
            </a:r>
          </a:p>
          <a:p>
            <a:br>
              <a:rPr lang="en-US"/>
            </a:br>
            <a:r>
              <a:rPr lang="en-US"/>
              <a:t>In the context of CHOL003 and CHOL004, it would make sense to tackle the patients who are not on lipid lowering therapy sooner rather than later. Once patients are on medication, your workload for ensuring that CHOL003 has a good achievement should be that much lower as in the second half of the year you should only need to focus on a smaller number of newly diagnosed patients plus those who have stopped their medication.</a:t>
            </a:r>
          </a:p>
          <a:p>
            <a:endParaRPr lang="en-US"/>
          </a:p>
          <a:p>
            <a:r>
              <a:rPr lang="en-US"/>
              <a:t>Think about what you have had to do during the 24/25 contract year.</a:t>
            </a:r>
          </a:p>
          <a:p>
            <a:pPr marL="171450" indent="-171450">
              <a:buFontTx/>
              <a:buChar char="-"/>
            </a:pPr>
            <a:r>
              <a:rPr lang="en-US"/>
              <a:t>Identify who declined a lipid lowering drug and follow them up this year</a:t>
            </a:r>
          </a:p>
          <a:p>
            <a:pPr marL="171450" indent="-171450">
              <a:buFontTx/>
              <a:buChar char="-"/>
            </a:pPr>
            <a:r>
              <a:rPr lang="en-US"/>
              <a:t>Remember to use Lipid lowering therapy declined rather than statin declined, so you only have to add 1 code rather than 6 (actually 5 given </a:t>
            </a:r>
            <a:r>
              <a:rPr lang="en-US" err="1"/>
              <a:t>icospent</a:t>
            </a:r>
            <a:r>
              <a:rPr lang="en-US"/>
              <a:t> ethyl has been dropped)</a:t>
            </a:r>
          </a:p>
          <a:p>
            <a:pPr marL="171450" indent="-171450">
              <a:buFontTx/>
              <a:buChar char="-"/>
            </a:pPr>
            <a:endParaRPr lang="en-US"/>
          </a:p>
          <a:p>
            <a:pPr marL="0" indent="0">
              <a:buFontTx/>
              <a:buNone/>
            </a:pPr>
            <a:endParaRPr lang="en-US"/>
          </a:p>
          <a:p>
            <a:endParaRPr lang="en-US"/>
          </a:p>
          <a:p>
            <a:endParaRPr lang="en-US"/>
          </a:p>
        </p:txBody>
      </p:sp>
      <p:sp>
        <p:nvSpPr>
          <p:cNvPr id="4" name="Slide Number Placeholder 3">
            <a:extLst>
              <a:ext uri="{FF2B5EF4-FFF2-40B4-BE49-F238E27FC236}">
                <a16:creationId xmlns:a16="http://schemas.microsoft.com/office/drawing/2014/main" id="{7B703632-E433-9166-69B7-63EFDA5DBFEC}"/>
              </a:ext>
            </a:extLst>
          </p:cNvPr>
          <p:cNvSpPr>
            <a:spLocks noGrp="1"/>
          </p:cNvSpPr>
          <p:nvPr>
            <p:ph type="sldNum" sz="quarter" idx="5"/>
          </p:nvPr>
        </p:nvSpPr>
        <p:spPr/>
        <p:txBody>
          <a:bodyPr/>
          <a:lstStyle/>
          <a:p>
            <a:fld id="{E07AA8AF-C4EA-214A-86B9-EE119D66702D}" type="slidenum">
              <a:rPr lang="en-US" smtClean="0"/>
              <a:t>21</a:t>
            </a:fld>
            <a:endParaRPr lang="en-US"/>
          </a:p>
        </p:txBody>
      </p:sp>
    </p:spTree>
    <p:extLst>
      <p:ext uri="{BB962C8B-B14F-4D97-AF65-F5344CB8AC3E}">
        <p14:creationId xmlns:p14="http://schemas.microsoft.com/office/powerpoint/2010/main" val="1946384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671E-6178-ECBA-70D8-3A6E672A3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AF349-9A29-BFF1-82DB-4A5E0CB92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CD1F0-05E9-19FD-C46F-518AA081C7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boundaries for points achievement have changed. The lower threshold remains at 20% while the upper threshold increases from 35% to 50%.</a:t>
            </a:r>
          </a:p>
          <a:p>
            <a:endParaRPr lang="en-US"/>
          </a:p>
        </p:txBody>
      </p:sp>
      <p:sp>
        <p:nvSpPr>
          <p:cNvPr id="4" name="Slide Number Placeholder 3">
            <a:extLst>
              <a:ext uri="{FF2B5EF4-FFF2-40B4-BE49-F238E27FC236}">
                <a16:creationId xmlns:a16="http://schemas.microsoft.com/office/drawing/2014/main" id="{7029676A-4749-7117-F5A8-18C3B4D950E2}"/>
              </a:ext>
            </a:extLst>
          </p:cNvPr>
          <p:cNvSpPr>
            <a:spLocks noGrp="1"/>
          </p:cNvSpPr>
          <p:nvPr>
            <p:ph type="sldNum" sz="quarter" idx="5"/>
          </p:nvPr>
        </p:nvSpPr>
        <p:spPr/>
        <p:txBody>
          <a:bodyPr/>
          <a:lstStyle/>
          <a:p>
            <a:fld id="{E07AA8AF-C4EA-214A-86B9-EE119D66702D}" type="slidenum">
              <a:rPr lang="en-US" smtClean="0"/>
              <a:t>22</a:t>
            </a:fld>
            <a:endParaRPr lang="en-US"/>
          </a:p>
        </p:txBody>
      </p:sp>
    </p:spTree>
    <p:extLst>
      <p:ext uri="{BB962C8B-B14F-4D97-AF65-F5344CB8AC3E}">
        <p14:creationId xmlns:p14="http://schemas.microsoft.com/office/powerpoint/2010/main" val="2019045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F48D-8A34-43F9-8706-0FA93DF27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640AE-DE43-FE64-9CDE-C637D8AB0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19C08-D62C-E049-5024-0473AC013D44}"/>
              </a:ext>
            </a:extLst>
          </p:cNvPr>
          <p:cNvSpPr>
            <a:spLocks noGrp="1"/>
          </p:cNvSpPr>
          <p:nvPr>
            <p:ph type="body" idx="1"/>
          </p:nvPr>
        </p:nvSpPr>
        <p:spPr/>
        <p:txBody>
          <a:bodyPr/>
          <a:lstStyle/>
          <a:p>
            <a:r>
              <a:rPr lang="en-US"/>
              <a:t>The threshold changes are shown here on the screen.</a:t>
            </a:r>
          </a:p>
          <a:p>
            <a:endParaRPr lang="en-US"/>
          </a:p>
          <a:p>
            <a:r>
              <a:rPr lang="en-US"/>
              <a:t>For presenter info:</a:t>
            </a:r>
          </a:p>
          <a:p>
            <a:r>
              <a:rPr lang="en-US" b="1"/>
              <a:t>INDICATOR	LT	PTS INCREASE</a:t>
            </a:r>
          </a:p>
          <a:p>
            <a:r>
              <a:rPr lang="en-US"/>
              <a:t>HYP008	40	x2.7</a:t>
            </a:r>
          </a:p>
          <a:p>
            <a:r>
              <a:rPr lang="en-US"/>
              <a:t>HYP009	40	x2.8</a:t>
            </a:r>
          </a:p>
          <a:p>
            <a:r>
              <a:rPr lang="en-US"/>
              <a:t>STIA014	40	x2.66</a:t>
            </a:r>
          </a:p>
          <a:p>
            <a:r>
              <a:rPr lang="en-US"/>
              <a:t>STIA015	46	x3</a:t>
            </a:r>
          </a:p>
          <a:p>
            <a:r>
              <a:rPr lang="en-US"/>
              <a:t>CHD015	40	x2.75</a:t>
            </a:r>
          </a:p>
          <a:p>
            <a:r>
              <a:rPr lang="en-US"/>
              <a:t>CHD016	46	x2.8</a:t>
            </a:r>
          </a:p>
          <a:p>
            <a:r>
              <a:rPr lang="en-US"/>
              <a:t>DM036	38	x2.7</a:t>
            </a:r>
          </a:p>
          <a:p>
            <a:endParaRPr lang="en-US"/>
          </a:p>
          <a:p>
            <a:r>
              <a:rPr lang="en-US"/>
              <a:t>Highlight the change about DM036 now being under 80s. Leads to potential improvement / fewer PCAs needed for elderly patients who can’t be brought below target threshold.</a:t>
            </a:r>
          </a:p>
          <a:p>
            <a:r>
              <a:rPr lang="en-US"/>
              <a:t>Again, home BPs still have a lower target for all of these</a:t>
            </a:r>
          </a:p>
        </p:txBody>
      </p:sp>
      <p:sp>
        <p:nvSpPr>
          <p:cNvPr id="4" name="Slide Number Placeholder 3">
            <a:extLst>
              <a:ext uri="{FF2B5EF4-FFF2-40B4-BE49-F238E27FC236}">
                <a16:creationId xmlns:a16="http://schemas.microsoft.com/office/drawing/2014/main" id="{BAD329D8-71EE-BC39-E764-9744A92D53EB}"/>
              </a:ext>
            </a:extLst>
          </p:cNvPr>
          <p:cNvSpPr>
            <a:spLocks noGrp="1"/>
          </p:cNvSpPr>
          <p:nvPr>
            <p:ph type="sldNum" sz="quarter" idx="5"/>
          </p:nvPr>
        </p:nvSpPr>
        <p:spPr/>
        <p:txBody>
          <a:bodyPr/>
          <a:lstStyle/>
          <a:p>
            <a:fld id="{E07AA8AF-C4EA-214A-86B9-EE119D66702D}" type="slidenum">
              <a:rPr lang="en-US" smtClean="0"/>
              <a:t>23</a:t>
            </a:fld>
            <a:endParaRPr lang="en-US"/>
          </a:p>
        </p:txBody>
      </p:sp>
    </p:spTree>
    <p:extLst>
      <p:ext uri="{BB962C8B-B14F-4D97-AF65-F5344CB8AC3E}">
        <p14:creationId xmlns:p14="http://schemas.microsoft.com/office/powerpoint/2010/main" val="144955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4675-879F-5545-D08B-CEE508BA4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EBF30-19F1-630B-D02E-DA9A9AAA0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911A1-B3A2-5F19-4773-1A88A91B6678}"/>
              </a:ext>
            </a:extLst>
          </p:cNvPr>
          <p:cNvSpPr>
            <a:spLocks noGrp="1"/>
          </p:cNvSpPr>
          <p:nvPr>
            <p:ph type="body" idx="1"/>
          </p:nvPr>
        </p:nvSpPr>
        <p:spPr/>
        <p:txBody>
          <a:bodyPr/>
          <a:lstStyle/>
          <a:p>
            <a:r>
              <a:rPr lang="en-US"/>
              <a:t>Good news is that increased income seems to mainly be going into core funding.</a:t>
            </a:r>
          </a:p>
          <a:p>
            <a:r>
              <a:rPr lang="en-US"/>
              <a:t>Where QOF changes have happened either funding has gone into core or higher CVD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New CAIP - </a:t>
            </a:r>
            <a:r>
              <a:rPr lang="en-GB" sz="1800" b="1">
                <a:effectLst/>
                <a:latin typeface="Aptos" panose="020B0004020202020204" pitchFamily="34" charset="0"/>
                <a:ea typeface="Aptos" panose="020B0004020202020204" pitchFamily="34" charset="0"/>
                <a:cs typeface="Aptos" panose="020B0004020202020204" pitchFamily="34" charset="0"/>
              </a:rPr>
              <a:t>Continuity of Care funding available for high-risk patient management (via CAIP).</a:t>
            </a:r>
            <a:endParaRPr lang="en-GB" sz="1800">
              <a:effectLst/>
              <a:latin typeface="Aptos" panose="020B0004020202020204" pitchFamily="34" charset="0"/>
              <a:ea typeface="MS Mincho" panose="02020609040205080304" pitchFamily="49" charset="-128"/>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A6D114C-338A-2345-360B-2174240C9854}"/>
              </a:ext>
            </a:extLst>
          </p:cNvPr>
          <p:cNvSpPr>
            <a:spLocks noGrp="1"/>
          </p:cNvSpPr>
          <p:nvPr>
            <p:ph type="sldNum" sz="quarter" idx="5"/>
          </p:nvPr>
        </p:nvSpPr>
        <p:spPr/>
        <p:txBody>
          <a:bodyPr/>
          <a:lstStyle/>
          <a:p>
            <a:fld id="{E07AA8AF-C4EA-214A-86B9-EE119D66702D}" type="slidenum">
              <a:rPr lang="en-US" smtClean="0"/>
              <a:t>24</a:t>
            </a:fld>
            <a:endParaRPr lang="en-US"/>
          </a:p>
        </p:txBody>
      </p:sp>
    </p:spTree>
    <p:extLst>
      <p:ext uri="{BB962C8B-B14F-4D97-AF65-F5344CB8AC3E}">
        <p14:creationId xmlns:p14="http://schemas.microsoft.com/office/powerpoint/2010/main" val="429414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1E7DF-6614-E970-0BB9-4F94A6E13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964FC-EC6D-B992-56C1-078E62E93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0CE93-837F-2134-5DB6-6F0419EC8728}"/>
              </a:ext>
            </a:extLst>
          </p:cNvPr>
          <p:cNvSpPr>
            <a:spLocks noGrp="1"/>
          </p:cNvSpPr>
          <p:nvPr>
            <p:ph type="body" idx="1"/>
          </p:nvPr>
        </p:nvSpPr>
        <p:spPr/>
        <p:txBody>
          <a:bodyPr/>
          <a:lstStyle/>
          <a:p>
            <a:r>
              <a:rPr lang="en-US"/>
              <a:t>Pretext for AF reviews is get an updated CHA2DS2-VASc.</a:t>
            </a:r>
          </a:p>
          <a:p>
            <a:endParaRPr lang="en-US"/>
          </a:p>
          <a:p>
            <a:r>
              <a:rPr lang="en-US"/>
              <a:t>DM036 – patients over 80 likely to also be on HYP register so there is still a target to think about.</a:t>
            </a:r>
          </a:p>
        </p:txBody>
      </p:sp>
      <p:sp>
        <p:nvSpPr>
          <p:cNvPr id="4" name="Slide Number Placeholder 3">
            <a:extLst>
              <a:ext uri="{FF2B5EF4-FFF2-40B4-BE49-F238E27FC236}">
                <a16:creationId xmlns:a16="http://schemas.microsoft.com/office/drawing/2014/main" id="{4507F1ED-C8BC-8FDF-51F1-C64107666D2F}"/>
              </a:ext>
            </a:extLst>
          </p:cNvPr>
          <p:cNvSpPr>
            <a:spLocks noGrp="1"/>
          </p:cNvSpPr>
          <p:nvPr>
            <p:ph type="sldNum" sz="quarter" idx="5"/>
          </p:nvPr>
        </p:nvSpPr>
        <p:spPr/>
        <p:txBody>
          <a:bodyPr/>
          <a:lstStyle/>
          <a:p>
            <a:fld id="{E07AA8AF-C4EA-214A-86B9-EE119D66702D}" type="slidenum">
              <a:rPr lang="en-US" smtClean="0"/>
              <a:t>25</a:t>
            </a:fld>
            <a:endParaRPr lang="en-US"/>
          </a:p>
        </p:txBody>
      </p:sp>
    </p:spTree>
    <p:extLst>
      <p:ext uri="{BB962C8B-B14F-4D97-AF65-F5344CB8AC3E}">
        <p14:creationId xmlns:p14="http://schemas.microsoft.com/office/powerpoint/2010/main" val="134361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7537-7718-EA1E-61B3-8E38AC39C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A15F-3857-9224-E5EE-001E4439C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BE5E-E151-2357-EF28-138B93B0FD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3933EB-C189-9447-947E-419FC20FADAF}"/>
              </a:ext>
            </a:extLst>
          </p:cNvPr>
          <p:cNvSpPr>
            <a:spLocks noGrp="1"/>
          </p:cNvSpPr>
          <p:nvPr>
            <p:ph type="sldNum" sz="quarter" idx="5"/>
          </p:nvPr>
        </p:nvSpPr>
        <p:spPr/>
        <p:txBody>
          <a:bodyPr/>
          <a:lstStyle/>
          <a:p>
            <a:fld id="{E07AA8AF-C4EA-214A-86B9-EE119D66702D}" type="slidenum">
              <a:rPr lang="en-US" smtClean="0"/>
              <a:t>26</a:t>
            </a:fld>
            <a:endParaRPr lang="en-US"/>
          </a:p>
        </p:txBody>
      </p:sp>
    </p:spTree>
    <p:extLst>
      <p:ext uri="{BB962C8B-B14F-4D97-AF65-F5344CB8AC3E}">
        <p14:creationId xmlns:p14="http://schemas.microsoft.com/office/powerpoint/2010/main" val="146761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7B97-52A4-9B4A-5CA9-E2F5F5838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76F51-85EB-B515-85CD-DA8471466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78E07-0D9F-87E3-CB5C-5425C54F40E6}"/>
              </a:ext>
            </a:extLst>
          </p:cNvPr>
          <p:cNvSpPr>
            <a:spLocks noGrp="1"/>
          </p:cNvSpPr>
          <p:nvPr>
            <p:ph type="body" idx="1"/>
          </p:nvPr>
        </p:nvSpPr>
        <p:spPr/>
        <p:txBody>
          <a:bodyPr/>
          <a:lstStyle/>
          <a:p>
            <a:r>
              <a:rPr lang="en-US"/>
              <a:t>If achieve the same % as the UT for 2024/25 these are the potential amounts the practice could lose (assuming £200 per point and no list size or prevalence adjustment)</a:t>
            </a:r>
          </a:p>
          <a:p>
            <a:r>
              <a:rPr lang="en-US"/>
              <a:t>CHD015 - £1,716</a:t>
            </a:r>
          </a:p>
          <a:p>
            <a:r>
              <a:rPr lang="en-US"/>
              <a:t>CHD016 - £254.55</a:t>
            </a:r>
          </a:p>
          <a:p>
            <a:r>
              <a:rPr lang="en-US"/>
              <a:t>HYP008 – £1,351.11</a:t>
            </a:r>
          </a:p>
          <a:p>
            <a:r>
              <a:rPr lang="en-US"/>
              <a:t>HYP009 - £311.11</a:t>
            </a:r>
          </a:p>
          <a:p>
            <a:r>
              <a:rPr lang="en-US"/>
              <a:t>STIA014 - £544</a:t>
            </a:r>
          </a:p>
          <a:p>
            <a:r>
              <a:rPr lang="en-US"/>
              <a:t>STIA015 - £109.09</a:t>
            </a:r>
          </a:p>
          <a:p>
            <a:r>
              <a:rPr lang="en-US"/>
              <a:t>DM036 - £1,246.15</a:t>
            </a:r>
          </a:p>
          <a:p>
            <a:r>
              <a:rPr lang="en-US"/>
              <a:t>CHOL003 – 0 (UT remains the same)</a:t>
            </a:r>
          </a:p>
          <a:p>
            <a:r>
              <a:rPr lang="en-US"/>
              <a:t>CHOL004 - £4,400</a:t>
            </a:r>
          </a:p>
        </p:txBody>
      </p:sp>
      <p:sp>
        <p:nvSpPr>
          <p:cNvPr id="4" name="Slide Number Placeholder 3">
            <a:extLst>
              <a:ext uri="{FF2B5EF4-FFF2-40B4-BE49-F238E27FC236}">
                <a16:creationId xmlns:a16="http://schemas.microsoft.com/office/drawing/2014/main" id="{D260EA95-5BBB-B3E1-EEA9-4AF1332B7010}"/>
              </a:ext>
            </a:extLst>
          </p:cNvPr>
          <p:cNvSpPr>
            <a:spLocks noGrp="1"/>
          </p:cNvSpPr>
          <p:nvPr>
            <p:ph type="sldNum" sz="quarter" idx="5"/>
          </p:nvPr>
        </p:nvSpPr>
        <p:spPr/>
        <p:txBody>
          <a:bodyPr/>
          <a:lstStyle/>
          <a:p>
            <a:fld id="{E07AA8AF-C4EA-214A-86B9-EE119D66702D}" type="slidenum">
              <a:rPr lang="en-US" smtClean="0"/>
              <a:t>27</a:t>
            </a:fld>
            <a:endParaRPr lang="en-US"/>
          </a:p>
        </p:txBody>
      </p:sp>
    </p:spTree>
    <p:extLst>
      <p:ext uri="{BB962C8B-B14F-4D97-AF65-F5344CB8AC3E}">
        <p14:creationId xmlns:p14="http://schemas.microsoft.com/office/powerpoint/2010/main" val="39574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3B0F-62B4-A9D7-CD72-D26B2A489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11A24-AEEA-88ED-E920-2643CE7B9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5CC6F-972E-F899-2DC8-5EB2F197DAE8}"/>
              </a:ext>
            </a:extLst>
          </p:cNvPr>
          <p:cNvSpPr>
            <a:spLocks noGrp="1"/>
          </p:cNvSpPr>
          <p:nvPr>
            <p:ph type="body" idx="1"/>
          </p:nvPr>
        </p:nvSpPr>
        <p:spPr/>
        <p:txBody>
          <a:bodyPr/>
          <a:lstStyle/>
          <a:p>
            <a:r>
              <a:rPr lang="en-US"/>
              <a:t>Really important that your whole team is aware of the technical changes and the big emphasis on cholesterol and BP targets</a:t>
            </a:r>
          </a:p>
          <a:p>
            <a:r>
              <a:rPr lang="en-US"/>
              <a:t>Remember that home BP target which is lower than the one for BPs done in clinic and have a plan for what to do for patients who are above the home  BP target but would be ok for a clinic BP!</a:t>
            </a:r>
          </a:p>
          <a:p>
            <a:r>
              <a:rPr lang="en-US"/>
              <a:t>Work out how many extra patients you need to hit the new targets and how you’re going to spread that work throughout the year</a:t>
            </a:r>
          </a:p>
          <a:p>
            <a:r>
              <a:rPr lang="en-US"/>
              <a:t>Start 1</a:t>
            </a:r>
            <a:r>
              <a:rPr lang="en-US" baseline="30000"/>
              <a:t>st</a:t>
            </a:r>
            <a:r>
              <a:rPr lang="en-US"/>
              <a:t> April!</a:t>
            </a:r>
          </a:p>
          <a:p>
            <a:endParaRPr lang="en-US"/>
          </a:p>
        </p:txBody>
      </p:sp>
      <p:sp>
        <p:nvSpPr>
          <p:cNvPr id="4" name="Slide Number Placeholder 3">
            <a:extLst>
              <a:ext uri="{FF2B5EF4-FFF2-40B4-BE49-F238E27FC236}">
                <a16:creationId xmlns:a16="http://schemas.microsoft.com/office/drawing/2014/main" id="{D3214702-6584-77EE-7CFC-D5EC361DD169}"/>
              </a:ext>
            </a:extLst>
          </p:cNvPr>
          <p:cNvSpPr>
            <a:spLocks noGrp="1"/>
          </p:cNvSpPr>
          <p:nvPr>
            <p:ph type="sldNum" sz="quarter" idx="5"/>
          </p:nvPr>
        </p:nvSpPr>
        <p:spPr/>
        <p:txBody>
          <a:bodyPr/>
          <a:lstStyle/>
          <a:p>
            <a:fld id="{E07AA8AF-C4EA-214A-86B9-EE119D66702D}" type="slidenum">
              <a:rPr lang="en-US" smtClean="0"/>
              <a:t>28</a:t>
            </a:fld>
            <a:endParaRPr lang="en-US"/>
          </a:p>
        </p:txBody>
      </p:sp>
    </p:spTree>
    <p:extLst>
      <p:ext uri="{BB962C8B-B14F-4D97-AF65-F5344CB8AC3E}">
        <p14:creationId xmlns:p14="http://schemas.microsoft.com/office/powerpoint/2010/main" val="3344000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Big thing missing is concessions to childhood vaccinations targets</a:t>
            </a:r>
          </a:p>
          <a:p>
            <a:endParaRPr lang="en-GB"/>
          </a:p>
        </p:txBody>
      </p:sp>
      <p:sp>
        <p:nvSpPr>
          <p:cNvPr id="4" name="Slide Number Placeholder 3"/>
          <p:cNvSpPr>
            <a:spLocks noGrp="1"/>
          </p:cNvSpPr>
          <p:nvPr>
            <p:ph type="sldNum" sz="quarter" idx="5"/>
          </p:nvPr>
        </p:nvSpPr>
        <p:spPr/>
        <p:txBody>
          <a:bodyPr/>
          <a:lstStyle/>
          <a:p>
            <a:fld id="{E07AA8AF-C4EA-214A-86B9-EE119D66702D}" type="slidenum">
              <a:rPr lang="en-US" smtClean="0"/>
              <a:t>29</a:t>
            </a:fld>
            <a:endParaRPr lang="en-US"/>
          </a:p>
        </p:txBody>
      </p:sp>
    </p:spTree>
    <p:extLst>
      <p:ext uri="{BB962C8B-B14F-4D97-AF65-F5344CB8AC3E}">
        <p14:creationId xmlns:p14="http://schemas.microsoft.com/office/powerpoint/2010/main" val="83828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BC863-F3AF-32B4-9210-2493B0C2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0765AE-2AA9-75BF-8C80-06A9CA8F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B43E8-CBBE-776C-9813-D82047BB244E}"/>
              </a:ext>
            </a:extLst>
          </p:cNvPr>
          <p:cNvSpPr>
            <a:spLocks noGrp="1"/>
          </p:cNvSpPr>
          <p:nvPr>
            <p:ph type="body" idx="1"/>
          </p:nvPr>
        </p:nvSpPr>
        <p:spPr/>
        <p:txBody>
          <a:bodyPr/>
          <a:lstStyle/>
          <a:p>
            <a:r>
              <a:rPr lang="en-US"/>
              <a:t>Good afternoon, thank you for joining us for this webinar looking at the changes to QOF for the 2025/26 contract year.</a:t>
            </a:r>
          </a:p>
          <a:p>
            <a:endParaRPr lang="en-US"/>
          </a:p>
          <a:p>
            <a:endParaRPr lang="en-US"/>
          </a:p>
          <a:p>
            <a:r>
              <a:rPr lang="en-US"/>
              <a:t>Will – Development Lead</a:t>
            </a:r>
          </a:p>
          <a:p>
            <a:r>
              <a:rPr lang="en-US"/>
              <a:t>Sarah – Senior EMIS developer</a:t>
            </a:r>
          </a:p>
          <a:p>
            <a:endParaRPr lang="en-US"/>
          </a:p>
          <a:p>
            <a:r>
              <a:rPr lang="en-US"/>
              <a:t>Quick housekeeping – please add questions to the chat. We will keep an eye on them and maybe pause in the middle, but we will leave time at the end to see if we can answer any specific questions.</a:t>
            </a:r>
          </a:p>
          <a:p>
            <a:endParaRPr lang="en-US"/>
          </a:p>
          <a:p>
            <a:endParaRPr lang="en-US"/>
          </a:p>
          <a:p>
            <a:r>
              <a:rPr lang="en-US"/>
              <a:t>We have a number of webinars lined up over the next few weeks which will break down the information we learned from the contract changes letter. As you can see these will be tailored to various roles, and they’ll cover what you need to know and need to think about over the next 6 to 12 months. If you can’t make one of them, don’t worry as they are being recorded and will be available to view on the Primary Care IT website. We’ll put the link into the chat.</a:t>
            </a:r>
          </a:p>
          <a:p>
            <a:endParaRPr lang="en-US"/>
          </a:p>
          <a:p>
            <a:r>
              <a:rPr lang="en-US"/>
              <a:t>Put the link to webinars page in the chat: https://www.primarycareit.co.uk/webinar-and-training-registration/</a:t>
            </a:r>
          </a:p>
        </p:txBody>
      </p:sp>
      <p:sp>
        <p:nvSpPr>
          <p:cNvPr id="4" name="Slide Number Placeholder 3">
            <a:extLst>
              <a:ext uri="{FF2B5EF4-FFF2-40B4-BE49-F238E27FC236}">
                <a16:creationId xmlns:a16="http://schemas.microsoft.com/office/drawing/2014/main" id="{639C2EC6-B83F-2E3E-F1E6-C555E0089411}"/>
              </a:ext>
            </a:extLst>
          </p:cNvPr>
          <p:cNvSpPr>
            <a:spLocks noGrp="1"/>
          </p:cNvSpPr>
          <p:nvPr>
            <p:ph type="sldNum" sz="quarter" idx="5"/>
          </p:nvPr>
        </p:nvSpPr>
        <p:spPr/>
        <p:txBody>
          <a:bodyPr/>
          <a:lstStyle/>
          <a:p>
            <a:fld id="{E07AA8AF-C4EA-214A-86B9-EE119D66702D}" type="slidenum">
              <a:rPr lang="en-US" smtClean="0"/>
              <a:t>3</a:t>
            </a:fld>
            <a:endParaRPr lang="en-US"/>
          </a:p>
        </p:txBody>
      </p:sp>
    </p:spTree>
    <p:extLst>
      <p:ext uri="{BB962C8B-B14F-4D97-AF65-F5344CB8AC3E}">
        <p14:creationId xmlns:p14="http://schemas.microsoft.com/office/powerpoint/2010/main" val="174427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05D38-DB14-1C8C-DFD8-1421C1EDF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D9511-3E90-622F-F852-47598841D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5C326-0E0D-6605-691E-D907C9516325}"/>
              </a:ext>
            </a:extLst>
          </p:cNvPr>
          <p:cNvSpPr>
            <a:spLocks noGrp="1"/>
          </p:cNvSpPr>
          <p:nvPr>
            <p:ph type="body" idx="1"/>
          </p:nvPr>
        </p:nvSpPr>
        <p:spPr/>
        <p:txBody>
          <a:bodyPr/>
          <a:lstStyle/>
          <a:p>
            <a:r>
              <a:rPr lang="en-US"/>
              <a:t>You’ll be able to access our Knowledgebase from the Primary Care IT home page – click on the Support button at the top.</a:t>
            </a:r>
          </a:p>
          <a:p>
            <a:r>
              <a:rPr lang="en-US"/>
              <a:t>We have a section dedicated to the 25/26 contract with lots of articles. At the moment it contains just the general information and QOF, but in the coming weeks we will be publishing other articles to support the future webinars we saw on the previous slide.</a:t>
            </a:r>
          </a:p>
          <a:p>
            <a:endParaRPr lang="en-US"/>
          </a:p>
          <a:p>
            <a:r>
              <a:rPr lang="en-US"/>
              <a:t>Put the link to webinars page in the chat: https://www.primarycareit.co.uk/webinar-and-training-registration/</a:t>
            </a:r>
          </a:p>
        </p:txBody>
      </p:sp>
      <p:sp>
        <p:nvSpPr>
          <p:cNvPr id="4" name="Slide Number Placeholder 3">
            <a:extLst>
              <a:ext uri="{FF2B5EF4-FFF2-40B4-BE49-F238E27FC236}">
                <a16:creationId xmlns:a16="http://schemas.microsoft.com/office/drawing/2014/main" id="{EBF2F770-D323-F36B-857F-1867364D53E3}"/>
              </a:ext>
            </a:extLst>
          </p:cNvPr>
          <p:cNvSpPr>
            <a:spLocks noGrp="1"/>
          </p:cNvSpPr>
          <p:nvPr>
            <p:ph type="sldNum" sz="quarter" idx="5"/>
          </p:nvPr>
        </p:nvSpPr>
        <p:spPr/>
        <p:txBody>
          <a:bodyPr/>
          <a:lstStyle/>
          <a:p>
            <a:fld id="{E07AA8AF-C4EA-214A-86B9-EE119D66702D}" type="slidenum">
              <a:rPr lang="en-US" smtClean="0"/>
              <a:t>4</a:t>
            </a:fld>
            <a:endParaRPr lang="en-US"/>
          </a:p>
        </p:txBody>
      </p:sp>
    </p:spTree>
    <p:extLst>
      <p:ext uri="{BB962C8B-B14F-4D97-AF65-F5344CB8AC3E}">
        <p14:creationId xmlns:p14="http://schemas.microsoft.com/office/powerpoint/2010/main" val="289502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B7755-CF60-CFE6-42D9-74F9BD519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D02E8-955B-2575-0FF2-9106507AA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07E12-4D3C-9BED-4C07-DF0FCF27A633}"/>
              </a:ext>
            </a:extLst>
          </p:cNvPr>
          <p:cNvSpPr>
            <a:spLocks noGrp="1"/>
          </p:cNvSpPr>
          <p:nvPr>
            <p:ph type="body" idx="1"/>
          </p:nvPr>
        </p:nvSpPr>
        <p:spPr/>
        <p:txBody>
          <a:bodyPr/>
          <a:lstStyle/>
          <a:p>
            <a:r>
              <a:rPr lang="en-US"/>
              <a:t>Here’s the plan for this webinar. We’ll take a look at the indicators being retired, followed by the technical changes. Then we’ll look at how points are being redistributed, and finally discuss what these changes might mean.</a:t>
            </a:r>
          </a:p>
        </p:txBody>
      </p:sp>
      <p:sp>
        <p:nvSpPr>
          <p:cNvPr id="4" name="Slide Number Placeholder 3">
            <a:extLst>
              <a:ext uri="{FF2B5EF4-FFF2-40B4-BE49-F238E27FC236}">
                <a16:creationId xmlns:a16="http://schemas.microsoft.com/office/drawing/2014/main" id="{FF442B57-1AC7-FDF4-5A98-657184AFC60B}"/>
              </a:ext>
            </a:extLst>
          </p:cNvPr>
          <p:cNvSpPr>
            <a:spLocks noGrp="1"/>
          </p:cNvSpPr>
          <p:nvPr>
            <p:ph type="sldNum" sz="quarter" idx="5"/>
          </p:nvPr>
        </p:nvSpPr>
        <p:spPr/>
        <p:txBody>
          <a:bodyPr/>
          <a:lstStyle/>
          <a:p>
            <a:fld id="{E07AA8AF-C4EA-214A-86B9-EE119D66702D}" type="slidenum">
              <a:rPr lang="en-US" smtClean="0"/>
              <a:t>5</a:t>
            </a:fld>
            <a:endParaRPr lang="en-US"/>
          </a:p>
        </p:txBody>
      </p:sp>
    </p:spTree>
    <p:extLst>
      <p:ext uri="{BB962C8B-B14F-4D97-AF65-F5344CB8AC3E}">
        <p14:creationId xmlns:p14="http://schemas.microsoft.com/office/powerpoint/2010/main" val="143935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44AFF-46F4-C170-9C15-1B8242F36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D9DC2-62EB-B1B7-22E0-9FD64A9FF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12DE8-7EF4-BD9C-600F-4CCAE2C95C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80EF57-45DC-AF26-0F61-7DD996DC80EC}"/>
              </a:ext>
            </a:extLst>
          </p:cNvPr>
          <p:cNvSpPr>
            <a:spLocks noGrp="1"/>
          </p:cNvSpPr>
          <p:nvPr>
            <p:ph type="sldNum" sz="quarter" idx="5"/>
          </p:nvPr>
        </p:nvSpPr>
        <p:spPr/>
        <p:txBody>
          <a:bodyPr/>
          <a:lstStyle/>
          <a:p>
            <a:fld id="{E07AA8AF-C4EA-214A-86B9-EE119D66702D}" type="slidenum">
              <a:rPr lang="en-US" smtClean="0"/>
              <a:t>6</a:t>
            </a:fld>
            <a:endParaRPr lang="en-US"/>
          </a:p>
        </p:txBody>
      </p:sp>
    </p:spTree>
    <p:extLst>
      <p:ext uri="{BB962C8B-B14F-4D97-AF65-F5344CB8AC3E}">
        <p14:creationId xmlns:p14="http://schemas.microsoft.com/office/powerpoint/2010/main" val="62449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32 (currently protected) indicators retired: 19 are registers, 7 are for achievement, and 6 are from the QI modules.</a:t>
            </a:r>
          </a:p>
          <a:p>
            <a:r>
              <a:rPr lang="en-US"/>
              <a:t>212 points</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07AA8AF-C4EA-214A-86B9-EE119D66702D}" type="slidenum">
              <a:rPr lang="en-US" smtClean="0"/>
              <a:t>7</a:t>
            </a:fld>
            <a:endParaRPr lang="en-US"/>
          </a:p>
        </p:txBody>
      </p:sp>
    </p:spTree>
    <p:extLst>
      <p:ext uri="{BB962C8B-B14F-4D97-AF65-F5344CB8AC3E}">
        <p14:creationId xmlns:p14="http://schemas.microsoft.com/office/powerpoint/2010/main" val="360130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AE78F-3CC3-E46E-2F70-1A61F7240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2D3A1-1578-B496-68D3-09CD955B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06971-9EC1-C751-71A1-C46C12122750}"/>
              </a:ext>
            </a:extLst>
          </p:cNvPr>
          <p:cNvSpPr>
            <a:spLocks noGrp="1"/>
          </p:cNvSpPr>
          <p:nvPr>
            <p:ph type="body" idx="1"/>
          </p:nvPr>
        </p:nvSpPr>
        <p:spPr/>
        <p:txBody>
          <a:bodyPr/>
          <a:lstStyle/>
          <a:p>
            <a:r>
              <a:rPr lang="en-US"/>
              <a:t>This is essentially all of the QOF registers you can see. From 2024/25 this amounts to a total of 81 points. Whilst they are being “retired”, the registers are still quite important to help define the care indicator denominators, and most likely for chronic disease recalls.</a:t>
            </a:r>
          </a:p>
        </p:txBody>
      </p:sp>
      <p:sp>
        <p:nvSpPr>
          <p:cNvPr id="4" name="Slide Number Placeholder 3">
            <a:extLst>
              <a:ext uri="{FF2B5EF4-FFF2-40B4-BE49-F238E27FC236}">
                <a16:creationId xmlns:a16="http://schemas.microsoft.com/office/drawing/2014/main" id="{81F63153-5016-7306-7EE5-212E24E80A64}"/>
              </a:ext>
            </a:extLst>
          </p:cNvPr>
          <p:cNvSpPr>
            <a:spLocks noGrp="1"/>
          </p:cNvSpPr>
          <p:nvPr>
            <p:ph type="sldNum" sz="quarter" idx="5"/>
          </p:nvPr>
        </p:nvSpPr>
        <p:spPr/>
        <p:txBody>
          <a:bodyPr/>
          <a:lstStyle/>
          <a:p>
            <a:fld id="{E07AA8AF-C4EA-214A-86B9-EE119D66702D}" type="slidenum">
              <a:rPr lang="en-US" smtClean="0"/>
              <a:t>8</a:t>
            </a:fld>
            <a:endParaRPr lang="en-US"/>
          </a:p>
        </p:txBody>
      </p:sp>
    </p:spTree>
    <p:extLst>
      <p:ext uri="{BB962C8B-B14F-4D97-AF65-F5344CB8AC3E}">
        <p14:creationId xmlns:p14="http://schemas.microsoft.com/office/powerpoint/2010/main" val="89528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1A8F6-A742-5BEF-CC01-A363BEA2A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3D9B-EF2E-FB28-779B-C3C6AECAB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C59DB-DB2D-76D7-474E-548DFF0E4736}"/>
              </a:ext>
            </a:extLst>
          </p:cNvPr>
          <p:cNvSpPr>
            <a:spLocks noGrp="1"/>
          </p:cNvSpPr>
          <p:nvPr>
            <p:ph type="body" idx="1"/>
          </p:nvPr>
        </p:nvSpPr>
        <p:spPr/>
        <p:txBody>
          <a:bodyPr/>
          <a:lstStyle/>
          <a:p>
            <a:r>
              <a:rPr lang="en-US"/>
              <a:t>Here are the 7 care indicators that are being retired. There’s quite a spread of points between them. The question here is perhaps about clinical care – they are going from QOF but what is the clinical need to continue carrying out these activities either as specific interventions or as part of a comprehensive review? For example information about smoking and offering intervention to current smokers and offering a referral to pulmonary rehab for COPD patients.</a:t>
            </a:r>
          </a:p>
          <a:p>
            <a:endParaRPr lang="en-US"/>
          </a:p>
          <a:p>
            <a:r>
              <a:rPr lang="en-US"/>
              <a:t>Cancer CAN004 and CAN005 will still be important to the patient so there is a relationship with their GP.</a:t>
            </a:r>
          </a:p>
          <a:p>
            <a:endParaRPr lang="en-US"/>
          </a:p>
          <a:p>
            <a:endParaRPr lang="en-US"/>
          </a:p>
          <a:p>
            <a:r>
              <a:rPr lang="en-US"/>
              <a:t>Mental Health MH021 is a relatively short lived indicator which to some extent doubled up on the work of the other mental health indicators, and I’m sure this one won’t be missed if only for the complexity of exception reporting a patient!</a:t>
            </a:r>
          </a:p>
        </p:txBody>
      </p:sp>
      <p:sp>
        <p:nvSpPr>
          <p:cNvPr id="4" name="Slide Number Placeholder 3">
            <a:extLst>
              <a:ext uri="{FF2B5EF4-FFF2-40B4-BE49-F238E27FC236}">
                <a16:creationId xmlns:a16="http://schemas.microsoft.com/office/drawing/2014/main" id="{BE56A517-775B-3D62-2322-8008028D8932}"/>
              </a:ext>
            </a:extLst>
          </p:cNvPr>
          <p:cNvSpPr>
            <a:spLocks noGrp="1"/>
          </p:cNvSpPr>
          <p:nvPr>
            <p:ph type="sldNum" sz="quarter" idx="5"/>
          </p:nvPr>
        </p:nvSpPr>
        <p:spPr/>
        <p:txBody>
          <a:bodyPr/>
          <a:lstStyle/>
          <a:p>
            <a:fld id="{E07AA8AF-C4EA-214A-86B9-EE119D66702D}" type="slidenum">
              <a:rPr lang="en-US" smtClean="0"/>
              <a:t>9</a:t>
            </a:fld>
            <a:endParaRPr lang="en-US"/>
          </a:p>
        </p:txBody>
      </p:sp>
    </p:spTree>
    <p:extLst>
      <p:ext uri="{BB962C8B-B14F-4D97-AF65-F5344CB8AC3E}">
        <p14:creationId xmlns:p14="http://schemas.microsoft.com/office/powerpoint/2010/main" val="1152794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53AF5ECF-D757-2FED-F7D4-4271E9649920}"/>
              </a:ext>
            </a:extLst>
          </p:cNvPr>
          <p:cNvSpPr/>
          <p:nvPr userDrawn="1"/>
        </p:nvSpPr>
        <p:spPr>
          <a:xfrm>
            <a:off x="-166603" y="5139066"/>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2EA1FC-ED79-0F6C-6349-AE358889DE2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69169D-765C-7F88-5411-2D14F65685B7}"/>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1"/>
                </a:solidFill>
                <a:latin typeface="Gotham Thin"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36AC78-E44D-0710-8648-66F89CF38DF8}"/>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1DA858D9-9B96-0D05-E13E-0BF46A0DD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E0BBC-038C-9EC7-8B0E-05DC8DAE5993}"/>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7" name="Oval 6">
            <a:extLst>
              <a:ext uri="{FF2B5EF4-FFF2-40B4-BE49-F238E27FC236}">
                <a16:creationId xmlns:a16="http://schemas.microsoft.com/office/drawing/2014/main" id="{5CBE6D17-522B-C472-85C0-B003E889EB88}"/>
              </a:ext>
            </a:extLst>
          </p:cNvPr>
          <p:cNvSpPr/>
          <p:nvPr userDrawn="1"/>
        </p:nvSpPr>
        <p:spPr>
          <a:xfrm>
            <a:off x="-250092" y="4275015"/>
            <a:ext cx="838200"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F1977E4-A864-E585-0702-DCBDE219A7D8}"/>
              </a:ext>
            </a:extLst>
          </p:cNvPr>
          <p:cNvSpPr/>
          <p:nvPr userDrawn="1"/>
        </p:nvSpPr>
        <p:spPr>
          <a:xfrm>
            <a:off x="-116177" y="4784298"/>
            <a:ext cx="657834" cy="65783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FD57F267-BF61-9F1C-D58F-03023332C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008" y="136525"/>
            <a:ext cx="2402621" cy="706306"/>
          </a:xfrm>
          <a:prstGeom prst="rect">
            <a:avLst/>
          </a:prstGeom>
        </p:spPr>
      </p:pic>
      <p:sp>
        <p:nvSpPr>
          <p:cNvPr id="12" name="Oval 11">
            <a:extLst>
              <a:ext uri="{FF2B5EF4-FFF2-40B4-BE49-F238E27FC236}">
                <a16:creationId xmlns:a16="http://schemas.microsoft.com/office/drawing/2014/main" id="{792F47EA-BE9E-CD92-1CA6-A5C4888497B2}"/>
              </a:ext>
            </a:extLst>
          </p:cNvPr>
          <p:cNvSpPr/>
          <p:nvPr userDrawn="1"/>
        </p:nvSpPr>
        <p:spPr>
          <a:xfrm>
            <a:off x="11297139" y="-183661"/>
            <a:ext cx="1074615" cy="107461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9FFDFCD-5F2C-E86F-0EC2-A61623B94D00}"/>
              </a:ext>
            </a:extLst>
          </p:cNvPr>
          <p:cNvSpPr/>
          <p:nvPr userDrawn="1"/>
        </p:nvSpPr>
        <p:spPr>
          <a:xfrm>
            <a:off x="11703845" y="556999"/>
            <a:ext cx="667909" cy="6679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E018AD7-99BF-EE47-C411-468D75E1563B}"/>
              </a:ext>
            </a:extLst>
          </p:cNvPr>
          <p:cNvSpPr/>
          <p:nvPr userDrawn="1"/>
        </p:nvSpPr>
        <p:spPr>
          <a:xfrm>
            <a:off x="11888322" y="5269190"/>
            <a:ext cx="483432" cy="48343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D153FC8-93B6-427C-E587-ABD1FE62509E}"/>
              </a:ext>
            </a:extLst>
          </p:cNvPr>
          <p:cNvSpPr/>
          <p:nvPr userDrawn="1"/>
        </p:nvSpPr>
        <p:spPr>
          <a:xfrm>
            <a:off x="11569134" y="5672306"/>
            <a:ext cx="269421" cy="269421"/>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3FE5C4D-2CFF-B5DD-2162-B0C9F1362A5E}"/>
              </a:ext>
            </a:extLst>
          </p:cNvPr>
          <p:cNvSpPr/>
          <p:nvPr userDrawn="1"/>
        </p:nvSpPr>
        <p:spPr>
          <a:xfrm>
            <a:off x="12037799" y="5565300"/>
            <a:ext cx="483432" cy="48343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11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BDE2-8BED-D8BA-6FF6-7DBB45CFF5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EFF702D-5201-E906-E20E-3261E81BCB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AD4E4-2241-5EDB-B724-4E43AB525069}"/>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0CF87A73-D53E-F399-C372-27017B6E6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D3B81F-4C9F-740D-3BFD-6E0827440831}"/>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4099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8A832F-1623-349C-695E-E1A1CC25628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212174-6350-98C7-29A8-6F210ACC12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071E265-16BD-708F-29C4-7D651D9A2E56}"/>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73D14F9F-3B43-10CD-C36F-6AB050DB7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D6B9D-0DCF-A7E9-3880-E7F048459333}"/>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17936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5415A-8935-8547-A30B-BB284498D285}"/>
              </a:ext>
            </a:extLst>
          </p:cNvPr>
          <p:cNvGrpSpPr/>
          <p:nvPr userDrawn="1"/>
        </p:nvGrpSpPr>
        <p:grpSpPr>
          <a:xfrm>
            <a:off x="7677743" y="-1306779"/>
            <a:ext cx="6590316" cy="9648137"/>
            <a:chOff x="7677743" y="-1306779"/>
            <a:chExt cx="6590316" cy="9648137"/>
          </a:xfrm>
        </p:grpSpPr>
        <p:sp>
          <p:nvSpPr>
            <p:cNvPr id="3" name="Oval 2">
              <a:extLst>
                <a:ext uri="{FF2B5EF4-FFF2-40B4-BE49-F238E27FC236}">
                  <a16:creationId xmlns:a16="http://schemas.microsoft.com/office/drawing/2014/main" id="{9DE72F9D-F1EF-B443-A1A8-3D1A36F25F94}"/>
                </a:ext>
              </a:extLst>
            </p:cNvPr>
            <p:cNvSpPr/>
            <p:nvPr userDrawn="1"/>
          </p:nvSpPr>
          <p:spPr>
            <a:xfrm>
              <a:off x="7677743" y="-1306779"/>
              <a:ext cx="3709766" cy="370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ED908E-16AD-364A-BE81-7FAD905D57AC}"/>
                </a:ext>
              </a:extLst>
            </p:cNvPr>
            <p:cNvPicPr>
              <a:picLocks noChangeAspect="1"/>
            </p:cNvPicPr>
            <p:nvPr userDrawn="1"/>
          </p:nvPicPr>
          <p:blipFill>
            <a:blip r:embed="rId2"/>
            <a:srcRect/>
            <a:stretch/>
          </p:blipFill>
          <p:spPr>
            <a:xfrm rot="203223">
              <a:off x="9550100" y="3753850"/>
              <a:ext cx="4717959" cy="4587508"/>
            </a:xfrm>
            <a:prstGeom prst="rect">
              <a:avLst/>
            </a:prstGeom>
          </p:spPr>
        </p:pic>
        <p:pic>
          <p:nvPicPr>
            <p:cNvPr id="8" name="Picture 7" descr="Background pattern&#10;&#10;Description automatically generated">
              <a:extLst>
                <a:ext uri="{FF2B5EF4-FFF2-40B4-BE49-F238E27FC236}">
                  <a16:creationId xmlns:a16="http://schemas.microsoft.com/office/drawing/2014/main" id="{89E40BCC-9DE5-F044-A22A-2858E6C7B2AF}"/>
                </a:ext>
              </a:extLst>
            </p:cNvPr>
            <p:cNvPicPr>
              <a:picLocks noChangeAspect="1"/>
            </p:cNvPicPr>
            <p:nvPr userDrawn="1"/>
          </p:nvPicPr>
          <p:blipFill>
            <a:blip r:embed="rId3"/>
            <a:stretch>
              <a:fillRect/>
            </a:stretch>
          </p:blipFill>
          <p:spPr>
            <a:xfrm rot="18983919">
              <a:off x="9728996" y="-441086"/>
              <a:ext cx="4533163" cy="4407822"/>
            </a:xfrm>
            <a:prstGeom prst="rect">
              <a:avLst/>
            </a:prstGeom>
          </p:spPr>
        </p:pic>
        <p:sp>
          <p:nvSpPr>
            <p:cNvPr id="9" name="Oval 8">
              <a:extLst>
                <a:ext uri="{FF2B5EF4-FFF2-40B4-BE49-F238E27FC236}">
                  <a16:creationId xmlns:a16="http://schemas.microsoft.com/office/drawing/2014/main" id="{7FE502CC-5E8D-0345-B5BF-2E16F8592C45}"/>
                </a:ext>
              </a:extLst>
            </p:cNvPr>
            <p:cNvSpPr/>
            <p:nvPr userDrawn="1"/>
          </p:nvSpPr>
          <p:spPr>
            <a:xfrm>
              <a:off x="9261706" y="2892287"/>
              <a:ext cx="1281486" cy="1281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hape&#10;&#10;Description automatically generated with medium confidence">
            <a:extLst>
              <a:ext uri="{FF2B5EF4-FFF2-40B4-BE49-F238E27FC236}">
                <a16:creationId xmlns:a16="http://schemas.microsoft.com/office/drawing/2014/main" id="{BB0A28EE-7CBF-9140-BDC9-88EECA979926}"/>
              </a:ext>
            </a:extLst>
          </p:cNvPr>
          <p:cNvPicPr>
            <a:picLocks noChangeAspect="1"/>
          </p:cNvPicPr>
          <p:nvPr userDrawn="1"/>
        </p:nvPicPr>
        <p:blipFill>
          <a:blip r:embed="rId4"/>
          <a:stretch>
            <a:fillRect/>
          </a:stretch>
        </p:blipFill>
        <p:spPr>
          <a:xfrm>
            <a:off x="702817" y="5289093"/>
            <a:ext cx="1026216" cy="1026216"/>
          </a:xfrm>
          <a:prstGeom prst="rect">
            <a:avLst/>
          </a:prstGeom>
        </p:spPr>
      </p:pic>
      <p:pic>
        <p:nvPicPr>
          <p:cNvPr id="11" name="Picture 10" descr="Logo&#10;&#10;Description automatically generated">
            <a:extLst>
              <a:ext uri="{FF2B5EF4-FFF2-40B4-BE49-F238E27FC236}">
                <a16:creationId xmlns:a16="http://schemas.microsoft.com/office/drawing/2014/main" id="{D0633ADF-C7DC-FB4A-A84C-653FBDA7AEF6}"/>
              </a:ext>
            </a:extLst>
          </p:cNvPr>
          <p:cNvPicPr>
            <a:picLocks noChangeAspect="1"/>
          </p:cNvPicPr>
          <p:nvPr userDrawn="1"/>
        </p:nvPicPr>
        <p:blipFill>
          <a:blip r:embed="rId5"/>
          <a:stretch>
            <a:fillRect/>
          </a:stretch>
        </p:blipFill>
        <p:spPr>
          <a:xfrm>
            <a:off x="2015219" y="5741524"/>
            <a:ext cx="1903053" cy="573785"/>
          </a:xfrm>
          <a:prstGeom prst="rect">
            <a:avLst/>
          </a:prstGeom>
        </p:spPr>
      </p:pic>
      <p:sp>
        <p:nvSpPr>
          <p:cNvPr id="13" name="Text Placeholder 12">
            <a:extLst>
              <a:ext uri="{FF2B5EF4-FFF2-40B4-BE49-F238E27FC236}">
                <a16:creationId xmlns:a16="http://schemas.microsoft.com/office/drawing/2014/main" id="{815CF2BA-F428-3A48-838A-984CE8EFD3CE}"/>
              </a:ext>
            </a:extLst>
          </p:cNvPr>
          <p:cNvSpPr>
            <a:spLocks noGrp="1"/>
          </p:cNvSpPr>
          <p:nvPr>
            <p:ph type="body" sz="quarter" idx="10" hasCustomPrompt="1"/>
          </p:nvPr>
        </p:nvSpPr>
        <p:spPr>
          <a:xfrm>
            <a:off x="605312" y="3824563"/>
            <a:ext cx="6639339" cy="74612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Enter subtitle here</a:t>
            </a:r>
            <a:endParaRPr lang="en-US"/>
          </a:p>
        </p:txBody>
      </p:sp>
    </p:spTree>
    <p:extLst>
      <p:ext uri="{BB962C8B-B14F-4D97-AF65-F5344CB8AC3E}">
        <p14:creationId xmlns:p14="http://schemas.microsoft.com/office/powerpoint/2010/main" val="374904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1">
    <p:bg>
      <p:bgPr>
        <a:solidFill>
          <a:schemeClr val="accent1"/>
        </a:solidFill>
        <a:effectLst/>
      </p:bgPr>
    </p:bg>
    <p:spTree>
      <p:nvGrpSpPr>
        <p:cNvPr id="1" name=""/>
        <p:cNvGrpSpPr/>
        <p:nvPr/>
      </p:nvGrpSpPr>
      <p:grpSpPr>
        <a:xfrm>
          <a:off x="0" y="0"/>
          <a:ext cx="0" cy="0"/>
          <a:chOff x="0" y="0"/>
          <a:chExt cx="0" cy="0"/>
        </a:xfrm>
      </p:grpSpPr>
      <p:pic>
        <p:nvPicPr>
          <p:cNvPr id="7" name="Picture 6" descr="Shape, background pattern&#10;&#10;Description automatically generated">
            <a:extLst>
              <a:ext uri="{FF2B5EF4-FFF2-40B4-BE49-F238E27FC236}">
                <a16:creationId xmlns:a16="http://schemas.microsoft.com/office/drawing/2014/main" id="{EA6B8C97-880C-9C44-98B6-3227E13CC2B7}"/>
              </a:ext>
            </a:extLst>
          </p:cNvPr>
          <p:cNvPicPr>
            <a:picLocks noChangeAspect="1"/>
          </p:cNvPicPr>
          <p:nvPr userDrawn="1"/>
        </p:nvPicPr>
        <p:blipFill>
          <a:blip r:embed="rId2">
            <a:alphaModFix amt="48000"/>
          </a:blip>
          <a:stretch>
            <a:fillRect/>
          </a:stretch>
        </p:blipFill>
        <p:spPr>
          <a:xfrm rot="20813867">
            <a:off x="3144982" y="-6215348"/>
            <a:ext cx="14746596" cy="14697645"/>
          </a:xfrm>
          <a:prstGeom prst="rect">
            <a:avLst/>
          </a:prstGeom>
        </p:spPr>
      </p:pic>
    </p:spTree>
    <p:extLst>
      <p:ext uri="{BB962C8B-B14F-4D97-AF65-F5344CB8AC3E}">
        <p14:creationId xmlns:p14="http://schemas.microsoft.com/office/powerpoint/2010/main" val="113146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creenshot 1">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46DB57A-1019-E445-94A5-9519775392F1}"/>
              </a:ext>
            </a:extLst>
          </p:cNvPr>
          <p:cNvSpPr/>
          <p:nvPr userDrawn="1"/>
        </p:nvSpPr>
        <p:spPr>
          <a:xfrm>
            <a:off x="-1350483" y="5556403"/>
            <a:ext cx="3554596" cy="35545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828922-8152-5642-95F2-E25F29E74CBC}"/>
              </a:ext>
            </a:extLst>
          </p:cNvPr>
          <p:cNvPicPr>
            <a:picLocks noChangeAspect="1"/>
          </p:cNvPicPr>
          <p:nvPr userDrawn="1"/>
        </p:nvPicPr>
        <p:blipFill>
          <a:blip r:embed="rId2"/>
          <a:srcRect/>
          <a:stretch/>
        </p:blipFill>
        <p:spPr>
          <a:xfrm rot="18983919">
            <a:off x="6780866" y="-2895716"/>
            <a:ext cx="7969885" cy="7749520"/>
          </a:xfrm>
          <a:prstGeom prst="rect">
            <a:avLst/>
          </a:prstGeom>
        </p:spPr>
      </p:pic>
      <p:sp>
        <p:nvSpPr>
          <p:cNvPr id="11" name="Picture Placeholder 10">
            <a:extLst>
              <a:ext uri="{FF2B5EF4-FFF2-40B4-BE49-F238E27FC236}">
                <a16:creationId xmlns:a16="http://schemas.microsoft.com/office/drawing/2014/main" id="{7FC99389-C6CF-6449-BEEC-DE9982878630}"/>
              </a:ext>
            </a:extLst>
          </p:cNvPr>
          <p:cNvSpPr>
            <a:spLocks noGrp="1"/>
          </p:cNvSpPr>
          <p:nvPr>
            <p:ph type="pic" sz="quarter" idx="10"/>
          </p:nvPr>
        </p:nvSpPr>
        <p:spPr>
          <a:xfrm>
            <a:off x="2204113" y="1301903"/>
            <a:ext cx="7785100" cy="42545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19247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creenshot 3">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142874F-C3A9-7E49-96BE-109899A931F7}"/>
              </a:ext>
            </a:extLst>
          </p:cNvPr>
          <p:cNvSpPr/>
          <p:nvPr userDrawn="1"/>
        </p:nvSpPr>
        <p:spPr>
          <a:xfrm>
            <a:off x="9911931" y="-1235786"/>
            <a:ext cx="3554596" cy="35545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4976A6-0D7F-1C4E-8CD1-D90CFAB28034}"/>
              </a:ext>
            </a:extLst>
          </p:cNvPr>
          <p:cNvPicPr>
            <a:picLocks noChangeAspect="1"/>
          </p:cNvPicPr>
          <p:nvPr userDrawn="1"/>
        </p:nvPicPr>
        <p:blipFill>
          <a:blip r:embed="rId2">
            <a:alphaModFix amt="42000"/>
          </a:blip>
          <a:srcRect/>
          <a:stretch/>
        </p:blipFill>
        <p:spPr>
          <a:xfrm rot="18983919">
            <a:off x="-2087203" y="2983240"/>
            <a:ext cx="7969885" cy="7749519"/>
          </a:xfrm>
          <a:prstGeom prst="rect">
            <a:avLst/>
          </a:prstGeom>
        </p:spPr>
      </p:pic>
      <p:sp>
        <p:nvSpPr>
          <p:cNvPr id="11" name="Picture Placeholder 10">
            <a:extLst>
              <a:ext uri="{FF2B5EF4-FFF2-40B4-BE49-F238E27FC236}">
                <a16:creationId xmlns:a16="http://schemas.microsoft.com/office/drawing/2014/main" id="{3BE71B51-5666-8F44-83EA-C04D027331B4}"/>
              </a:ext>
            </a:extLst>
          </p:cNvPr>
          <p:cNvSpPr>
            <a:spLocks noGrp="1"/>
          </p:cNvSpPr>
          <p:nvPr>
            <p:ph type="pic" sz="quarter" idx="10"/>
          </p:nvPr>
        </p:nvSpPr>
        <p:spPr>
          <a:xfrm>
            <a:off x="3136900" y="647700"/>
            <a:ext cx="5918200" cy="5562600"/>
          </a:xfrm>
          <a:effectLst>
            <a:outerShdw blurRad="139700" dist="38100" dir="2700000" sx="101000" sy="101000" algn="tl" rotWithShape="0">
              <a:prstClr val="black">
                <a:alpha val="21000"/>
              </a:prstClr>
            </a:outerShdw>
          </a:effectLst>
        </p:spPr>
        <p:txBody>
          <a:bodyPr/>
          <a:lstStyle/>
          <a:p>
            <a:endParaRPr lang="en-US"/>
          </a:p>
        </p:txBody>
      </p:sp>
    </p:spTree>
    <p:extLst>
      <p:ext uri="{BB962C8B-B14F-4D97-AF65-F5344CB8AC3E}">
        <p14:creationId xmlns:p14="http://schemas.microsoft.com/office/powerpoint/2010/main" val="6816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A6646E4-DB1F-826C-A3C2-4843B5A8B15A}"/>
              </a:ext>
            </a:extLst>
          </p:cNvPr>
          <p:cNvSpPr/>
          <p:nvPr userDrawn="1"/>
        </p:nvSpPr>
        <p:spPr>
          <a:xfrm>
            <a:off x="-363415" y="365124"/>
            <a:ext cx="11002107" cy="15829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F31CE40B-8A51-5B34-7B77-F4BC220E02AB}"/>
              </a:ext>
            </a:extLst>
          </p:cNvPr>
          <p:cNvSpPr/>
          <p:nvPr userDrawn="1"/>
        </p:nvSpPr>
        <p:spPr>
          <a:xfrm flipV="1">
            <a:off x="-99391" y="1690688"/>
            <a:ext cx="10738083" cy="435133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88FCFADC-CB0C-7502-3F70-4EFB83E3C741}"/>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4B805641-20EA-ADD1-DBD5-14B7590F2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8500B6-8F22-1797-9C96-A31B15A93EFD}"/>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2" name="Title 1">
            <a:extLst>
              <a:ext uri="{FF2B5EF4-FFF2-40B4-BE49-F238E27FC236}">
                <a16:creationId xmlns:a16="http://schemas.microsoft.com/office/drawing/2014/main" id="{EBCBFBEA-A619-FAE7-4611-73BD4BED31AD}"/>
              </a:ext>
            </a:extLst>
          </p:cNvPr>
          <p:cNvSpPr>
            <a:spLocks noGrp="1"/>
          </p:cNvSpPr>
          <p:nvPr>
            <p:ph type="title"/>
          </p:nvPr>
        </p:nvSpPr>
        <p:spPr>
          <a:xfrm>
            <a:off x="123092" y="365125"/>
            <a:ext cx="10515600" cy="1325563"/>
          </a:xfrm>
        </p:spPr>
        <p:txBody>
          <a:bodyPr/>
          <a:lstStyle>
            <a:lvl1pP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AF2924E1-FE1E-79B4-4F3B-038854933E26}"/>
              </a:ext>
            </a:extLst>
          </p:cNvPr>
          <p:cNvSpPr>
            <a:spLocks noGrp="1"/>
          </p:cNvSpPr>
          <p:nvPr>
            <p:ph idx="1"/>
          </p:nvPr>
        </p:nvSpPr>
        <p:spPr>
          <a:xfrm>
            <a:off x="31652" y="1690687"/>
            <a:ext cx="10515600" cy="4351338"/>
          </a:xfrm>
          <a:ln>
            <a:noFill/>
          </a:ln>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1" name="Picture 10" descr="Icon&#10;&#10;Description automatically generated">
            <a:extLst>
              <a:ext uri="{FF2B5EF4-FFF2-40B4-BE49-F238E27FC236}">
                <a16:creationId xmlns:a16="http://schemas.microsoft.com/office/drawing/2014/main" id="{E80C6A8A-CED3-1581-1494-3A8EEC3B14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3783" y="557852"/>
            <a:ext cx="1160033" cy="940108"/>
          </a:xfrm>
          <a:prstGeom prst="rect">
            <a:avLst/>
          </a:prstGeom>
        </p:spPr>
      </p:pic>
      <p:sp>
        <p:nvSpPr>
          <p:cNvPr id="12" name="Oval 11">
            <a:extLst>
              <a:ext uri="{FF2B5EF4-FFF2-40B4-BE49-F238E27FC236}">
                <a16:creationId xmlns:a16="http://schemas.microsoft.com/office/drawing/2014/main" id="{ED1D9A1E-0F79-EDE5-47E6-B2791EB52A2F}"/>
              </a:ext>
            </a:extLst>
          </p:cNvPr>
          <p:cNvSpPr/>
          <p:nvPr userDrawn="1"/>
        </p:nvSpPr>
        <p:spPr>
          <a:xfrm>
            <a:off x="11537343" y="5505560"/>
            <a:ext cx="850790" cy="850790"/>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D56D33F-0675-C6F0-4F42-6DBD2A813542}"/>
              </a:ext>
            </a:extLst>
          </p:cNvPr>
          <p:cNvSpPr/>
          <p:nvPr userDrawn="1"/>
        </p:nvSpPr>
        <p:spPr>
          <a:xfrm>
            <a:off x="11777209" y="6082403"/>
            <a:ext cx="794467" cy="7944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3DC704E-3F25-1254-B086-41DCE7C8CAEE}"/>
              </a:ext>
            </a:extLst>
          </p:cNvPr>
          <p:cNvSpPr/>
          <p:nvPr userDrawn="1"/>
        </p:nvSpPr>
        <p:spPr>
          <a:xfrm>
            <a:off x="11812989" y="5172268"/>
            <a:ext cx="666584" cy="66658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35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Single Corner Rounded 7">
            <a:extLst>
              <a:ext uri="{FF2B5EF4-FFF2-40B4-BE49-F238E27FC236}">
                <a16:creationId xmlns:a16="http://schemas.microsoft.com/office/drawing/2014/main" id="{9FEDA735-4F5B-10C8-C1CC-B3B8AECB17A9}"/>
              </a:ext>
            </a:extLst>
          </p:cNvPr>
          <p:cNvSpPr/>
          <p:nvPr userDrawn="1"/>
        </p:nvSpPr>
        <p:spPr>
          <a:xfrm flipV="1">
            <a:off x="0" y="4556368"/>
            <a:ext cx="11347450" cy="1533281"/>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5FB9395B-356E-26F3-A6D2-F5B5D11E4F4D}"/>
              </a:ext>
            </a:extLst>
          </p:cNvPr>
          <p:cNvSpPr/>
          <p:nvPr userDrawn="1"/>
        </p:nvSpPr>
        <p:spPr>
          <a:xfrm>
            <a:off x="0" y="1656862"/>
            <a:ext cx="11347450" cy="2899507"/>
          </a:xfrm>
          <a:prstGeom prst="round1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566D0E-5506-276F-252A-D18920B3361E}"/>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GB"/>
              <a:t>Click to edit Master title style</a:t>
            </a:r>
          </a:p>
        </p:txBody>
      </p:sp>
      <p:sp>
        <p:nvSpPr>
          <p:cNvPr id="3" name="Text Placeholder 2">
            <a:extLst>
              <a:ext uri="{FF2B5EF4-FFF2-40B4-BE49-F238E27FC236}">
                <a16:creationId xmlns:a16="http://schemas.microsoft.com/office/drawing/2014/main" id="{D36D6174-C034-AB34-8E81-388CC7B1B3F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B9BE61-DA9C-699A-70CC-6A3EB3A4A728}"/>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0AAB338A-824D-C2D5-45BB-2C499DC1F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10D923-B3F3-C790-299B-F01121696C1B}"/>
              </a:ext>
            </a:extLst>
          </p:cNvPr>
          <p:cNvSpPr>
            <a:spLocks noGrp="1"/>
          </p:cNvSpPr>
          <p:nvPr>
            <p:ph type="sldNum" sz="quarter" idx="12"/>
          </p:nvPr>
        </p:nvSpPr>
        <p:spPr/>
        <p:txBody>
          <a:bodyPr/>
          <a:lstStyle/>
          <a:p>
            <a:fld id="{4D180C3D-77CF-40FE-AEA1-6B6879661AFB}"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5DA252E3-04DC-7850-2762-904125C41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54" y="1312742"/>
            <a:ext cx="3682905" cy="1082675"/>
          </a:xfrm>
          <a:prstGeom prst="rect">
            <a:avLst/>
          </a:prstGeom>
        </p:spPr>
      </p:pic>
      <p:sp>
        <p:nvSpPr>
          <p:cNvPr id="11" name="Oval 10">
            <a:extLst>
              <a:ext uri="{FF2B5EF4-FFF2-40B4-BE49-F238E27FC236}">
                <a16:creationId xmlns:a16="http://schemas.microsoft.com/office/drawing/2014/main" id="{C638DAE4-37C2-D744-F53A-E435D230DB53}"/>
              </a:ext>
            </a:extLst>
          </p:cNvPr>
          <p:cNvSpPr/>
          <p:nvPr userDrawn="1"/>
        </p:nvSpPr>
        <p:spPr>
          <a:xfrm>
            <a:off x="11433908" y="-226646"/>
            <a:ext cx="1031631" cy="10316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0A4C79E-488B-C12A-7D8F-7587312797B7}"/>
              </a:ext>
            </a:extLst>
          </p:cNvPr>
          <p:cNvSpPr/>
          <p:nvPr userDrawn="1"/>
        </p:nvSpPr>
        <p:spPr>
          <a:xfrm>
            <a:off x="10995978" y="-209010"/>
            <a:ext cx="702943" cy="70294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55DA5BB-DD70-2890-C8FE-FEC285BA2342}"/>
              </a:ext>
            </a:extLst>
          </p:cNvPr>
          <p:cNvSpPr/>
          <p:nvPr userDrawn="1"/>
        </p:nvSpPr>
        <p:spPr>
          <a:xfrm>
            <a:off x="11247788" y="637804"/>
            <a:ext cx="309354" cy="3093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9BDF584-EFC7-E96F-0CB0-66998E881506}"/>
              </a:ext>
            </a:extLst>
          </p:cNvPr>
          <p:cNvSpPr/>
          <p:nvPr userDrawn="1"/>
        </p:nvSpPr>
        <p:spPr>
          <a:xfrm flipH="1">
            <a:off x="10672660" y="433973"/>
            <a:ext cx="245743" cy="24574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E042D4A-7DFD-F95E-4CC6-557C30EAEED0}"/>
              </a:ext>
            </a:extLst>
          </p:cNvPr>
          <p:cNvSpPr/>
          <p:nvPr userDrawn="1"/>
        </p:nvSpPr>
        <p:spPr>
          <a:xfrm flipH="1">
            <a:off x="10596460" y="60325"/>
            <a:ext cx="152400" cy="152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054E46A-E7AD-2409-F557-B485489C14DE}"/>
              </a:ext>
            </a:extLst>
          </p:cNvPr>
          <p:cNvSpPr/>
          <p:nvPr userDrawn="1"/>
        </p:nvSpPr>
        <p:spPr>
          <a:xfrm>
            <a:off x="278394" y="-162991"/>
            <a:ext cx="656924" cy="656924"/>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45D556C-7F33-CBD6-FCBA-32BECB85582A}"/>
              </a:ext>
            </a:extLst>
          </p:cNvPr>
          <p:cNvSpPr/>
          <p:nvPr userDrawn="1"/>
        </p:nvSpPr>
        <p:spPr>
          <a:xfrm>
            <a:off x="677410" y="-288176"/>
            <a:ext cx="515816" cy="515816"/>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73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15265A3-0A76-6C27-7A44-E08E46F926FE}"/>
              </a:ext>
            </a:extLst>
          </p:cNvPr>
          <p:cNvSpPr/>
          <p:nvPr userDrawn="1"/>
        </p:nvSpPr>
        <p:spPr>
          <a:xfrm>
            <a:off x="838201" y="365125"/>
            <a:ext cx="10515600" cy="16004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F244D175-2D57-F81A-A730-606EB441CC7D}"/>
              </a:ext>
            </a:extLst>
          </p:cNvPr>
          <p:cNvSpPr/>
          <p:nvPr userDrawn="1"/>
        </p:nvSpPr>
        <p:spPr>
          <a:xfrm rot="10800000">
            <a:off x="6172199" y="1690688"/>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B4174073-255E-A838-D086-F23ECCBB25CB}"/>
              </a:ext>
            </a:extLst>
          </p:cNvPr>
          <p:cNvSpPr/>
          <p:nvPr userDrawn="1"/>
        </p:nvSpPr>
        <p:spPr>
          <a:xfrm rot="10800000">
            <a:off x="838199" y="1690687"/>
            <a:ext cx="5181600" cy="4486275"/>
          </a:xfrm>
          <a:prstGeom prst="round2Same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390176-3D47-8DC7-A28B-452E49AE0DE0}"/>
              </a:ext>
            </a:extLst>
          </p:cNvPr>
          <p:cNvSpPr>
            <a:spLocks noGrp="1"/>
          </p:cNvSpPr>
          <p:nvPr>
            <p:ph type="title"/>
          </p:nvPr>
        </p:nvSpPr>
        <p:spPr/>
        <p:txBody>
          <a:bodyPr/>
          <a:lstStyle>
            <a:lvl1pPr algn="ctr">
              <a:defRPr b="1">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F11BBDCB-B36A-642D-01AC-0B618FB8B182}"/>
              </a:ext>
            </a:extLst>
          </p:cNvPr>
          <p:cNvSpPr>
            <a:spLocks noGrp="1"/>
          </p:cNvSpPr>
          <p:nvPr>
            <p:ph sz="half" idx="1"/>
          </p:nvPr>
        </p:nvSpPr>
        <p:spPr>
          <a:xfrm>
            <a:off x="838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661455C-21F1-C5BC-57B9-227A53A67D01}"/>
              </a:ext>
            </a:extLst>
          </p:cNvPr>
          <p:cNvSpPr>
            <a:spLocks noGrp="1"/>
          </p:cNvSpPr>
          <p:nvPr>
            <p:ph sz="half" idx="2"/>
          </p:nvPr>
        </p:nvSpPr>
        <p:spPr>
          <a:xfrm>
            <a:off x="6172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76760E-6750-1BCC-7172-65C10356575E}"/>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6" name="Footer Placeholder 5">
            <a:extLst>
              <a:ext uri="{FF2B5EF4-FFF2-40B4-BE49-F238E27FC236}">
                <a16:creationId xmlns:a16="http://schemas.microsoft.com/office/drawing/2014/main" id="{0E4EF227-47DA-DFEB-FCD8-E871654DB9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0C9F4-D8FC-89D4-4A7D-1969FA334481}"/>
              </a:ext>
            </a:extLst>
          </p:cNvPr>
          <p:cNvSpPr>
            <a:spLocks noGrp="1"/>
          </p:cNvSpPr>
          <p:nvPr>
            <p:ph type="sldNum" sz="quarter" idx="12"/>
          </p:nvPr>
        </p:nvSpPr>
        <p:spPr/>
        <p:txBody>
          <a:bodyPr/>
          <a:lstStyle/>
          <a:p>
            <a:fld id="{4D180C3D-77CF-40FE-AEA1-6B6879661AFB}" type="slidenum">
              <a:rPr lang="en-GB" smtClean="0"/>
              <a:t>‹#›</a:t>
            </a:fld>
            <a:endParaRPr lang="en-GB"/>
          </a:p>
        </p:txBody>
      </p:sp>
      <p:sp>
        <p:nvSpPr>
          <p:cNvPr id="11" name="Rectangle 10">
            <a:extLst>
              <a:ext uri="{FF2B5EF4-FFF2-40B4-BE49-F238E27FC236}">
                <a16:creationId xmlns:a16="http://schemas.microsoft.com/office/drawing/2014/main" id="{C44FCB3E-98B3-7DC4-3704-DD80A88B0ED5}"/>
              </a:ext>
            </a:extLst>
          </p:cNvPr>
          <p:cNvSpPr/>
          <p:nvPr userDrawn="1"/>
        </p:nvSpPr>
        <p:spPr>
          <a:xfrm>
            <a:off x="6019799" y="1690687"/>
            <a:ext cx="152398" cy="27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ADED46D0-E319-DF39-67C3-AB50CC6D3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37" y="6188146"/>
            <a:ext cx="1814210" cy="533329"/>
          </a:xfrm>
          <a:prstGeom prst="rect">
            <a:avLst/>
          </a:prstGeom>
        </p:spPr>
      </p:pic>
      <p:sp>
        <p:nvSpPr>
          <p:cNvPr id="13" name="Oval 12">
            <a:extLst>
              <a:ext uri="{FF2B5EF4-FFF2-40B4-BE49-F238E27FC236}">
                <a16:creationId xmlns:a16="http://schemas.microsoft.com/office/drawing/2014/main" id="{3D178193-1FEA-9914-5BE9-C25306957F80}"/>
              </a:ext>
            </a:extLst>
          </p:cNvPr>
          <p:cNvSpPr/>
          <p:nvPr userDrawn="1"/>
        </p:nvSpPr>
        <p:spPr>
          <a:xfrm>
            <a:off x="-168030" y="-72537"/>
            <a:ext cx="437662" cy="437662"/>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E27C0C7-1EF5-65F7-2CDA-7D818416543D}"/>
              </a:ext>
            </a:extLst>
          </p:cNvPr>
          <p:cNvSpPr/>
          <p:nvPr userDrawn="1"/>
        </p:nvSpPr>
        <p:spPr>
          <a:xfrm>
            <a:off x="-144585" y="231723"/>
            <a:ext cx="289169" cy="28916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C68DE4-551C-64BE-F519-6578AD79D49E}"/>
              </a:ext>
            </a:extLst>
          </p:cNvPr>
          <p:cNvSpPr/>
          <p:nvPr userDrawn="1"/>
        </p:nvSpPr>
        <p:spPr>
          <a:xfrm>
            <a:off x="264947" y="279984"/>
            <a:ext cx="192646" cy="19264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DCC3C4C-D670-2592-2464-319BEF94D905}"/>
              </a:ext>
            </a:extLst>
          </p:cNvPr>
          <p:cNvSpPr/>
          <p:nvPr userDrawn="1"/>
        </p:nvSpPr>
        <p:spPr>
          <a:xfrm>
            <a:off x="11938521" y="1396510"/>
            <a:ext cx="588353" cy="58835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38F310D-E0AB-9D08-81AC-9D2BBFB2EB32}"/>
              </a:ext>
            </a:extLst>
          </p:cNvPr>
          <p:cNvSpPr/>
          <p:nvPr userDrawn="1"/>
        </p:nvSpPr>
        <p:spPr>
          <a:xfrm>
            <a:off x="11977458" y="1729624"/>
            <a:ext cx="510477" cy="5104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A24ECAF-279B-0346-55A7-69623FC6F18C}"/>
              </a:ext>
            </a:extLst>
          </p:cNvPr>
          <p:cNvSpPr/>
          <p:nvPr userDrawn="1"/>
        </p:nvSpPr>
        <p:spPr>
          <a:xfrm>
            <a:off x="12028720" y="2036125"/>
            <a:ext cx="407952" cy="40795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03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B94-35DE-272D-21F3-198530FE26E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FADF09D-F37A-5D86-16E5-1FF84C9A0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63F4C3-0C10-6B14-5319-A651E5C6D0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63F88EA-21A2-809C-2492-DCD23F744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0806D5-B012-563A-493C-D60D4AF00C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595F553-3E98-75E5-952B-F014E3BE3514}"/>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8" name="Footer Placeholder 7">
            <a:extLst>
              <a:ext uri="{FF2B5EF4-FFF2-40B4-BE49-F238E27FC236}">
                <a16:creationId xmlns:a16="http://schemas.microsoft.com/office/drawing/2014/main" id="{52957FD9-BDCE-E153-C1A1-1FF25A0A6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5E11A1-4782-C04F-81EA-24700124D41F}"/>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33458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9322-0FD9-3CE5-1AF7-D94432CAAF6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3FB0953-1D3D-0557-B713-9AF115FA7AF1}"/>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4" name="Footer Placeholder 3">
            <a:extLst>
              <a:ext uri="{FF2B5EF4-FFF2-40B4-BE49-F238E27FC236}">
                <a16:creationId xmlns:a16="http://schemas.microsoft.com/office/drawing/2014/main" id="{CABE5982-47A1-A7A8-EF22-8065826CBF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A674FF-DE91-3225-660B-AFBE3B955DBC}"/>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258533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A655-484C-C964-B583-E83E4B709AEF}"/>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3" name="Footer Placeholder 2">
            <a:extLst>
              <a:ext uri="{FF2B5EF4-FFF2-40B4-BE49-F238E27FC236}">
                <a16:creationId xmlns:a16="http://schemas.microsoft.com/office/drawing/2014/main" id="{BCD9873B-D185-081A-CF9A-C748D03039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CF4B75-5744-758D-1D67-B62CAD6D920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6818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802A-8AF6-1401-1FA6-20393D5F6C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9DD2C96-190E-F9EE-6D62-7F7C6AC0B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D294274-3FB9-7173-7FBE-57BCB232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24675-EFFE-25AA-F409-95E5F17513DE}"/>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6" name="Footer Placeholder 5">
            <a:extLst>
              <a:ext uri="{FF2B5EF4-FFF2-40B4-BE49-F238E27FC236}">
                <a16:creationId xmlns:a16="http://schemas.microsoft.com/office/drawing/2014/main" id="{730C58FF-94C0-CE82-DE48-D7E7DE330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1F21A9-E804-1EC4-7A72-E9BA20D0EA6D}"/>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5544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332-89C5-A82C-CC99-43D45D1C9F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89D61AB-7A82-B10C-CB1F-0405DF4727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2A18A1-7D94-9181-D958-D25C9B2E2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817A2B-8BF3-0722-9D92-BBA9782BA86F}"/>
              </a:ext>
            </a:extLst>
          </p:cNvPr>
          <p:cNvSpPr>
            <a:spLocks noGrp="1"/>
          </p:cNvSpPr>
          <p:nvPr>
            <p:ph type="dt" sz="half" idx="10"/>
          </p:nvPr>
        </p:nvSpPr>
        <p:spPr/>
        <p:txBody>
          <a:bodyPr/>
          <a:lstStyle/>
          <a:p>
            <a:fld id="{200F8775-B1C4-4694-9EEB-8209054EE17C}" type="datetimeFigureOut">
              <a:rPr lang="en-GB" smtClean="0"/>
              <a:t>19/03/2025</a:t>
            </a:fld>
            <a:endParaRPr lang="en-GB"/>
          </a:p>
        </p:txBody>
      </p:sp>
      <p:sp>
        <p:nvSpPr>
          <p:cNvPr id="6" name="Footer Placeholder 5">
            <a:extLst>
              <a:ext uri="{FF2B5EF4-FFF2-40B4-BE49-F238E27FC236}">
                <a16:creationId xmlns:a16="http://schemas.microsoft.com/office/drawing/2014/main" id="{07DDA32D-9DB3-ECCD-01AB-A56AECABB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020F1-64A8-A39D-7F51-C7D22A832B72}"/>
              </a:ext>
            </a:extLst>
          </p:cNvPr>
          <p:cNvSpPr>
            <a:spLocks noGrp="1"/>
          </p:cNvSpPr>
          <p:nvPr>
            <p:ph type="sldNum" sz="quarter" idx="12"/>
          </p:nvPr>
        </p:nvSpPr>
        <p:spPr/>
        <p:txBody>
          <a:bodyPr/>
          <a:lstStyle/>
          <a:p>
            <a:fld id="{4D180C3D-77CF-40FE-AEA1-6B6879661AFB}" type="slidenum">
              <a:rPr lang="en-GB" smtClean="0"/>
              <a:t>‹#›</a:t>
            </a:fld>
            <a:endParaRPr lang="en-GB"/>
          </a:p>
        </p:txBody>
      </p:sp>
    </p:spTree>
    <p:extLst>
      <p:ext uri="{BB962C8B-B14F-4D97-AF65-F5344CB8AC3E}">
        <p14:creationId xmlns:p14="http://schemas.microsoft.com/office/powerpoint/2010/main" val="198236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24D22-4AEC-2750-7EA5-9F64E5FC7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DA51518-F229-576B-55E6-731037635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E301F2-1094-054F-A64D-8FCE1EE65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F8775-B1C4-4694-9EEB-8209054EE17C}" type="datetimeFigureOut">
              <a:rPr lang="en-GB" smtClean="0"/>
              <a:t>19/03/2025</a:t>
            </a:fld>
            <a:endParaRPr lang="en-GB"/>
          </a:p>
        </p:txBody>
      </p:sp>
      <p:sp>
        <p:nvSpPr>
          <p:cNvPr id="5" name="Footer Placeholder 4">
            <a:extLst>
              <a:ext uri="{FF2B5EF4-FFF2-40B4-BE49-F238E27FC236}">
                <a16:creationId xmlns:a16="http://schemas.microsoft.com/office/drawing/2014/main" id="{2CEE5C26-18C4-1747-C63D-E0D58675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A3235-E2A7-5A89-15AE-D26279FFE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80C3D-77CF-40FE-AEA1-6B6879661AFB}" type="slidenum">
              <a:rPr lang="en-GB" smtClean="0"/>
              <a:t>‹#›</a:t>
            </a:fld>
            <a:endParaRPr lang="en-GB"/>
          </a:p>
        </p:txBody>
      </p:sp>
    </p:spTree>
    <p:extLst>
      <p:ext uri="{BB962C8B-B14F-4D97-AF65-F5344CB8AC3E}">
        <p14:creationId xmlns:p14="http://schemas.microsoft.com/office/powerpoint/2010/main" val="288874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18/10/relationships/comments" Target="../comments/modernComment_2C7_B9590D2D.xml"/><Relationship Id="rId7" Type="http://schemas.openxmlformats.org/officeDocument/2006/relationships/diagramColors" Target="../diagrams/colors2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AB68D-D9BF-5183-6513-4C5892808EFE}"/>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071314E4-023C-8F13-0F44-49153FA68B21}"/>
              </a:ext>
            </a:extLst>
          </p:cNvPr>
          <p:cNvPicPr>
            <a:picLocks noChangeAspect="1"/>
          </p:cNvPicPr>
          <p:nvPr/>
        </p:nvPicPr>
        <p:blipFill>
          <a:blip r:embed="rId3"/>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479798A8-C208-0C8E-208F-F38BC4227B3A}"/>
              </a:ext>
            </a:extLst>
          </p:cNvPr>
          <p:cNvSpPr txBox="1"/>
          <p:nvPr/>
        </p:nvSpPr>
        <p:spPr>
          <a:xfrm>
            <a:off x="1294411" y="2211355"/>
            <a:ext cx="9585083" cy="1323439"/>
          </a:xfrm>
          <a:prstGeom prst="rect">
            <a:avLst/>
          </a:prstGeom>
          <a:noFill/>
        </p:spPr>
        <p:txBody>
          <a:bodyPr wrap="square" rtlCol="0">
            <a:spAutoFit/>
          </a:bodyPr>
          <a:lstStyle/>
          <a:p>
            <a:pPr algn="ctr"/>
            <a:r>
              <a:rPr lang="en-GB" sz="4000" b="1" i="0">
                <a:solidFill>
                  <a:srgbClr val="000000"/>
                </a:solidFill>
                <a:effectLst/>
                <a:latin typeface="Open Sans" panose="020B0606030504020204" pitchFamily="34" charset="0"/>
              </a:rPr>
              <a:t>QOF Changes and Planning </a:t>
            </a:r>
          </a:p>
          <a:p>
            <a:pPr algn="ctr"/>
            <a:r>
              <a:rPr lang="en-GB" sz="4000" b="1" i="0">
                <a:solidFill>
                  <a:srgbClr val="000000"/>
                </a:solidFill>
                <a:effectLst/>
                <a:latin typeface="Open Sans" panose="020B0606030504020204" pitchFamily="34" charset="0"/>
              </a:rPr>
              <a:t>for 2025 26</a:t>
            </a:r>
            <a:endParaRPr lang="en-US"/>
          </a:p>
        </p:txBody>
      </p:sp>
      <p:sp>
        <p:nvSpPr>
          <p:cNvPr id="5" name="Title 1">
            <a:extLst>
              <a:ext uri="{FF2B5EF4-FFF2-40B4-BE49-F238E27FC236}">
                <a16:creationId xmlns:a16="http://schemas.microsoft.com/office/drawing/2014/main" id="{2EBB04FB-E30A-090D-39AD-F37F2EF1EBC5}"/>
              </a:ext>
            </a:extLst>
          </p:cNvPr>
          <p:cNvSpPr>
            <a:spLocks noGrp="1"/>
          </p:cNvSpPr>
          <p:nvPr/>
        </p:nvSpPr>
        <p:spPr>
          <a:xfrm>
            <a:off x="1524000" y="205689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b="1"/>
            </a:br>
            <a:r>
              <a:rPr lang="en-GB" sz="4400"/>
              <a:t>Starting soon...</a:t>
            </a:r>
          </a:p>
        </p:txBody>
      </p:sp>
    </p:spTree>
    <p:extLst>
      <p:ext uri="{BB962C8B-B14F-4D97-AF65-F5344CB8AC3E}">
        <p14:creationId xmlns:p14="http://schemas.microsoft.com/office/powerpoint/2010/main" val="2306605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AFD8B-DDB9-7E77-889E-308476B2A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846B5-42F9-C263-9306-0C5DF2650268}"/>
              </a:ext>
            </a:extLst>
          </p:cNvPr>
          <p:cNvSpPr>
            <a:spLocks noGrp="1"/>
          </p:cNvSpPr>
          <p:nvPr>
            <p:ph type="title"/>
          </p:nvPr>
        </p:nvSpPr>
        <p:spPr/>
        <p:txBody>
          <a:bodyPr/>
          <a:lstStyle/>
          <a:p>
            <a:r>
              <a:rPr lang="en-GB"/>
              <a:t>Retired QI Indicators </a:t>
            </a:r>
          </a:p>
        </p:txBody>
      </p:sp>
      <p:sp>
        <p:nvSpPr>
          <p:cNvPr id="3" name="Content Placeholder 2">
            <a:extLst>
              <a:ext uri="{FF2B5EF4-FFF2-40B4-BE49-F238E27FC236}">
                <a16:creationId xmlns:a16="http://schemas.microsoft.com/office/drawing/2014/main" id="{35BA1EE8-F94F-645F-33F7-FBAB8CB7C62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E3EF49B5-1B86-0DE8-AE94-E5621236B457}"/>
              </a:ext>
            </a:extLst>
          </p:cNvPr>
          <p:cNvGraphicFramePr/>
          <p:nvPr>
            <p:extLst>
              <p:ext uri="{D42A27DB-BD31-4B8C-83A1-F6EECF244321}">
                <p14:modId xmlns:p14="http://schemas.microsoft.com/office/powerpoint/2010/main" val="1585839736"/>
              </p:ext>
            </p:extLst>
          </p:nvPr>
        </p:nvGraphicFramePr>
        <p:xfrm>
          <a:off x="365546" y="1852613"/>
          <a:ext cx="9954491" cy="3574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A0C4A95-C7ED-DED0-4528-16F9D86DE770}"/>
              </a:ext>
            </a:extLst>
          </p:cNvPr>
          <p:cNvSpPr txBox="1"/>
          <p:nvPr/>
        </p:nvSpPr>
        <p:spPr>
          <a:xfrm>
            <a:off x="6096000" y="5412633"/>
            <a:ext cx="4251485" cy="523220"/>
          </a:xfrm>
          <a:prstGeom prst="rect">
            <a:avLst/>
          </a:prstGeom>
          <a:noFill/>
        </p:spPr>
        <p:txBody>
          <a:bodyPr wrap="none" rtlCol="0">
            <a:spAutoFit/>
          </a:bodyPr>
          <a:lstStyle/>
          <a:p>
            <a:r>
              <a:rPr lang="en-GB" sz="2800"/>
              <a:t>Combined total of 74 points</a:t>
            </a:r>
          </a:p>
        </p:txBody>
      </p:sp>
      <p:sp>
        <p:nvSpPr>
          <p:cNvPr id="7" name="TextBox 6">
            <a:extLst>
              <a:ext uri="{FF2B5EF4-FFF2-40B4-BE49-F238E27FC236}">
                <a16:creationId xmlns:a16="http://schemas.microsoft.com/office/drawing/2014/main" id="{B78224FA-4042-F427-7B49-83C6EFFF6F76}"/>
              </a:ext>
            </a:extLst>
          </p:cNvPr>
          <p:cNvSpPr txBox="1"/>
          <p:nvPr/>
        </p:nvSpPr>
        <p:spPr>
          <a:xfrm>
            <a:off x="5043965" y="4903866"/>
            <a:ext cx="5303520" cy="523220"/>
          </a:xfrm>
          <a:prstGeom prst="rect">
            <a:avLst/>
          </a:prstGeom>
          <a:noFill/>
        </p:spPr>
        <p:txBody>
          <a:bodyPr wrap="square" rtlCol="0">
            <a:spAutoFit/>
          </a:bodyPr>
          <a:lstStyle/>
          <a:p>
            <a:r>
              <a:rPr lang="en-GB" sz="2800"/>
              <a:t>Indicator areas taken from 2023/24</a:t>
            </a:r>
          </a:p>
        </p:txBody>
      </p:sp>
    </p:spTree>
    <p:extLst>
      <p:ext uri="{BB962C8B-B14F-4D97-AF65-F5344CB8AC3E}">
        <p14:creationId xmlns:p14="http://schemas.microsoft.com/office/powerpoint/2010/main" val="4005549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BAB8-0BB3-A25F-EA06-482E9E14F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82F2C-63FA-2187-5067-E6715D053B79}"/>
              </a:ext>
            </a:extLst>
          </p:cNvPr>
          <p:cNvSpPr>
            <a:spLocks noGrp="1"/>
          </p:cNvSpPr>
          <p:nvPr>
            <p:ph type="title"/>
          </p:nvPr>
        </p:nvSpPr>
        <p:spPr/>
        <p:txBody>
          <a:bodyPr>
            <a:normAutofit/>
          </a:bodyPr>
          <a:lstStyle/>
          <a:p>
            <a:r>
              <a:rPr lang="en-GB"/>
              <a:t>QOF Changes for 2025 26</a:t>
            </a:r>
            <a:br>
              <a:rPr lang="en-GB"/>
            </a:br>
            <a:r>
              <a:rPr lang="en-GB" sz="4400"/>
              <a:t>Technical QOF Changes</a:t>
            </a:r>
            <a:endParaRPr lang="en-GB"/>
          </a:p>
        </p:txBody>
      </p:sp>
      <p:sp>
        <p:nvSpPr>
          <p:cNvPr id="3" name="Content Placeholder 2">
            <a:extLst>
              <a:ext uri="{FF2B5EF4-FFF2-40B4-BE49-F238E27FC236}">
                <a16:creationId xmlns:a16="http://schemas.microsoft.com/office/drawing/2014/main" id="{935BB862-14A9-0426-05AE-D81E24D3E63D}"/>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EF07CC10-75A3-CF37-1CB4-A7156B485626}"/>
              </a:ext>
            </a:extLst>
          </p:cNvPr>
          <p:cNvGraphicFramePr/>
          <p:nvPr>
            <p:extLst>
              <p:ext uri="{D42A27DB-BD31-4B8C-83A1-F6EECF244321}">
                <p14:modId xmlns:p14="http://schemas.microsoft.com/office/powerpoint/2010/main" val="4071218872"/>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7137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23E8-BC81-4E1A-5FA7-491499017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6AD7B-0E95-28BB-A6F2-357E20AFAB1A}"/>
              </a:ext>
            </a:extLst>
          </p:cNvPr>
          <p:cNvSpPr>
            <a:spLocks noGrp="1"/>
          </p:cNvSpPr>
          <p:nvPr>
            <p:ph type="title"/>
          </p:nvPr>
        </p:nvSpPr>
        <p:spPr/>
        <p:txBody>
          <a:bodyPr/>
          <a:lstStyle/>
          <a:p>
            <a:r>
              <a:rPr lang="en-GB"/>
              <a:t>Technical QOF Changes</a:t>
            </a:r>
          </a:p>
        </p:txBody>
      </p:sp>
      <p:sp>
        <p:nvSpPr>
          <p:cNvPr id="3" name="Content Placeholder 2">
            <a:extLst>
              <a:ext uri="{FF2B5EF4-FFF2-40B4-BE49-F238E27FC236}">
                <a16:creationId xmlns:a16="http://schemas.microsoft.com/office/drawing/2014/main" id="{1E2CE409-918D-DB7E-DCA0-E11DC78C4B28}"/>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24CED1CC-83DA-87BF-8814-5780C32FB219}"/>
              </a:ext>
            </a:extLst>
          </p:cNvPr>
          <p:cNvGraphicFramePr/>
          <p:nvPr>
            <p:extLst>
              <p:ext uri="{D42A27DB-BD31-4B8C-83A1-F6EECF244321}">
                <p14:modId xmlns:p14="http://schemas.microsoft.com/office/powerpoint/2010/main" val="866920593"/>
              </p:ext>
            </p:extLst>
          </p:nvPr>
        </p:nvGraphicFramePr>
        <p:xfrm>
          <a:off x="123092" y="1775531"/>
          <a:ext cx="102501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17789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9FE9-9BCE-01C2-0B11-4A8131434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6F102-0D9C-1052-3F18-076418EC3CC5}"/>
              </a:ext>
            </a:extLst>
          </p:cNvPr>
          <p:cNvSpPr>
            <a:spLocks noGrp="1"/>
          </p:cNvSpPr>
          <p:nvPr>
            <p:ph type="title"/>
          </p:nvPr>
        </p:nvSpPr>
        <p:spPr/>
        <p:txBody>
          <a:bodyPr>
            <a:normAutofit fontScale="90000"/>
          </a:bodyPr>
          <a:lstStyle/>
          <a:p>
            <a:pPr>
              <a:lnSpc>
                <a:spcPct val="100000"/>
              </a:lnSpc>
            </a:pPr>
            <a:r>
              <a:rPr lang="en-GB" sz="4900"/>
              <a:t>Technical QOF Changes</a:t>
            </a:r>
            <a:br>
              <a:rPr lang="en-GB"/>
            </a:br>
            <a:r>
              <a:rPr lang="en-GB" sz="4000"/>
              <a:t>Lipid medication updated (cholesterol &amp; diabetes)</a:t>
            </a:r>
            <a:endParaRPr lang="en-GB"/>
          </a:p>
        </p:txBody>
      </p:sp>
      <p:graphicFrame>
        <p:nvGraphicFramePr>
          <p:cNvPr id="4" name="Diagram 3">
            <a:extLst>
              <a:ext uri="{FF2B5EF4-FFF2-40B4-BE49-F238E27FC236}">
                <a16:creationId xmlns:a16="http://schemas.microsoft.com/office/drawing/2014/main" id="{C86CD712-5CEE-2DF4-A4DC-E5F4C9EDF063}"/>
              </a:ext>
            </a:extLst>
          </p:cNvPr>
          <p:cNvGraphicFramePr/>
          <p:nvPr>
            <p:extLst>
              <p:ext uri="{D42A27DB-BD31-4B8C-83A1-F6EECF244321}">
                <p14:modId xmlns:p14="http://schemas.microsoft.com/office/powerpoint/2010/main" val="4122646145"/>
              </p:ext>
            </p:extLst>
          </p:nvPr>
        </p:nvGraphicFramePr>
        <p:xfrm>
          <a:off x="293662" y="1907345"/>
          <a:ext cx="10274691" cy="377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7295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13F25-5B11-F890-2D06-9F7EB1B66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47960-7F41-C9D7-C9A6-79481429CFC3}"/>
              </a:ext>
            </a:extLst>
          </p:cNvPr>
          <p:cNvSpPr>
            <a:spLocks noGrp="1"/>
          </p:cNvSpPr>
          <p:nvPr>
            <p:ph type="title"/>
          </p:nvPr>
        </p:nvSpPr>
        <p:spPr/>
        <p:txBody>
          <a:bodyPr>
            <a:normAutofit/>
          </a:bodyPr>
          <a:lstStyle/>
          <a:p>
            <a:r>
              <a:rPr lang="en-GB"/>
              <a:t>Technical QOF Changes</a:t>
            </a:r>
            <a:br>
              <a:rPr lang="en-GB"/>
            </a:br>
            <a:r>
              <a:rPr lang="da-DK" sz="4000"/>
              <a:t>Prioritising of LDL over non-HDL for CHOL004</a:t>
            </a:r>
            <a:endParaRPr lang="en-GB"/>
          </a:p>
        </p:txBody>
      </p:sp>
      <p:graphicFrame>
        <p:nvGraphicFramePr>
          <p:cNvPr id="7" name="Diagram 6">
            <a:extLst>
              <a:ext uri="{FF2B5EF4-FFF2-40B4-BE49-F238E27FC236}">
                <a16:creationId xmlns:a16="http://schemas.microsoft.com/office/drawing/2014/main" id="{3F09299A-1AD0-31AA-F58E-6B85A743A5FB}"/>
              </a:ext>
            </a:extLst>
          </p:cNvPr>
          <p:cNvGraphicFramePr/>
          <p:nvPr>
            <p:extLst>
              <p:ext uri="{D42A27DB-BD31-4B8C-83A1-F6EECF244321}">
                <p14:modId xmlns:p14="http://schemas.microsoft.com/office/powerpoint/2010/main" val="1125070073"/>
              </p:ext>
            </p:extLst>
          </p:nvPr>
        </p:nvGraphicFramePr>
        <p:xfrm>
          <a:off x="411480" y="1965960"/>
          <a:ext cx="9518904" cy="377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5084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E89A-C097-F51A-E8A1-BE85164B1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805D5-34AF-9604-6417-8227DBD30DD2}"/>
              </a:ext>
            </a:extLst>
          </p:cNvPr>
          <p:cNvSpPr>
            <a:spLocks noGrp="1"/>
          </p:cNvSpPr>
          <p:nvPr>
            <p:ph type="title"/>
          </p:nvPr>
        </p:nvSpPr>
        <p:spPr/>
        <p:txBody>
          <a:bodyPr>
            <a:normAutofit/>
          </a:bodyPr>
          <a:lstStyle/>
          <a:p>
            <a:r>
              <a:rPr lang="en-GB"/>
              <a:t>Technical QOF Changes</a:t>
            </a:r>
            <a:br>
              <a:rPr lang="en-GB"/>
            </a:br>
            <a:r>
              <a:rPr lang="en-GB" sz="4000"/>
              <a:t>Diabetes BP now for &lt;80 only</a:t>
            </a:r>
            <a:endParaRPr lang="en-GB"/>
          </a:p>
        </p:txBody>
      </p:sp>
      <p:graphicFrame>
        <p:nvGraphicFramePr>
          <p:cNvPr id="4" name="Content Placeholder 3">
            <a:extLst>
              <a:ext uri="{FF2B5EF4-FFF2-40B4-BE49-F238E27FC236}">
                <a16:creationId xmlns:a16="http://schemas.microsoft.com/office/drawing/2014/main" id="{A368BB4F-CD13-D042-3DDE-ABC832D8DD50}"/>
              </a:ext>
            </a:extLst>
          </p:cNvPr>
          <p:cNvGraphicFramePr>
            <a:graphicFrameLocks noGrp="1"/>
          </p:cNvGraphicFramePr>
          <p:nvPr>
            <p:ph idx="1"/>
            <p:extLst>
              <p:ext uri="{D42A27DB-BD31-4B8C-83A1-F6EECF244321}">
                <p14:modId xmlns:p14="http://schemas.microsoft.com/office/powerpoint/2010/main" val="1071841034"/>
              </p:ext>
            </p:extLst>
          </p:nvPr>
        </p:nvGraphicFramePr>
        <p:xfrm>
          <a:off x="219456" y="1911096"/>
          <a:ext cx="7370064" cy="413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92C79703-9CE2-48C3-2D9B-125C5C3FB514}"/>
              </a:ext>
            </a:extLst>
          </p:cNvPr>
          <p:cNvSpPr/>
          <p:nvPr/>
        </p:nvSpPr>
        <p:spPr>
          <a:xfrm>
            <a:off x="7150608" y="3282696"/>
            <a:ext cx="2075688" cy="196596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NEW AGE RULE ADDED</a:t>
            </a:r>
          </a:p>
        </p:txBody>
      </p:sp>
    </p:spTree>
    <p:extLst>
      <p:ext uri="{BB962C8B-B14F-4D97-AF65-F5344CB8AC3E}">
        <p14:creationId xmlns:p14="http://schemas.microsoft.com/office/powerpoint/2010/main" val="4227221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70C5D-42A7-515B-28A6-7413779E3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C330D-657B-1FC8-A4CA-42756082AD18}"/>
              </a:ext>
            </a:extLst>
          </p:cNvPr>
          <p:cNvSpPr>
            <a:spLocks noGrp="1"/>
          </p:cNvSpPr>
          <p:nvPr>
            <p:ph type="title"/>
          </p:nvPr>
        </p:nvSpPr>
        <p:spPr/>
        <p:txBody>
          <a:bodyPr>
            <a:normAutofit/>
          </a:bodyPr>
          <a:lstStyle/>
          <a:p>
            <a:r>
              <a:rPr lang="en-GB"/>
              <a:t>Technical QOF Changes</a:t>
            </a:r>
            <a:br>
              <a:rPr lang="en-GB"/>
            </a:br>
            <a:r>
              <a:rPr lang="en-GB" sz="4000"/>
              <a:t>No spirometry needed for asthma diagnosis</a:t>
            </a:r>
            <a:endParaRPr lang="en-GB" sz="3600"/>
          </a:p>
        </p:txBody>
      </p:sp>
      <p:graphicFrame>
        <p:nvGraphicFramePr>
          <p:cNvPr id="8" name="Diagram 7">
            <a:extLst>
              <a:ext uri="{FF2B5EF4-FFF2-40B4-BE49-F238E27FC236}">
                <a16:creationId xmlns:a16="http://schemas.microsoft.com/office/drawing/2014/main" id="{B87626ED-F40C-0B38-82E5-94B1392ABAC9}"/>
              </a:ext>
            </a:extLst>
          </p:cNvPr>
          <p:cNvGraphicFramePr/>
          <p:nvPr>
            <p:extLst>
              <p:ext uri="{D42A27DB-BD31-4B8C-83A1-F6EECF244321}">
                <p14:modId xmlns:p14="http://schemas.microsoft.com/office/powerpoint/2010/main" val="4275539471"/>
              </p:ext>
            </p:extLst>
          </p:nvPr>
        </p:nvGraphicFramePr>
        <p:xfrm>
          <a:off x="123092" y="1938251"/>
          <a:ext cx="10364799" cy="377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921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4534E-21E1-F541-C625-F419A9E6C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330D7-3735-04BB-A601-071C36464161}"/>
              </a:ext>
            </a:extLst>
          </p:cNvPr>
          <p:cNvSpPr>
            <a:spLocks noGrp="1"/>
          </p:cNvSpPr>
          <p:nvPr>
            <p:ph type="title"/>
          </p:nvPr>
        </p:nvSpPr>
        <p:spPr/>
        <p:txBody>
          <a:bodyPr>
            <a:normAutofit/>
          </a:bodyPr>
          <a:lstStyle/>
          <a:p>
            <a:r>
              <a:rPr lang="en-GB"/>
              <a:t>Technical QOF Changes</a:t>
            </a:r>
            <a:br>
              <a:rPr lang="en-GB"/>
            </a:br>
            <a:r>
              <a:rPr lang="en-GB" sz="4000"/>
              <a:t>Asthma review – no longer need ACT</a:t>
            </a:r>
            <a:endParaRPr lang="en-GB"/>
          </a:p>
        </p:txBody>
      </p:sp>
      <p:graphicFrame>
        <p:nvGraphicFramePr>
          <p:cNvPr id="4" name="Content Placeholder 3">
            <a:extLst>
              <a:ext uri="{FF2B5EF4-FFF2-40B4-BE49-F238E27FC236}">
                <a16:creationId xmlns:a16="http://schemas.microsoft.com/office/drawing/2014/main" id="{869D5661-6392-031E-64E6-8BE21A4DF32F}"/>
              </a:ext>
            </a:extLst>
          </p:cNvPr>
          <p:cNvGraphicFramePr>
            <a:graphicFrameLocks/>
          </p:cNvGraphicFramePr>
          <p:nvPr>
            <p:extLst>
              <p:ext uri="{D42A27DB-BD31-4B8C-83A1-F6EECF244321}">
                <p14:modId xmlns:p14="http://schemas.microsoft.com/office/powerpoint/2010/main" val="1278693007"/>
              </p:ext>
            </p:extLst>
          </p:nvPr>
        </p:nvGraphicFramePr>
        <p:xfrm>
          <a:off x="219456" y="1837944"/>
          <a:ext cx="8772144" cy="4204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F8F5815-EA1E-62A6-B20A-A314F30BF52F}"/>
              </a:ext>
            </a:extLst>
          </p:cNvPr>
          <p:cNvSpPr/>
          <p:nvPr/>
        </p:nvSpPr>
        <p:spPr>
          <a:xfrm>
            <a:off x="8265033" y="3330321"/>
            <a:ext cx="2075688" cy="196596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ACT removed</a:t>
            </a:r>
          </a:p>
        </p:txBody>
      </p:sp>
    </p:spTree>
    <p:extLst>
      <p:ext uri="{BB962C8B-B14F-4D97-AF65-F5344CB8AC3E}">
        <p14:creationId xmlns:p14="http://schemas.microsoft.com/office/powerpoint/2010/main" val="41923527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4C754-BC37-5E86-A9DE-42DDFB245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64F69-6277-5B83-2FC1-FA2641713247}"/>
              </a:ext>
            </a:extLst>
          </p:cNvPr>
          <p:cNvSpPr>
            <a:spLocks noGrp="1"/>
          </p:cNvSpPr>
          <p:nvPr>
            <p:ph type="title"/>
          </p:nvPr>
        </p:nvSpPr>
        <p:spPr/>
        <p:txBody>
          <a:bodyPr>
            <a:normAutofit/>
          </a:bodyPr>
          <a:lstStyle/>
          <a:p>
            <a:r>
              <a:rPr lang="en-GB"/>
              <a:t>Technical QOF Changes</a:t>
            </a:r>
            <a:br>
              <a:rPr lang="en-GB"/>
            </a:br>
            <a:r>
              <a:rPr lang="da-DK" sz="4000"/>
              <a:t>PCA added (invites) for DOAC in AF (AF008) </a:t>
            </a:r>
            <a:endParaRPr lang="en-GB"/>
          </a:p>
        </p:txBody>
      </p:sp>
      <p:graphicFrame>
        <p:nvGraphicFramePr>
          <p:cNvPr id="7" name="Diagram 6">
            <a:extLst>
              <a:ext uri="{FF2B5EF4-FFF2-40B4-BE49-F238E27FC236}">
                <a16:creationId xmlns:a16="http://schemas.microsoft.com/office/drawing/2014/main" id="{A90645DA-F861-4058-4968-52B80E6D9427}"/>
              </a:ext>
            </a:extLst>
          </p:cNvPr>
          <p:cNvGraphicFramePr/>
          <p:nvPr>
            <p:extLst>
              <p:ext uri="{D42A27DB-BD31-4B8C-83A1-F6EECF244321}">
                <p14:modId xmlns:p14="http://schemas.microsoft.com/office/powerpoint/2010/main" val="2885667732"/>
              </p:ext>
            </p:extLst>
          </p:nvPr>
        </p:nvGraphicFramePr>
        <p:xfrm>
          <a:off x="411480" y="1965960"/>
          <a:ext cx="9518904" cy="3776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4517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E59CA-346C-8FD7-C3AA-779CC15E0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2F750-8F4F-18AA-0C8A-49324EA27F85}"/>
              </a:ext>
            </a:extLst>
          </p:cNvPr>
          <p:cNvSpPr>
            <a:spLocks noGrp="1"/>
          </p:cNvSpPr>
          <p:nvPr>
            <p:ph type="title"/>
          </p:nvPr>
        </p:nvSpPr>
        <p:spPr/>
        <p:txBody>
          <a:bodyPr>
            <a:normAutofit/>
          </a:bodyPr>
          <a:lstStyle/>
          <a:p>
            <a:r>
              <a:rPr lang="en-GB"/>
              <a:t>QOF Changes for 2025 26</a:t>
            </a:r>
            <a:br>
              <a:rPr lang="en-GB"/>
            </a:br>
            <a:r>
              <a:rPr lang="en-GB" sz="4400"/>
              <a:t>New Allocation of Points</a:t>
            </a:r>
            <a:endParaRPr lang="en-GB"/>
          </a:p>
        </p:txBody>
      </p:sp>
      <p:sp>
        <p:nvSpPr>
          <p:cNvPr id="3" name="Content Placeholder 2">
            <a:extLst>
              <a:ext uri="{FF2B5EF4-FFF2-40B4-BE49-F238E27FC236}">
                <a16:creationId xmlns:a16="http://schemas.microsoft.com/office/drawing/2014/main" id="{30C565CC-F731-EFC9-A280-D86FE373D25C}"/>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B8754CAB-B9C1-4DD0-98E4-ABB07286ACC7}"/>
              </a:ext>
            </a:extLst>
          </p:cNvPr>
          <p:cNvGraphicFramePr/>
          <p:nvPr>
            <p:extLst>
              <p:ext uri="{D42A27DB-BD31-4B8C-83A1-F6EECF244321}">
                <p14:modId xmlns:p14="http://schemas.microsoft.com/office/powerpoint/2010/main" val="847018206"/>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6562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465D-3256-7996-B817-6ECE65BFE1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2E7F67-287A-CC4C-DAFF-1C1A736D7096}"/>
              </a:ext>
            </a:extLst>
          </p:cNvPr>
          <p:cNvSpPr/>
          <p:nvPr/>
        </p:nvSpPr>
        <p:spPr>
          <a:xfrm>
            <a:off x="61695" y="2164"/>
            <a:ext cx="3246077" cy="1331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Logo&#10;&#10;Description automatically generated">
            <a:extLst>
              <a:ext uri="{FF2B5EF4-FFF2-40B4-BE49-F238E27FC236}">
                <a16:creationId xmlns:a16="http://schemas.microsoft.com/office/drawing/2014/main" id="{46D4080E-27F9-DB7B-030F-AF18F102C0EE}"/>
              </a:ext>
            </a:extLst>
          </p:cNvPr>
          <p:cNvPicPr>
            <a:picLocks noChangeAspect="1"/>
          </p:cNvPicPr>
          <p:nvPr/>
        </p:nvPicPr>
        <p:blipFill>
          <a:blip r:embed="rId3"/>
          <a:stretch>
            <a:fillRect/>
          </a:stretch>
        </p:blipFill>
        <p:spPr>
          <a:xfrm>
            <a:off x="235644" y="213220"/>
            <a:ext cx="2626309" cy="796267"/>
          </a:xfrm>
          <a:prstGeom prst="rect">
            <a:avLst/>
          </a:prstGeom>
        </p:spPr>
      </p:pic>
      <p:sp>
        <p:nvSpPr>
          <p:cNvPr id="2" name="TextBox 1">
            <a:extLst>
              <a:ext uri="{FF2B5EF4-FFF2-40B4-BE49-F238E27FC236}">
                <a16:creationId xmlns:a16="http://schemas.microsoft.com/office/drawing/2014/main" id="{564A2F71-08BE-9BFE-A77A-26900CC28ED8}"/>
              </a:ext>
            </a:extLst>
          </p:cNvPr>
          <p:cNvSpPr txBox="1"/>
          <p:nvPr/>
        </p:nvSpPr>
        <p:spPr>
          <a:xfrm>
            <a:off x="1294411" y="2211355"/>
            <a:ext cx="9585083" cy="1323439"/>
          </a:xfrm>
          <a:prstGeom prst="rect">
            <a:avLst/>
          </a:prstGeom>
          <a:noFill/>
        </p:spPr>
        <p:txBody>
          <a:bodyPr wrap="square" rtlCol="0">
            <a:spAutoFit/>
          </a:bodyPr>
          <a:lstStyle/>
          <a:p>
            <a:pPr algn="ctr"/>
            <a:r>
              <a:rPr lang="en-GB" sz="4000" b="1" i="0">
                <a:solidFill>
                  <a:srgbClr val="000000"/>
                </a:solidFill>
                <a:effectLst/>
                <a:latin typeface="Open Sans" panose="020B0606030504020204" pitchFamily="34" charset="0"/>
              </a:rPr>
              <a:t>QOF Changes and Planning </a:t>
            </a:r>
          </a:p>
          <a:p>
            <a:pPr algn="ctr"/>
            <a:r>
              <a:rPr lang="en-GB" sz="4000" b="1" i="0">
                <a:solidFill>
                  <a:srgbClr val="000000"/>
                </a:solidFill>
                <a:effectLst/>
                <a:latin typeface="Open Sans" panose="020B0606030504020204" pitchFamily="34" charset="0"/>
              </a:rPr>
              <a:t>for 2025 26</a:t>
            </a:r>
            <a:endParaRPr lang="en-US" sz="4000"/>
          </a:p>
        </p:txBody>
      </p:sp>
    </p:spTree>
    <p:extLst>
      <p:ext uri="{BB962C8B-B14F-4D97-AF65-F5344CB8AC3E}">
        <p14:creationId xmlns:p14="http://schemas.microsoft.com/office/powerpoint/2010/main" val="13979736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4A20-B714-532F-D397-C2E0B9D2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352CC-7FFE-9D67-0F92-0F359229F94F}"/>
              </a:ext>
            </a:extLst>
          </p:cNvPr>
          <p:cNvSpPr>
            <a:spLocks noGrp="1"/>
          </p:cNvSpPr>
          <p:nvPr>
            <p:ph type="title"/>
          </p:nvPr>
        </p:nvSpPr>
        <p:spPr/>
        <p:txBody>
          <a:bodyPr>
            <a:normAutofit/>
          </a:bodyPr>
          <a:lstStyle/>
          <a:p>
            <a:r>
              <a:rPr lang="en-GB"/>
              <a:t>QOF Changes for 2025 26</a:t>
            </a:r>
            <a:br>
              <a:rPr lang="en-GB"/>
            </a:br>
            <a:r>
              <a:rPr lang="en-GB"/>
              <a:t>New Allocation of Points</a:t>
            </a:r>
          </a:p>
        </p:txBody>
      </p:sp>
      <p:sp>
        <p:nvSpPr>
          <p:cNvPr id="3" name="Content Placeholder 2">
            <a:extLst>
              <a:ext uri="{FF2B5EF4-FFF2-40B4-BE49-F238E27FC236}">
                <a16:creationId xmlns:a16="http://schemas.microsoft.com/office/drawing/2014/main" id="{960A58C8-1419-9DED-0C94-59AF6EC36E84}"/>
              </a:ext>
            </a:extLst>
          </p:cNvPr>
          <p:cNvSpPr>
            <a:spLocks noGrp="1"/>
          </p:cNvSpPr>
          <p:nvPr>
            <p:ph idx="1"/>
          </p:nvPr>
        </p:nvSpPr>
        <p:spPr>
          <a:xfrm>
            <a:off x="1211282" y="2422565"/>
            <a:ext cx="7861465" cy="3170713"/>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102418EE-44E4-EDBD-0ADA-2CD133DC14FD}"/>
              </a:ext>
            </a:extLst>
          </p:cNvPr>
          <p:cNvGraphicFramePr/>
          <p:nvPr>
            <p:extLst>
              <p:ext uri="{D42A27DB-BD31-4B8C-83A1-F6EECF244321}">
                <p14:modId xmlns:p14="http://schemas.microsoft.com/office/powerpoint/2010/main" val="3468661026"/>
              </p:ext>
            </p:extLst>
          </p:nvPr>
        </p:nvGraphicFramePr>
        <p:xfrm>
          <a:off x="986692" y="2220895"/>
          <a:ext cx="8780435" cy="3170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565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405A-09C5-9F92-E105-5A2BA35A0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AECC5-F616-376E-403E-ECCB46CB65E9}"/>
              </a:ext>
            </a:extLst>
          </p:cNvPr>
          <p:cNvSpPr>
            <a:spLocks noGrp="1"/>
          </p:cNvSpPr>
          <p:nvPr>
            <p:ph type="title"/>
          </p:nvPr>
        </p:nvSpPr>
        <p:spPr/>
        <p:txBody>
          <a:bodyPr>
            <a:normAutofit/>
          </a:bodyPr>
          <a:lstStyle/>
          <a:p>
            <a:r>
              <a:rPr lang="en-GB"/>
              <a:t>CHOL - Same Thresholds - More Points</a:t>
            </a:r>
          </a:p>
        </p:txBody>
      </p:sp>
      <p:graphicFrame>
        <p:nvGraphicFramePr>
          <p:cNvPr id="3" name="Content Placeholder 3">
            <a:extLst>
              <a:ext uri="{FF2B5EF4-FFF2-40B4-BE49-F238E27FC236}">
                <a16:creationId xmlns:a16="http://schemas.microsoft.com/office/drawing/2014/main" id="{021C4FE8-5BDF-7F56-F2DE-F8BDE41398DD}"/>
              </a:ext>
            </a:extLst>
          </p:cNvPr>
          <p:cNvGraphicFramePr>
            <a:graphicFrameLocks/>
          </p:cNvGraphicFramePr>
          <p:nvPr>
            <p:extLst>
              <p:ext uri="{D42A27DB-BD31-4B8C-83A1-F6EECF244321}">
                <p14:modId xmlns:p14="http://schemas.microsoft.com/office/powerpoint/2010/main" val="3316227585"/>
              </p:ext>
            </p:extLst>
          </p:nvPr>
        </p:nvGraphicFramePr>
        <p:xfrm>
          <a:off x="3135086" y="2018805"/>
          <a:ext cx="4049485" cy="359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592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7A39-1BE1-05AC-8A36-E5F4521C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DF9C7-B1C9-7876-96F5-884EC102823E}"/>
              </a:ext>
            </a:extLst>
          </p:cNvPr>
          <p:cNvSpPr>
            <a:spLocks noGrp="1"/>
          </p:cNvSpPr>
          <p:nvPr>
            <p:ph type="title"/>
          </p:nvPr>
        </p:nvSpPr>
        <p:spPr>
          <a:xfrm>
            <a:off x="123092" y="365125"/>
            <a:ext cx="10568516" cy="1346729"/>
          </a:xfrm>
        </p:spPr>
        <p:txBody>
          <a:bodyPr>
            <a:normAutofit/>
          </a:bodyPr>
          <a:lstStyle/>
          <a:p>
            <a:r>
              <a:rPr lang="en-GB"/>
              <a:t>CHOL - Increased Threshold - More Points</a:t>
            </a:r>
          </a:p>
        </p:txBody>
      </p:sp>
      <p:graphicFrame>
        <p:nvGraphicFramePr>
          <p:cNvPr id="3" name="Content Placeholder 3">
            <a:extLst>
              <a:ext uri="{FF2B5EF4-FFF2-40B4-BE49-F238E27FC236}">
                <a16:creationId xmlns:a16="http://schemas.microsoft.com/office/drawing/2014/main" id="{ADDAC813-E6A6-3F29-A476-33573EF69F08}"/>
              </a:ext>
            </a:extLst>
          </p:cNvPr>
          <p:cNvGraphicFramePr>
            <a:graphicFrameLocks noGrp="1"/>
          </p:cNvGraphicFramePr>
          <p:nvPr>
            <p:ph idx="1"/>
            <p:extLst>
              <p:ext uri="{D42A27DB-BD31-4B8C-83A1-F6EECF244321}">
                <p14:modId xmlns:p14="http://schemas.microsoft.com/office/powerpoint/2010/main" val="295994450"/>
              </p:ext>
            </p:extLst>
          </p:nvPr>
        </p:nvGraphicFramePr>
        <p:xfrm>
          <a:off x="3124503" y="2018805"/>
          <a:ext cx="4049485" cy="359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D615EB1-4FF3-0D31-B9F2-4DCCC3E5543C}"/>
              </a:ext>
            </a:extLst>
          </p:cNvPr>
          <p:cNvSpPr txBox="1"/>
          <p:nvPr/>
        </p:nvSpPr>
        <p:spPr>
          <a:xfrm>
            <a:off x="8187076" y="6092765"/>
            <a:ext cx="2504532" cy="400110"/>
          </a:xfrm>
          <a:prstGeom prst="rect">
            <a:avLst/>
          </a:prstGeom>
          <a:noFill/>
        </p:spPr>
        <p:txBody>
          <a:bodyPr wrap="none" rtlCol="0">
            <a:spAutoFit/>
          </a:bodyPr>
          <a:lstStyle/>
          <a:p>
            <a:r>
              <a:rPr lang="en-GB" sz="2000" b="1"/>
              <a:t>UT = Upper Threshold</a:t>
            </a:r>
          </a:p>
        </p:txBody>
      </p:sp>
    </p:spTree>
    <p:extLst>
      <p:ext uri="{BB962C8B-B14F-4D97-AF65-F5344CB8AC3E}">
        <p14:creationId xmlns:p14="http://schemas.microsoft.com/office/powerpoint/2010/main" val="10513486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306C-6AB8-5979-2D22-FEA9276E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EEF35-6941-1302-0A53-8B52D87DE8BA}"/>
              </a:ext>
            </a:extLst>
          </p:cNvPr>
          <p:cNvSpPr>
            <a:spLocks noGrp="1"/>
          </p:cNvSpPr>
          <p:nvPr>
            <p:ph type="title"/>
          </p:nvPr>
        </p:nvSpPr>
        <p:spPr/>
        <p:txBody>
          <a:bodyPr/>
          <a:lstStyle/>
          <a:p>
            <a:r>
              <a:rPr lang="en-GB"/>
              <a:t>BP - Increased Threshold - More Points </a:t>
            </a:r>
          </a:p>
        </p:txBody>
      </p:sp>
      <p:graphicFrame>
        <p:nvGraphicFramePr>
          <p:cNvPr id="4" name="Content Placeholder 3">
            <a:extLst>
              <a:ext uri="{FF2B5EF4-FFF2-40B4-BE49-F238E27FC236}">
                <a16:creationId xmlns:a16="http://schemas.microsoft.com/office/drawing/2014/main" id="{D19C40F9-8255-8046-4412-E70F09E21BB2}"/>
              </a:ext>
            </a:extLst>
          </p:cNvPr>
          <p:cNvGraphicFramePr>
            <a:graphicFrameLocks noGrp="1"/>
          </p:cNvGraphicFramePr>
          <p:nvPr>
            <p:ph idx="1"/>
            <p:extLst>
              <p:ext uri="{D42A27DB-BD31-4B8C-83A1-F6EECF244321}">
                <p14:modId xmlns:p14="http://schemas.microsoft.com/office/powerpoint/2010/main" val="4218565625"/>
              </p:ext>
            </p:extLst>
          </p:nvPr>
        </p:nvGraphicFramePr>
        <p:xfrm>
          <a:off x="261257" y="2018805"/>
          <a:ext cx="10142022" cy="3728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27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24EC-5C59-074B-70C1-639541C68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34B0C-8761-96C6-3B72-6E83FD23D1EA}"/>
              </a:ext>
            </a:extLst>
          </p:cNvPr>
          <p:cNvSpPr>
            <a:spLocks noGrp="1"/>
          </p:cNvSpPr>
          <p:nvPr>
            <p:ph type="title"/>
          </p:nvPr>
        </p:nvSpPr>
        <p:spPr/>
        <p:txBody>
          <a:bodyPr>
            <a:normAutofit/>
          </a:bodyPr>
          <a:lstStyle/>
          <a:p>
            <a:r>
              <a:rPr lang="en-GB"/>
              <a:t>QOF Changes for 2025 26</a:t>
            </a:r>
            <a:br>
              <a:rPr lang="en-GB"/>
            </a:br>
            <a:r>
              <a:rPr lang="en-GB" sz="4400"/>
              <a:t>What does this mean for me?</a:t>
            </a:r>
            <a:endParaRPr lang="en-GB"/>
          </a:p>
        </p:txBody>
      </p:sp>
      <p:sp>
        <p:nvSpPr>
          <p:cNvPr id="3" name="Content Placeholder 2">
            <a:extLst>
              <a:ext uri="{FF2B5EF4-FFF2-40B4-BE49-F238E27FC236}">
                <a16:creationId xmlns:a16="http://schemas.microsoft.com/office/drawing/2014/main" id="{DF8FBF8C-1CCB-73CB-6948-312DA0E9F398}"/>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6" name="Diagram 5">
            <a:extLst>
              <a:ext uri="{FF2B5EF4-FFF2-40B4-BE49-F238E27FC236}">
                <a16:creationId xmlns:a16="http://schemas.microsoft.com/office/drawing/2014/main" id="{AFDCBB71-C551-A187-28C9-CC88C05A8701}"/>
              </a:ext>
            </a:extLst>
          </p:cNvPr>
          <p:cNvGraphicFramePr/>
          <p:nvPr>
            <p:extLst>
              <p:ext uri="{D42A27DB-BD31-4B8C-83A1-F6EECF244321}">
                <p14:modId xmlns:p14="http://schemas.microsoft.com/office/powerpoint/2010/main" val="1038574495"/>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8705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1D77-F8ED-C74C-8F59-1B5EE12EB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77A0E-22F5-B0C1-BE16-8D07A5DAF5E1}"/>
              </a:ext>
            </a:extLst>
          </p:cNvPr>
          <p:cNvSpPr>
            <a:spLocks noGrp="1"/>
          </p:cNvSpPr>
          <p:nvPr>
            <p:ph type="title"/>
          </p:nvPr>
        </p:nvSpPr>
        <p:spPr/>
        <p:txBody>
          <a:bodyPr/>
          <a:lstStyle/>
          <a:p>
            <a:r>
              <a:rPr lang="en-GB"/>
              <a:t>Changes</a:t>
            </a:r>
            <a:br>
              <a:rPr lang="en-GB"/>
            </a:br>
            <a:r>
              <a:rPr lang="en-GB" sz="4400"/>
              <a:t>What does this mean for me?</a:t>
            </a:r>
            <a:endParaRPr lang="en-GB"/>
          </a:p>
        </p:txBody>
      </p:sp>
      <p:sp>
        <p:nvSpPr>
          <p:cNvPr id="3" name="Content Placeholder 2">
            <a:extLst>
              <a:ext uri="{FF2B5EF4-FFF2-40B4-BE49-F238E27FC236}">
                <a16:creationId xmlns:a16="http://schemas.microsoft.com/office/drawing/2014/main" id="{4C901508-4480-66F6-6CDF-B1D49E7EE5DD}"/>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fontAlgn="base"/>
            <a:r>
              <a:rPr lang="en-US">
                <a:solidFill>
                  <a:srgbClr val="017AC2"/>
                </a:solidFill>
                <a:latin typeface="Gotham"/>
              </a:rPr>
              <a:t>Pressure to provide spirometry alleviated</a:t>
            </a:r>
          </a:p>
          <a:p>
            <a:pPr fontAlgn="base"/>
            <a:r>
              <a:rPr lang="en-US">
                <a:solidFill>
                  <a:srgbClr val="017AC2"/>
                </a:solidFill>
                <a:latin typeface="Gotham"/>
              </a:rPr>
              <a:t>Risk stratified approach to reviews?</a:t>
            </a:r>
          </a:p>
          <a:p>
            <a:pPr fontAlgn="base">
              <a:buFont typeface="Arial" panose="020B0604020202020204" pitchFamily="34" charset="0"/>
              <a:buChar char="•"/>
            </a:pPr>
            <a:r>
              <a:rPr lang="en-US">
                <a:solidFill>
                  <a:srgbClr val="017AC2"/>
                </a:solidFill>
                <a:latin typeface="Gotham"/>
              </a:rPr>
              <a:t>Invite patients for atrial fibrillation reviews with recall systems (who are not on warfarin or have other PCAs)</a:t>
            </a:r>
          </a:p>
        </p:txBody>
      </p:sp>
    </p:spTree>
    <p:extLst>
      <p:ext uri="{BB962C8B-B14F-4D97-AF65-F5344CB8AC3E}">
        <p14:creationId xmlns:p14="http://schemas.microsoft.com/office/powerpoint/2010/main" val="19690276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0F09-DD85-41EF-8096-1152C983E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EB27-E800-0779-365C-C63C2DC6780D}"/>
              </a:ext>
            </a:extLst>
          </p:cNvPr>
          <p:cNvSpPr>
            <a:spLocks noGrp="1"/>
          </p:cNvSpPr>
          <p:nvPr>
            <p:ph type="title"/>
          </p:nvPr>
        </p:nvSpPr>
        <p:spPr/>
        <p:txBody>
          <a:bodyPr/>
          <a:lstStyle/>
          <a:p>
            <a:r>
              <a:rPr lang="en-GB"/>
              <a:t>Changes</a:t>
            </a:r>
            <a:br>
              <a:rPr lang="en-GB"/>
            </a:br>
            <a:r>
              <a:rPr lang="en-GB" sz="4400"/>
              <a:t>What does this mean for me?</a:t>
            </a:r>
            <a:endParaRPr lang="en-GB"/>
          </a:p>
        </p:txBody>
      </p:sp>
      <p:sp>
        <p:nvSpPr>
          <p:cNvPr id="3" name="Content Placeholder 2">
            <a:extLst>
              <a:ext uri="{FF2B5EF4-FFF2-40B4-BE49-F238E27FC236}">
                <a16:creationId xmlns:a16="http://schemas.microsoft.com/office/drawing/2014/main" id="{22848444-B8B8-61FA-E278-811649473BD9}"/>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290407B7-74AB-500E-F9ED-6D0C632D59E0}"/>
              </a:ext>
            </a:extLst>
          </p:cNvPr>
          <p:cNvGraphicFramePr/>
          <p:nvPr>
            <p:extLst>
              <p:ext uri="{D42A27DB-BD31-4B8C-83A1-F6EECF244321}">
                <p14:modId xmlns:p14="http://schemas.microsoft.com/office/powerpoint/2010/main" val="2402876245"/>
              </p:ext>
            </p:extLst>
          </p:nvPr>
        </p:nvGraphicFramePr>
        <p:xfrm>
          <a:off x="201247" y="2199482"/>
          <a:ext cx="524933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7" name="Rectangle: Rounded Corners 916">
            <a:extLst>
              <a:ext uri="{FF2B5EF4-FFF2-40B4-BE49-F238E27FC236}">
                <a16:creationId xmlns:a16="http://schemas.microsoft.com/office/drawing/2014/main" id="{94BEA84A-F2E6-CD34-1BF4-A7464173E783}"/>
              </a:ext>
            </a:extLst>
          </p:cNvPr>
          <p:cNvSpPr/>
          <p:nvPr/>
        </p:nvSpPr>
        <p:spPr>
          <a:xfrm>
            <a:off x="6096000" y="2540401"/>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latin typeface="Calibri"/>
                <a:ea typeface="Calibri"/>
                <a:cs typeface="Calibri"/>
              </a:rPr>
              <a:t>PATIENTS ON MULTIPLE INDICATORS WILL BE WORTH EVEN MORE MONEY THAN BEFORE!</a:t>
            </a:r>
          </a:p>
        </p:txBody>
      </p:sp>
      <p:sp>
        <p:nvSpPr>
          <p:cNvPr id="918" name="Rectangle: Rounded Corners 917">
            <a:extLst>
              <a:ext uri="{FF2B5EF4-FFF2-40B4-BE49-F238E27FC236}">
                <a16:creationId xmlns:a16="http://schemas.microsoft.com/office/drawing/2014/main" id="{7EB791EA-D8AA-FDB7-CE6A-656B790842CC}"/>
              </a:ext>
            </a:extLst>
          </p:cNvPr>
          <p:cNvSpPr/>
          <p:nvPr/>
        </p:nvSpPr>
        <p:spPr>
          <a:xfrm>
            <a:off x="6096000" y="3806697"/>
            <a:ext cx="4145280" cy="1185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a:latin typeface="Calibri"/>
                <a:ea typeface="Calibri"/>
                <a:cs typeface="Calibri"/>
              </a:rPr>
              <a:t>NOT NEW MONEY!</a:t>
            </a:r>
          </a:p>
        </p:txBody>
      </p:sp>
      <p:sp>
        <p:nvSpPr>
          <p:cNvPr id="919" name="TextBox 918">
            <a:extLst>
              <a:ext uri="{FF2B5EF4-FFF2-40B4-BE49-F238E27FC236}">
                <a16:creationId xmlns:a16="http://schemas.microsoft.com/office/drawing/2014/main" id="{9B1422DC-7C4B-0932-9FED-0B40A2BD808A}"/>
              </a:ext>
            </a:extLst>
          </p:cNvPr>
          <p:cNvSpPr txBox="1"/>
          <p:nvPr/>
        </p:nvSpPr>
        <p:spPr>
          <a:xfrm>
            <a:off x="5566834" y="5408083"/>
            <a:ext cx="47933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a list size of 10,000 with no adjustments for list size or prevalence and assuming £200 per QOF point</a:t>
            </a:r>
          </a:p>
        </p:txBody>
      </p:sp>
      <p:sp>
        <p:nvSpPr>
          <p:cNvPr id="4" name="TextBox 3">
            <a:extLst>
              <a:ext uri="{FF2B5EF4-FFF2-40B4-BE49-F238E27FC236}">
                <a16:creationId xmlns:a16="http://schemas.microsoft.com/office/drawing/2014/main" id="{9412771A-2D3C-5B42-DC64-9F3FB5D70E24}"/>
              </a:ext>
            </a:extLst>
          </p:cNvPr>
          <p:cNvSpPr txBox="1"/>
          <p:nvPr/>
        </p:nvSpPr>
        <p:spPr>
          <a:xfrm>
            <a:off x="1691639" y="1696213"/>
            <a:ext cx="2039113" cy="400110"/>
          </a:xfrm>
          <a:prstGeom prst="rect">
            <a:avLst/>
          </a:prstGeom>
          <a:noFill/>
        </p:spPr>
        <p:txBody>
          <a:bodyPr wrap="square" rtlCol="0">
            <a:spAutoFit/>
          </a:bodyPr>
          <a:lstStyle/>
          <a:p>
            <a:r>
              <a:rPr lang="en-GB" sz="2000" b="1"/>
              <a:t>If 10k patients:</a:t>
            </a:r>
          </a:p>
        </p:txBody>
      </p:sp>
    </p:spTree>
    <p:extLst>
      <p:ext uri="{BB962C8B-B14F-4D97-AF65-F5344CB8AC3E}">
        <p14:creationId xmlns:p14="http://schemas.microsoft.com/office/powerpoint/2010/main" val="856836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9308-4B99-938D-77D6-D2BC2E65D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BE653-0130-ED42-56BE-235F86B0EEE0}"/>
              </a:ext>
            </a:extLst>
          </p:cNvPr>
          <p:cNvSpPr>
            <a:spLocks noGrp="1"/>
          </p:cNvSpPr>
          <p:nvPr>
            <p:ph type="title"/>
          </p:nvPr>
        </p:nvSpPr>
        <p:spPr/>
        <p:txBody>
          <a:bodyPr>
            <a:normAutofit/>
          </a:bodyPr>
          <a:lstStyle/>
          <a:p>
            <a:r>
              <a:rPr lang="en-GB"/>
              <a:t>Changes</a:t>
            </a:r>
            <a:br>
              <a:rPr lang="en-GB"/>
            </a:br>
            <a:r>
              <a:rPr lang="en-GB" sz="4400"/>
              <a:t>What does this mean for me?</a:t>
            </a:r>
            <a:endParaRPr lang="en-GB"/>
          </a:p>
        </p:txBody>
      </p:sp>
      <p:sp>
        <p:nvSpPr>
          <p:cNvPr id="3" name="Content Placeholder 2">
            <a:extLst>
              <a:ext uri="{FF2B5EF4-FFF2-40B4-BE49-F238E27FC236}">
                <a16:creationId xmlns:a16="http://schemas.microsoft.com/office/drawing/2014/main" id="{31D19336-BCFC-B407-6CEC-28EA15A0AEDA}"/>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sp>
        <p:nvSpPr>
          <p:cNvPr id="4" name="Rectangle: Rounded Corners 3">
            <a:extLst>
              <a:ext uri="{FF2B5EF4-FFF2-40B4-BE49-F238E27FC236}">
                <a16:creationId xmlns:a16="http://schemas.microsoft.com/office/drawing/2014/main" id="{76224094-C158-BFB6-241D-31BCDEE5C5DC}"/>
              </a:ext>
            </a:extLst>
          </p:cNvPr>
          <p:cNvSpPr/>
          <p:nvPr/>
        </p:nvSpPr>
        <p:spPr>
          <a:xfrm>
            <a:off x="1901952" y="1852613"/>
            <a:ext cx="7580376" cy="7534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What if we don’t do the extra CHOL &amp; BP work?</a:t>
            </a:r>
          </a:p>
        </p:txBody>
      </p:sp>
      <p:sp>
        <p:nvSpPr>
          <p:cNvPr id="5" name="TextBox 4">
            <a:extLst>
              <a:ext uri="{FF2B5EF4-FFF2-40B4-BE49-F238E27FC236}">
                <a16:creationId xmlns:a16="http://schemas.microsoft.com/office/drawing/2014/main" id="{F8E24652-D2E4-F30B-069C-394926FF15E0}"/>
              </a:ext>
            </a:extLst>
          </p:cNvPr>
          <p:cNvSpPr txBox="1"/>
          <p:nvPr/>
        </p:nvSpPr>
        <p:spPr>
          <a:xfrm>
            <a:off x="7238062" y="5534670"/>
            <a:ext cx="3305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Calibri"/>
                <a:ea typeface="Calibri"/>
                <a:cs typeface="Calibri"/>
              </a:rPr>
              <a:t>Figures calculated on £200 per QOF point with no list size or prevalence adjustment</a:t>
            </a:r>
          </a:p>
        </p:txBody>
      </p:sp>
      <p:graphicFrame>
        <p:nvGraphicFramePr>
          <p:cNvPr id="12" name="Chart 11">
            <a:extLst>
              <a:ext uri="{FF2B5EF4-FFF2-40B4-BE49-F238E27FC236}">
                <a16:creationId xmlns:a16="http://schemas.microsoft.com/office/drawing/2014/main" id="{22A82853-C814-AB60-E51C-6DB11F62E785}"/>
              </a:ext>
            </a:extLst>
          </p:cNvPr>
          <p:cNvGraphicFramePr>
            <a:graphicFrameLocks/>
          </p:cNvGraphicFramePr>
          <p:nvPr>
            <p:extLst>
              <p:ext uri="{D42A27DB-BD31-4B8C-83A1-F6EECF244321}">
                <p14:modId xmlns:p14="http://schemas.microsoft.com/office/powerpoint/2010/main" val="2019718854"/>
              </p:ext>
            </p:extLst>
          </p:nvPr>
        </p:nvGraphicFramePr>
        <p:xfrm>
          <a:off x="770792" y="2959396"/>
          <a:ext cx="6409944" cy="2847043"/>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D549E961-BAC2-95F6-C65E-8DCD2B4D2F2E}"/>
              </a:ext>
            </a:extLst>
          </p:cNvPr>
          <p:cNvSpPr/>
          <p:nvPr/>
        </p:nvSpPr>
        <p:spPr>
          <a:xfrm>
            <a:off x="7747078" y="3072384"/>
            <a:ext cx="2478024" cy="232655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t>Total potential loss</a:t>
            </a:r>
          </a:p>
          <a:p>
            <a:pPr algn="ctr"/>
            <a:r>
              <a:rPr lang="en-GB" sz="2400" b="1"/>
              <a:t>£9,932</a:t>
            </a:r>
          </a:p>
        </p:txBody>
      </p:sp>
    </p:spTree>
    <p:extLst>
      <p:ext uri="{BB962C8B-B14F-4D97-AF65-F5344CB8AC3E}">
        <p14:creationId xmlns:p14="http://schemas.microsoft.com/office/powerpoint/2010/main" val="23584815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5E64-0D61-A7A5-246B-3F471BFAF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AE98E-12C5-9A01-6C88-1BFC98D1E4D1}"/>
              </a:ext>
            </a:extLst>
          </p:cNvPr>
          <p:cNvSpPr>
            <a:spLocks noGrp="1"/>
          </p:cNvSpPr>
          <p:nvPr>
            <p:ph type="title"/>
          </p:nvPr>
        </p:nvSpPr>
        <p:spPr/>
        <p:txBody>
          <a:bodyPr/>
          <a:lstStyle/>
          <a:p>
            <a:r>
              <a:rPr lang="en-GB"/>
              <a:t>Changes</a:t>
            </a:r>
            <a:br>
              <a:rPr lang="en-GB"/>
            </a:br>
            <a:r>
              <a:rPr lang="en-GB" sz="4400"/>
              <a:t>What does this mean for me?</a:t>
            </a:r>
            <a:endParaRPr lang="en-GB"/>
          </a:p>
        </p:txBody>
      </p:sp>
      <p:sp>
        <p:nvSpPr>
          <p:cNvPr id="3" name="Content Placeholder 2">
            <a:extLst>
              <a:ext uri="{FF2B5EF4-FFF2-40B4-BE49-F238E27FC236}">
                <a16:creationId xmlns:a16="http://schemas.microsoft.com/office/drawing/2014/main" id="{FC4FC8EC-F5A3-8583-F90E-99EE1B163D2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4" name="Diagram 3">
            <a:extLst>
              <a:ext uri="{FF2B5EF4-FFF2-40B4-BE49-F238E27FC236}">
                <a16:creationId xmlns:a16="http://schemas.microsoft.com/office/drawing/2014/main" id="{8E0862D0-48F4-A1BF-5838-AD67EF7A6B47}"/>
              </a:ext>
            </a:extLst>
          </p:cNvPr>
          <p:cNvGraphicFramePr/>
          <p:nvPr>
            <p:extLst>
              <p:ext uri="{D42A27DB-BD31-4B8C-83A1-F6EECF244321}">
                <p14:modId xmlns:p14="http://schemas.microsoft.com/office/powerpoint/2010/main" val="3134300769"/>
              </p:ext>
            </p:extLst>
          </p:nvPr>
        </p:nvGraphicFramePr>
        <p:xfrm>
          <a:off x="762000" y="751415"/>
          <a:ext cx="9474200" cy="5690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21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BDC9-38F8-8B16-C1E5-6593AD4054E8}"/>
              </a:ext>
            </a:extLst>
          </p:cNvPr>
          <p:cNvSpPr>
            <a:spLocks noGrp="1"/>
          </p:cNvSpPr>
          <p:nvPr>
            <p:ph type="title"/>
          </p:nvPr>
        </p:nvSpPr>
        <p:spPr/>
        <p:txBody>
          <a:bodyPr/>
          <a:lstStyle/>
          <a:p>
            <a:r>
              <a:rPr lang="en-US"/>
              <a:t>Questions?</a:t>
            </a:r>
          </a:p>
        </p:txBody>
      </p:sp>
      <p:pic>
        <p:nvPicPr>
          <p:cNvPr id="13" name="Graphic 12" descr="Question Mark with solid fill">
            <a:extLst>
              <a:ext uri="{FF2B5EF4-FFF2-40B4-BE49-F238E27FC236}">
                <a16:creationId xmlns:a16="http://schemas.microsoft.com/office/drawing/2014/main" id="{2A4ABD2E-FEA7-3F82-CAC6-7B7FA84D4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4171" y="2323617"/>
            <a:ext cx="2799145" cy="2799145"/>
          </a:xfrm>
          <a:prstGeom prst="rect">
            <a:avLst/>
          </a:prstGeom>
        </p:spPr>
      </p:pic>
    </p:spTree>
    <p:extLst>
      <p:ext uri="{BB962C8B-B14F-4D97-AF65-F5344CB8AC3E}">
        <p14:creationId xmlns:p14="http://schemas.microsoft.com/office/powerpoint/2010/main" val="448173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FF366-149B-52D9-0DE3-A1135B31A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569F2-5F3D-6327-F211-34C3AA127F82}"/>
              </a:ext>
            </a:extLst>
          </p:cNvPr>
          <p:cNvSpPr>
            <a:spLocks noGrp="1"/>
          </p:cNvSpPr>
          <p:nvPr>
            <p:ph type="title"/>
          </p:nvPr>
        </p:nvSpPr>
        <p:spPr/>
        <p:txBody>
          <a:bodyPr/>
          <a:lstStyle/>
          <a:p>
            <a:r>
              <a:rPr lang="en-GB"/>
              <a:t>Future Webinars</a:t>
            </a:r>
          </a:p>
        </p:txBody>
      </p:sp>
      <p:graphicFrame>
        <p:nvGraphicFramePr>
          <p:cNvPr id="3" name="Diagram 2">
            <a:extLst>
              <a:ext uri="{FF2B5EF4-FFF2-40B4-BE49-F238E27FC236}">
                <a16:creationId xmlns:a16="http://schemas.microsoft.com/office/drawing/2014/main" id="{A6FC90F7-59B8-7E30-AB78-98DDADC49A23}"/>
              </a:ext>
            </a:extLst>
          </p:cNvPr>
          <p:cNvGraphicFramePr/>
          <p:nvPr>
            <p:extLst>
              <p:ext uri="{D42A27DB-BD31-4B8C-83A1-F6EECF244321}">
                <p14:modId xmlns:p14="http://schemas.microsoft.com/office/powerpoint/2010/main" val="1507850584"/>
              </p:ext>
            </p:extLst>
          </p:nvPr>
        </p:nvGraphicFramePr>
        <p:xfrm>
          <a:off x="742950" y="2205990"/>
          <a:ext cx="8892540" cy="344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808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DCC6F-EF90-68F1-FC4A-16C035757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E0AD2-3708-4637-6C78-FB24970EF91C}"/>
              </a:ext>
            </a:extLst>
          </p:cNvPr>
          <p:cNvSpPr>
            <a:spLocks noGrp="1"/>
          </p:cNvSpPr>
          <p:nvPr>
            <p:ph type="title"/>
          </p:nvPr>
        </p:nvSpPr>
        <p:spPr/>
        <p:txBody>
          <a:bodyPr/>
          <a:lstStyle/>
          <a:p>
            <a:r>
              <a:rPr lang="en-GB"/>
              <a:t>Supporting resources</a:t>
            </a:r>
          </a:p>
        </p:txBody>
      </p:sp>
      <p:pic>
        <p:nvPicPr>
          <p:cNvPr id="5" name="Picture 4">
            <a:extLst>
              <a:ext uri="{FF2B5EF4-FFF2-40B4-BE49-F238E27FC236}">
                <a16:creationId xmlns:a16="http://schemas.microsoft.com/office/drawing/2014/main" id="{39759790-AC89-6450-ECF1-0BF9306E1A61}"/>
              </a:ext>
            </a:extLst>
          </p:cNvPr>
          <p:cNvPicPr>
            <a:picLocks noChangeAspect="1"/>
          </p:cNvPicPr>
          <p:nvPr/>
        </p:nvPicPr>
        <p:blipFill>
          <a:blip r:embed="rId3"/>
          <a:stretch>
            <a:fillRect/>
          </a:stretch>
        </p:blipFill>
        <p:spPr>
          <a:xfrm>
            <a:off x="353930" y="1824381"/>
            <a:ext cx="10179249" cy="4872254"/>
          </a:xfrm>
          <a:prstGeom prst="rect">
            <a:avLst/>
          </a:prstGeom>
        </p:spPr>
      </p:pic>
    </p:spTree>
    <p:extLst>
      <p:ext uri="{BB962C8B-B14F-4D97-AF65-F5344CB8AC3E}">
        <p14:creationId xmlns:p14="http://schemas.microsoft.com/office/powerpoint/2010/main" val="2212012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9AF5-C752-7153-664D-3946340A8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0CC6A-5315-C3F3-87C8-89DB8512FB1C}"/>
              </a:ext>
            </a:extLst>
          </p:cNvPr>
          <p:cNvSpPr>
            <a:spLocks noGrp="1"/>
          </p:cNvSpPr>
          <p:nvPr>
            <p:ph type="title"/>
          </p:nvPr>
        </p:nvSpPr>
        <p:spPr/>
        <p:txBody>
          <a:bodyPr/>
          <a:lstStyle/>
          <a:p>
            <a:r>
              <a:rPr lang="en-GB"/>
              <a:t>QOF Changes for 2025 26 </a:t>
            </a:r>
            <a:br>
              <a:rPr lang="en-GB"/>
            </a:br>
            <a:r>
              <a:rPr lang="en-GB"/>
              <a:t>Overview</a:t>
            </a:r>
          </a:p>
        </p:txBody>
      </p:sp>
      <p:sp>
        <p:nvSpPr>
          <p:cNvPr id="3" name="Content Placeholder 2">
            <a:extLst>
              <a:ext uri="{FF2B5EF4-FFF2-40B4-BE49-F238E27FC236}">
                <a16:creationId xmlns:a16="http://schemas.microsoft.com/office/drawing/2014/main" id="{E0396480-B1D6-51DF-5F89-326158357C31}"/>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4" name="Diagram 3">
            <a:extLst>
              <a:ext uri="{FF2B5EF4-FFF2-40B4-BE49-F238E27FC236}">
                <a16:creationId xmlns:a16="http://schemas.microsoft.com/office/drawing/2014/main" id="{920AA189-AF3F-CE6C-B148-79D0CB77A96E}"/>
              </a:ext>
            </a:extLst>
          </p:cNvPr>
          <p:cNvGraphicFramePr/>
          <p:nvPr>
            <p:extLst>
              <p:ext uri="{D42A27DB-BD31-4B8C-83A1-F6EECF244321}">
                <p14:modId xmlns:p14="http://schemas.microsoft.com/office/powerpoint/2010/main" val="3859080615"/>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511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CE811-6278-6525-C9F9-B079C0D02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E5210-A6DD-ED99-46C8-865E3188B255}"/>
              </a:ext>
            </a:extLst>
          </p:cNvPr>
          <p:cNvSpPr>
            <a:spLocks noGrp="1"/>
          </p:cNvSpPr>
          <p:nvPr>
            <p:ph type="title"/>
          </p:nvPr>
        </p:nvSpPr>
        <p:spPr/>
        <p:txBody>
          <a:bodyPr/>
          <a:lstStyle/>
          <a:p>
            <a:r>
              <a:rPr lang="en-GB"/>
              <a:t>QOF Changes for 2025 26 </a:t>
            </a:r>
            <a:br>
              <a:rPr lang="en-GB"/>
            </a:br>
            <a:r>
              <a:rPr lang="en-GB"/>
              <a:t>Retired Indicators</a:t>
            </a:r>
          </a:p>
        </p:txBody>
      </p:sp>
      <p:sp>
        <p:nvSpPr>
          <p:cNvPr id="3" name="Content Placeholder 2">
            <a:extLst>
              <a:ext uri="{FF2B5EF4-FFF2-40B4-BE49-F238E27FC236}">
                <a16:creationId xmlns:a16="http://schemas.microsoft.com/office/drawing/2014/main" id="{8B3FDCD8-20AB-A50A-5721-5E849D81B518}"/>
              </a:ext>
            </a:extLst>
          </p:cNvPr>
          <p:cNvSpPr>
            <a:spLocks noGrp="1"/>
          </p:cNvSpPr>
          <p:nvPr>
            <p:ph idx="1"/>
          </p:nvPr>
        </p:nvSpPr>
        <p:spPr>
          <a:xfrm>
            <a:off x="123092" y="1775531"/>
            <a:ext cx="4615163" cy="4351338"/>
          </a:xfrm>
        </p:spPr>
        <p:txBody>
          <a:bodyPr vert="horz" lIns="91440" tIns="45720" rIns="91440" bIns="45720" rtlCol="0" anchor="t">
            <a:normAutofit/>
          </a:bodyPr>
          <a:lstStyle/>
          <a:p>
            <a:pPr marL="0" indent="0">
              <a:buNone/>
            </a:pPr>
            <a:endParaRPr lang="en-GB"/>
          </a:p>
          <a:p>
            <a:endParaRPr lang="en-GB"/>
          </a:p>
        </p:txBody>
      </p:sp>
      <p:graphicFrame>
        <p:nvGraphicFramePr>
          <p:cNvPr id="4" name="Diagram 3">
            <a:extLst>
              <a:ext uri="{FF2B5EF4-FFF2-40B4-BE49-F238E27FC236}">
                <a16:creationId xmlns:a16="http://schemas.microsoft.com/office/drawing/2014/main" id="{C0C69878-5FD9-65F4-6B51-0DC35FED118C}"/>
              </a:ext>
            </a:extLst>
          </p:cNvPr>
          <p:cNvGraphicFramePr/>
          <p:nvPr>
            <p:extLst>
              <p:ext uri="{D42A27DB-BD31-4B8C-83A1-F6EECF244321}">
                <p14:modId xmlns:p14="http://schemas.microsoft.com/office/powerpoint/2010/main" val="657552856"/>
              </p:ext>
            </p:extLst>
          </p:nvPr>
        </p:nvGraphicFramePr>
        <p:xfrm>
          <a:off x="2238994" y="1933574"/>
          <a:ext cx="5381006" cy="379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4759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8EC1-1834-396A-F489-AA5D13082DB3}"/>
              </a:ext>
            </a:extLst>
          </p:cNvPr>
          <p:cNvSpPr>
            <a:spLocks noGrp="1"/>
          </p:cNvSpPr>
          <p:nvPr>
            <p:ph type="title"/>
          </p:nvPr>
        </p:nvSpPr>
        <p:spPr/>
        <p:txBody>
          <a:bodyPr>
            <a:normAutofit/>
          </a:bodyPr>
          <a:lstStyle/>
          <a:p>
            <a:r>
              <a:rPr lang="en-GB"/>
              <a:t>QOF Changes for 2025 26</a:t>
            </a:r>
            <a:br>
              <a:rPr lang="en-GB"/>
            </a:br>
            <a:r>
              <a:rPr lang="en-GB"/>
              <a:t>Retired </a:t>
            </a:r>
            <a:r>
              <a:rPr lang="en-GB" sz="4400"/>
              <a:t>Indicators</a:t>
            </a:r>
            <a:endParaRPr lang="en-GB"/>
          </a:p>
        </p:txBody>
      </p:sp>
      <p:sp>
        <p:nvSpPr>
          <p:cNvPr id="3" name="Content Placeholder 2">
            <a:extLst>
              <a:ext uri="{FF2B5EF4-FFF2-40B4-BE49-F238E27FC236}">
                <a16:creationId xmlns:a16="http://schemas.microsoft.com/office/drawing/2014/main" id="{D2AE60D5-30FA-2213-4C38-F19BF8298984}"/>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DB32B9F8-3F1B-BD84-A85E-CE55A7C80F37}"/>
              </a:ext>
            </a:extLst>
          </p:cNvPr>
          <p:cNvGraphicFramePr/>
          <p:nvPr>
            <p:extLst>
              <p:ext uri="{D42A27DB-BD31-4B8C-83A1-F6EECF244321}">
                <p14:modId xmlns:p14="http://schemas.microsoft.com/office/powerpoint/2010/main" val="2688671277"/>
              </p:ext>
            </p:extLst>
          </p:nvPr>
        </p:nvGraphicFramePr>
        <p:xfrm>
          <a:off x="1013248" y="2063932"/>
          <a:ext cx="8659087" cy="3302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62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070B-BC45-AAD3-F744-EB768A5D7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FB598-38C5-C15B-C97E-DB35DDE096ED}"/>
              </a:ext>
            </a:extLst>
          </p:cNvPr>
          <p:cNvSpPr>
            <a:spLocks noGrp="1"/>
          </p:cNvSpPr>
          <p:nvPr>
            <p:ph type="title"/>
          </p:nvPr>
        </p:nvSpPr>
        <p:spPr/>
        <p:txBody>
          <a:bodyPr/>
          <a:lstStyle/>
          <a:p>
            <a:r>
              <a:rPr lang="en-GB"/>
              <a:t>Retired Register indicators</a:t>
            </a:r>
          </a:p>
        </p:txBody>
      </p:sp>
      <p:sp>
        <p:nvSpPr>
          <p:cNvPr id="3" name="Content Placeholder 2">
            <a:extLst>
              <a:ext uri="{FF2B5EF4-FFF2-40B4-BE49-F238E27FC236}">
                <a16:creationId xmlns:a16="http://schemas.microsoft.com/office/drawing/2014/main" id="{3FB5F716-F691-498B-402D-CFAED06D6EF3}"/>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D71EC64-F1DA-7C7A-FEA7-C69B74EF837D}"/>
              </a:ext>
            </a:extLst>
          </p:cNvPr>
          <p:cNvGraphicFramePr/>
          <p:nvPr>
            <p:extLst>
              <p:ext uri="{D42A27DB-BD31-4B8C-83A1-F6EECF244321}">
                <p14:modId xmlns:p14="http://schemas.microsoft.com/office/powerpoint/2010/main" val="2550390055"/>
              </p:ext>
            </p:extLst>
          </p:nvPr>
        </p:nvGraphicFramePr>
        <p:xfrm>
          <a:off x="0" y="1852613"/>
          <a:ext cx="10600592" cy="460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290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F10C-EC9A-77C5-503E-E8038196E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F7F3A-BE15-C7D0-9FCE-D4851055057B}"/>
              </a:ext>
            </a:extLst>
          </p:cNvPr>
          <p:cNvSpPr>
            <a:spLocks noGrp="1"/>
          </p:cNvSpPr>
          <p:nvPr>
            <p:ph type="title"/>
          </p:nvPr>
        </p:nvSpPr>
        <p:spPr/>
        <p:txBody>
          <a:bodyPr/>
          <a:lstStyle/>
          <a:p>
            <a:r>
              <a:rPr lang="en-GB"/>
              <a:t>Retired Care Indicators</a:t>
            </a:r>
          </a:p>
        </p:txBody>
      </p:sp>
      <p:sp>
        <p:nvSpPr>
          <p:cNvPr id="3" name="Content Placeholder 2">
            <a:extLst>
              <a:ext uri="{FF2B5EF4-FFF2-40B4-BE49-F238E27FC236}">
                <a16:creationId xmlns:a16="http://schemas.microsoft.com/office/drawing/2014/main" id="{191D14EF-8177-F994-69E1-8561882176E6}"/>
              </a:ext>
            </a:extLst>
          </p:cNvPr>
          <p:cNvSpPr>
            <a:spLocks noGrp="1"/>
          </p:cNvSpPr>
          <p:nvPr>
            <p:ph idx="1"/>
          </p:nvPr>
        </p:nvSpPr>
        <p:spPr>
          <a:xfrm>
            <a:off x="84992" y="1852613"/>
            <a:ext cx="10515600" cy="4351338"/>
          </a:xfrm>
        </p:spPr>
        <p:txBody>
          <a:bodyPr vert="horz" lIns="91440" tIns="45720" rIns="91440" bIns="45720" rtlCol="0" anchor="t">
            <a:normAutofit/>
          </a:bodyPr>
          <a:lstStyle/>
          <a:p>
            <a:pPr marL="0" indent="0" fontAlgn="base">
              <a:buNone/>
            </a:pPr>
            <a:endParaRPr lang="en-US" i="0">
              <a:solidFill>
                <a:srgbClr val="017AC2"/>
              </a:solidFill>
              <a:effectLst/>
              <a:latin typeface="Gotham"/>
            </a:endParaRPr>
          </a:p>
          <a:p>
            <a:pPr algn="l" rtl="0" fontAlgn="base">
              <a:buFont typeface="Arial" panose="020B0604020202020204" pitchFamily="34" charset="0"/>
              <a:buChar char="•"/>
            </a:pPr>
            <a:endParaRPr lang="en-US" i="0">
              <a:solidFill>
                <a:srgbClr val="000000"/>
              </a:solidFill>
              <a:effectLst/>
              <a:latin typeface="Arial" panose="020B0604020202020204" pitchFamily="34" charset="0"/>
            </a:endParaRPr>
          </a:p>
        </p:txBody>
      </p:sp>
      <p:graphicFrame>
        <p:nvGraphicFramePr>
          <p:cNvPr id="6" name="Diagram 5">
            <a:extLst>
              <a:ext uri="{FF2B5EF4-FFF2-40B4-BE49-F238E27FC236}">
                <a16:creationId xmlns:a16="http://schemas.microsoft.com/office/drawing/2014/main" id="{7B3FF009-DF78-E710-726D-84C68716B2C1}"/>
              </a:ext>
            </a:extLst>
          </p:cNvPr>
          <p:cNvGraphicFramePr/>
          <p:nvPr>
            <p:extLst>
              <p:ext uri="{D42A27DB-BD31-4B8C-83A1-F6EECF244321}">
                <p14:modId xmlns:p14="http://schemas.microsoft.com/office/powerpoint/2010/main" val="2544478560"/>
              </p:ext>
            </p:extLst>
          </p:nvPr>
        </p:nvGraphicFramePr>
        <p:xfrm>
          <a:off x="344971" y="1500922"/>
          <a:ext cx="9995642" cy="40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23FAB5B-8B48-55DD-45EE-32DC78D7D2E5}"/>
              </a:ext>
            </a:extLst>
          </p:cNvPr>
          <p:cNvSpPr txBox="1"/>
          <p:nvPr/>
        </p:nvSpPr>
        <p:spPr>
          <a:xfrm>
            <a:off x="6096000" y="5412633"/>
            <a:ext cx="4251485" cy="523220"/>
          </a:xfrm>
          <a:prstGeom prst="rect">
            <a:avLst/>
          </a:prstGeom>
          <a:noFill/>
        </p:spPr>
        <p:txBody>
          <a:bodyPr wrap="none" rtlCol="0">
            <a:spAutoFit/>
          </a:bodyPr>
          <a:lstStyle/>
          <a:p>
            <a:r>
              <a:rPr lang="en-GB" sz="2800"/>
              <a:t>Combined total of 57 points</a:t>
            </a:r>
          </a:p>
        </p:txBody>
      </p:sp>
    </p:spTree>
    <p:extLst>
      <p:ext uri="{BB962C8B-B14F-4D97-AF65-F5344CB8AC3E}">
        <p14:creationId xmlns:p14="http://schemas.microsoft.com/office/powerpoint/2010/main" val="2976975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5">
      <a:dk1>
        <a:srgbClr val="595959"/>
      </a:dk1>
      <a:lt1>
        <a:sysClr val="window" lastClr="FFFFFF"/>
      </a:lt1>
      <a:dk2>
        <a:srgbClr val="595959"/>
      </a:dk2>
      <a:lt2>
        <a:srgbClr val="E7E6E6"/>
      </a:lt2>
      <a:accent1>
        <a:srgbClr val="017AC2"/>
      </a:accent1>
      <a:accent2>
        <a:srgbClr val="F8981D"/>
      </a:accent2>
      <a:accent3>
        <a:srgbClr val="636466"/>
      </a:accent3>
      <a:accent4>
        <a:srgbClr val="D0ECEF"/>
      </a:accent4>
      <a:accent5>
        <a:srgbClr val="EE1059"/>
      </a:accent5>
      <a:accent6>
        <a:srgbClr val="828386"/>
      </a:accent6>
      <a:hlink>
        <a:srgbClr val="0563C1"/>
      </a:hlink>
      <a:folHlink>
        <a:srgbClr val="954F72"/>
      </a:folHlink>
    </a:clrScheme>
    <a:fontScheme name="Custom 2">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CC309491E5045B9A304C6BD52418C" ma:contentTypeVersion="24" ma:contentTypeDescription="Create a new document." ma:contentTypeScope="" ma:versionID="e01caed1514a8a83211576c704a04269">
  <xsd:schema xmlns:xsd="http://www.w3.org/2001/XMLSchema" xmlns:xs="http://www.w3.org/2001/XMLSchema" xmlns:p="http://schemas.microsoft.com/office/2006/metadata/properties" xmlns:ns2="58fdd0a3-c6a8-4a14-9468-bc003ddc7256" xmlns:ns3="95cd0228-2072-41a5-8c4f-d02ae09dff2e" targetNamespace="http://schemas.microsoft.com/office/2006/metadata/properties" ma:root="true" ma:fieldsID="e501552976576a619da8f454b530dc42" ns2:_="" ns3:_="">
    <xsd:import namespace="58fdd0a3-c6a8-4a14-9468-bc003ddc7256"/>
    <xsd:import namespace="95cd0228-2072-41a5-8c4f-d02ae09dff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_Flow_SignoffStatus" minOccurs="0"/>
                <xsd:element ref="ns2:Date" minOccurs="0"/>
                <xsd:element ref="ns2:MediaServiceObjectDetectorVersions" minOccurs="0"/>
                <xsd:element ref="ns2:Delete_x0020_Fil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dd0a3-c6a8-4a14-9468-bc003ddc7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c6173-0e9d-49ba-8a0f-730a14da83d5"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format="Dropdown" ma:indexed="true" ma:internalName="Sign_x002d_off_x0020_status">
      <xsd:simpleType>
        <xsd:restriction base="dms:Choice">
          <xsd:enumeration value="Work in Progress"/>
          <xsd:enumeration value="Awaiting Review"/>
          <xsd:enumeration value="Approved"/>
        </xsd:restriction>
      </xsd:simple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Delete_x0020_File" ma:index="27" nillable="true" ma:displayName="Delete File" ma:default="1" ma:internalName="Delete_x0020_File">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d0228-2072-41a5-8c4f-d02ae09dff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094772-9a49-41c0-aaa4-1bd16238f7e0}" ma:internalName="TaxCatchAll" ma:showField="CatchAllData" ma:web="95cd0228-2072-41a5-8c4f-d02ae09dff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5cd0228-2072-41a5-8c4f-d02ae09dff2e" xsi:nil="true"/>
    <lcf76f155ced4ddcb4097134ff3c332f xmlns="58fdd0a3-c6a8-4a14-9468-bc003ddc7256">
      <Terms xmlns="http://schemas.microsoft.com/office/infopath/2007/PartnerControls"/>
    </lcf76f155ced4ddcb4097134ff3c332f>
    <Date xmlns="58fdd0a3-c6a8-4a14-9468-bc003ddc7256" xsi:nil="true"/>
    <_Flow_SignoffStatus xmlns="58fdd0a3-c6a8-4a14-9468-bc003ddc7256" xsi:nil="true"/>
    <Delete_x0020_File xmlns="58fdd0a3-c6a8-4a14-9468-bc003ddc7256">true</Delete_x0020_File>
    <SharedWithUsers xmlns="95cd0228-2072-41a5-8c4f-d02ae09dff2e">
      <UserInfo>
        <DisplayName>Mike Sayers</DisplayName>
        <AccountId>582</AccountId>
        <AccountType/>
      </UserInfo>
      <UserInfo>
        <DisplayName>Vanessa Young</DisplayName>
        <AccountId>725</AccountId>
        <AccountType/>
      </UserInfo>
      <UserInfo>
        <DisplayName>Izzy Smith</DisplayName>
        <AccountId>500</AccountId>
        <AccountType/>
      </UserInfo>
      <UserInfo>
        <DisplayName>Caroline Saint</DisplayName>
        <AccountId>14</AccountId>
        <AccountType/>
      </UserInfo>
      <UserInfo>
        <DisplayName>Chris Wright</DisplayName>
        <AccountId>175</AccountId>
        <AccountType/>
      </UserInfo>
      <UserInfo>
        <DisplayName>Lucy Oliver</DisplayName>
        <AccountId>881</AccountId>
        <AccountType/>
      </UserInfo>
      <UserInfo>
        <DisplayName>Geoff Schrecker</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F0386-AB70-4238-80A0-C77C48B7C3D3}">
  <ds:schemaRefs>
    <ds:schemaRef ds:uri="58fdd0a3-c6a8-4a14-9468-bc003ddc7256"/>
    <ds:schemaRef ds:uri="95cd0228-2072-41a5-8c4f-d02ae09dff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1D7B3ADF-F6DD-4C87-A2A0-90701D9B4DD9}">
  <ds:schemaRefs>
    <ds:schemaRef ds:uri="58fdd0a3-c6a8-4a14-9468-bc003ddc7256"/>
    <ds:schemaRef ds:uri="95cd0228-2072-41a5-8c4f-d02ae09dff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84E6F5-422A-4BAC-9087-1103AF7B2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Future Webinars</vt:lpstr>
      <vt:lpstr>Supporting resources</vt:lpstr>
      <vt:lpstr>QOF Changes for 2025 26  Overview</vt:lpstr>
      <vt:lpstr>QOF Changes for 2025 26  Retired Indicators</vt:lpstr>
      <vt:lpstr>QOF Changes for 2025 26 Retired Indicators</vt:lpstr>
      <vt:lpstr>Retired Register indicators</vt:lpstr>
      <vt:lpstr>Retired Care Indicators</vt:lpstr>
      <vt:lpstr>Retired QI Indicators </vt:lpstr>
      <vt:lpstr>QOF Changes for 2025 26 Technical QOF Changes</vt:lpstr>
      <vt:lpstr>Technical QOF Changes</vt:lpstr>
      <vt:lpstr>Technical QOF Changes Lipid medication updated (cholesterol &amp; diabetes)</vt:lpstr>
      <vt:lpstr>Technical QOF Changes Prioritising of LDL over non-HDL for CHOL004</vt:lpstr>
      <vt:lpstr>Technical QOF Changes Diabetes BP now for &lt;80 only</vt:lpstr>
      <vt:lpstr>Technical QOF Changes No spirometry needed for asthma diagnosis</vt:lpstr>
      <vt:lpstr>Technical QOF Changes Asthma review – no longer need ACT</vt:lpstr>
      <vt:lpstr>Technical QOF Changes PCA added (invites) for DOAC in AF (AF008) </vt:lpstr>
      <vt:lpstr>QOF Changes for 2025 26 New Allocation of Points</vt:lpstr>
      <vt:lpstr>QOF Changes for 2025 26 New Allocation of Points</vt:lpstr>
      <vt:lpstr>CHOL - Same Thresholds - More Points</vt:lpstr>
      <vt:lpstr>CHOL - Increased Threshold - More Points</vt:lpstr>
      <vt:lpstr>BP - Increased Threshold - More Points </vt:lpstr>
      <vt:lpstr>QOF Changes for 2025 26 What does this mean for me?</vt:lpstr>
      <vt:lpstr>Changes What does this mean for me?</vt:lpstr>
      <vt:lpstr>Changes What does this mean for me?</vt:lpstr>
      <vt:lpstr>Changes What does this mean for me?</vt:lpstr>
      <vt:lpstr>Changes What does this mean for 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Brandon Crisp</dc:creator>
  <cp:revision>1</cp:revision>
  <dcterms:created xsi:type="dcterms:W3CDTF">2022-08-09T08:10:58Z</dcterms:created>
  <dcterms:modified xsi:type="dcterms:W3CDTF">2025-03-19T12:05:17Z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0x010100B6ACC309491E5045B9A304C6BD52418C</vt:lpwstr>
  </property>
  <property fmtid="{D5CDD505-2E9C-101B-9397-08002B2CF9AE}" pid="3" name="MediaServiceImageTags">
    <vt:lpwstr/>
  </property>
  <property fmtid="{D5CDD505-2E9C-101B-9397-08002B2CF9AE}" pid="4" name="MSIP_Label_ac5e0f7c-1916-471d-82c5-6e7f503a6555_Enabled">
    <vt:lpwstr>true</vt:lpwstr>
  </property>
  <property fmtid="{D5CDD505-2E9C-101B-9397-08002B2CF9AE}" pid="5" name="MSIP_Label_ac5e0f7c-1916-471d-82c5-6e7f503a6555_SetDate">
    <vt:lpwstr>2025-03-10T21:12:23Z</vt:lpwstr>
  </property>
  <property fmtid="{D5CDD505-2E9C-101B-9397-08002B2CF9AE}" pid="6" name="MSIP_Label_ac5e0f7c-1916-471d-82c5-6e7f503a6555_Method">
    <vt:lpwstr>Privileged</vt:lpwstr>
  </property>
  <property fmtid="{D5CDD505-2E9C-101B-9397-08002B2CF9AE}" pid="7" name="MSIP_Label_ac5e0f7c-1916-471d-82c5-6e7f503a6555_Name">
    <vt:lpwstr>Confidential</vt:lpwstr>
  </property>
  <property fmtid="{D5CDD505-2E9C-101B-9397-08002B2CF9AE}" pid="8" name="MSIP_Label_ac5e0f7c-1916-471d-82c5-6e7f503a6555_SiteId">
    <vt:lpwstr>d8e61698-1097-40f0-810b-b876cdcb5a3c</vt:lpwstr>
  </property>
  <property fmtid="{D5CDD505-2E9C-101B-9397-08002B2CF9AE}" pid="9" name="MSIP_Label_ac5e0f7c-1916-471d-82c5-6e7f503a6555_ActionId">
    <vt:lpwstr>f30958fb-5089-4110-b602-28b1bc9d0d1d</vt:lpwstr>
  </property>
  <property fmtid="{D5CDD505-2E9C-101B-9397-08002B2CF9AE}" pid="10" name="MSIP_Label_ac5e0f7c-1916-471d-82c5-6e7f503a6555_ContentBits">
    <vt:lpwstr>0</vt:lpwstr>
  </property>
  <property fmtid="{D5CDD505-2E9C-101B-9397-08002B2CF9AE}" pid="11" name="MSIP_Label_ac5e0f7c-1916-471d-82c5-6e7f503a6555_Tag">
    <vt:lpwstr>50, 0, 1, 1</vt:lpwstr>
  </property>
</Properties>
</file>